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4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5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6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7.xml" ContentType="application/vnd.openxmlformats-officedocument.theme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theme/theme8.xml" ContentType="application/vnd.openxmlformats-officedocument.theme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theme/theme9.xml" ContentType="application/vnd.openxmlformats-officedocument.theme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theme/theme10.xml" ContentType="application/vnd.openxmlformats-officedocument.theme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theme/theme11.xml" ContentType="application/vnd.openxmlformats-officedocument.theme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theme/theme12.xml" ContentType="application/vnd.openxmlformats-officedocument.theme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theme/theme13.xml" ContentType="application/vnd.openxmlformats-officedocument.theme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theme/theme14.xml" ContentType="application/vnd.openxmlformats-officedocument.theme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07.xml" ContentType="application/vnd.openxmlformats-officedocument.presentationml.slideLayout+xml"/>
  <Override PartName="/ppt/slideLayouts/slideLayout408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410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60" r:id="rId1"/>
    <p:sldMasterId id="2147483674" r:id="rId2"/>
    <p:sldMasterId id="2147483686" r:id="rId3"/>
    <p:sldMasterId id="2147483698" r:id="rId4"/>
    <p:sldMasterId id="2147483709" r:id="rId5"/>
    <p:sldMasterId id="2147483721" r:id="rId6"/>
    <p:sldMasterId id="2147483734" r:id="rId7"/>
    <p:sldMasterId id="2147483748" r:id="rId8"/>
    <p:sldMasterId id="2147483785" r:id="rId9"/>
    <p:sldMasterId id="2147483822" r:id="rId10"/>
    <p:sldMasterId id="2147483864" r:id="rId11"/>
    <p:sldMasterId id="2147483902" r:id="rId12"/>
    <p:sldMasterId id="2147483940" r:id="rId13"/>
    <p:sldMasterId id="2147483978" r:id="rId14"/>
    <p:sldMasterId id="2147484111" r:id="rId15"/>
  </p:sldMasterIdLst>
  <p:notesMasterIdLst>
    <p:notesMasterId r:id="rId36"/>
  </p:notesMasterIdLst>
  <p:sldIdLst>
    <p:sldId id="563" r:id="rId16"/>
    <p:sldId id="564" r:id="rId17"/>
    <p:sldId id="624" r:id="rId18"/>
    <p:sldId id="570" r:id="rId19"/>
    <p:sldId id="565" r:id="rId20"/>
    <p:sldId id="568" r:id="rId21"/>
    <p:sldId id="573" r:id="rId22"/>
    <p:sldId id="574" r:id="rId23"/>
    <p:sldId id="620" r:id="rId24"/>
    <p:sldId id="621" r:id="rId25"/>
    <p:sldId id="586" r:id="rId26"/>
    <p:sldId id="589" r:id="rId27"/>
    <p:sldId id="622" r:id="rId28"/>
    <p:sldId id="591" r:id="rId29"/>
    <p:sldId id="615" r:id="rId30"/>
    <p:sldId id="618" r:id="rId31"/>
    <p:sldId id="625" r:id="rId32"/>
    <p:sldId id="462" r:id="rId33"/>
    <p:sldId id="619" r:id="rId34"/>
    <p:sldId id="534" r:id="rId35"/>
  </p:sldIdLst>
  <p:sldSz cx="12192000" cy="6858000"/>
  <p:notesSz cx="7010400" cy="9296400"/>
  <p:defaultTextStyle>
    <a:defPPr>
      <a:defRPr lang="en-US"/>
    </a:defPPr>
    <a:lvl1pPr marL="0" algn="l" defTabSz="91428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43" algn="l" defTabSz="91428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430" algn="l" defTabSz="91428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573" algn="l" defTabSz="91428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718" algn="l" defTabSz="91428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858" algn="l" defTabSz="91428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143" algn="l" defTabSz="91428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15D3B7A-5326-BD46-B088-F50B5E07DE89}">
          <p14:sldIdLst>
            <p14:sldId id="563"/>
            <p14:sldId id="564"/>
            <p14:sldId id="624"/>
            <p14:sldId id="570"/>
            <p14:sldId id="565"/>
            <p14:sldId id="568"/>
            <p14:sldId id="573"/>
            <p14:sldId id="574"/>
            <p14:sldId id="620"/>
            <p14:sldId id="621"/>
            <p14:sldId id="586"/>
            <p14:sldId id="589"/>
            <p14:sldId id="622"/>
            <p14:sldId id="591"/>
            <p14:sldId id="615"/>
            <p14:sldId id="618"/>
            <p14:sldId id="625"/>
            <p14:sldId id="462"/>
            <p14:sldId id="619"/>
            <p14:sldId id="53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15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64" userDrawn="1">
          <p15:clr>
            <a:srgbClr val="A4A3A4"/>
          </p15:clr>
        </p15:guide>
        <p15:guide id="4" pos="7416" userDrawn="1">
          <p15:clr>
            <a:srgbClr val="A4A3A4"/>
          </p15:clr>
        </p15:guide>
        <p15:guide id="5" pos="4128" userDrawn="1">
          <p15:clr>
            <a:srgbClr val="A4A3A4"/>
          </p15:clr>
        </p15:guide>
        <p15:guide id="6" pos="2544" userDrawn="1">
          <p15:clr>
            <a:srgbClr val="A4A3A4"/>
          </p15:clr>
        </p15:guide>
        <p15:guide id="7" orient="horz" pos="1128" userDrawn="1">
          <p15:clr>
            <a:srgbClr val="A4A3A4"/>
          </p15:clr>
        </p15:guide>
        <p15:guide id="8" orient="horz" pos="600" userDrawn="1">
          <p15:clr>
            <a:srgbClr val="A4A3A4"/>
          </p15:clr>
        </p15:guide>
        <p15:guide id="9" pos="5280" userDrawn="1">
          <p15:clr>
            <a:srgbClr val="A4A3A4"/>
          </p15:clr>
        </p15:guide>
        <p15:guide id="10" pos="6528" userDrawn="1">
          <p15:clr>
            <a:srgbClr val="A4A3A4"/>
          </p15:clr>
        </p15:guide>
        <p15:guide id="11" pos="6240" userDrawn="1">
          <p15:clr>
            <a:srgbClr val="A4A3A4"/>
          </p15:clr>
        </p15:guide>
        <p15:guide id="12" pos="5088" userDrawn="1">
          <p15:clr>
            <a:srgbClr val="A4A3A4"/>
          </p15:clr>
        </p15:guide>
        <p15:guide id="13" orient="horz" pos="2616" userDrawn="1">
          <p15:clr>
            <a:srgbClr val="A4A3A4"/>
          </p15:clr>
        </p15:guide>
        <p15:guide id="15" orient="horz" pos="33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B411"/>
    <a:srgbClr val="FAA614"/>
    <a:srgbClr val="FDFDFD"/>
    <a:srgbClr val="E4E4E4"/>
    <a:srgbClr val="63666A"/>
    <a:srgbClr val="E27431"/>
    <a:srgbClr val="838583"/>
    <a:srgbClr val="434448"/>
    <a:srgbClr val="D13F44"/>
    <a:srgbClr val="EFEF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92" autoAdjust="0"/>
    <p:restoredTop sz="99519" autoAdjust="0"/>
  </p:normalViewPr>
  <p:slideViewPr>
    <p:cSldViewPr snapToGrid="0" snapToObjects="1">
      <p:cViewPr>
        <p:scale>
          <a:sx n="80" d="100"/>
          <a:sy n="80" d="100"/>
        </p:scale>
        <p:origin x="-1147" y="-254"/>
      </p:cViewPr>
      <p:guideLst>
        <p:guide orient="horz" pos="1560"/>
        <p:guide orient="horz" pos="1128"/>
        <p:guide orient="horz" pos="600"/>
        <p:guide orient="horz" pos="2616"/>
        <p:guide orient="horz" pos="3336"/>
        <p:guide pos="3840"/>
        <p:guide pos="264"/>
        <p:guide pos="7416"/>
        <p:guide pos="4128"/>
        <p:guide pos="2544"/>
        <p:guide pos="5280"/>
        <p:guide pos="6528"/>
        <p:guide pos="6240"/>
        <p:guide pos="5088"/>
      </p:guideLst>
    </p:cSldViewPr>
  </p:slideViewPr>
  <p:outlineViewPr>
    <p:cViewPr>
      <p:scale>
        <a:sx n="60" d="100"/>
        <a:sy n="6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-3594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26" Type="http://schemas.openxmlformats.org/officeDocument/2006/relationships/slide" Target="slides/slide11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6.xml"/><Relationship Id="rId34" Type="http://schemas.openxmlformats.org/officeDocument/2006/relationships/slide" Target="slides/slide19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slide" Target="slides/slide18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29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9.xml"/><Relationship Id="rId32" Type="http://schemas.openxmlformats.org/officeDocument/2006/relationships/slide" Target="slides/slide1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36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4.xml"/><Relationship Id="rId31" Type="http://schemas.openxmlformats.org/officeDocument/2006/relationships/slide" Target="slides/slide1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slide" Target="slides/slide15.xml"/><Relationship Id="rId35" Type="http://schemas.openxmlformats.org/officeDocument/2006/relationships/slide" Target="slides/slide2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7602E2-C4C0-4E03-A875-DE6A4481AC0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A4535D-758C-4C7A-93E8-57ADED510C90}">
      <dgm:prSet phldrT="[Text]" custT="1"/>
      <dgm:spPr/>
      <dgm:t>
        <a:bodyPr/>
        <a:lstStyle/>
        <a:p>
          <a:pPr>
            <a:lnSpc>
              <a:spcPct val="90000"/>
            </a:lnSpc>
          </a:pPr>
          <a:r>
            <a:rPr lang="en-US" sz="1600" b="1" dirty="0" smtClean="0"/>
            <a:t>Data Source/Lineage</a:t>
          </a:r>
          <a:endParaRPr lang="en-US" sz="2000" b="1" dirty="0"/>
        </a:p>
      </dgm:t>
    </dgm:pt>
    <dgm:pt modelId="{6DB75EED-B692-4380-A3E4-FB58E87A6EC4}" type="parTrans" cxnId="{F0E37959-ABBE-440F-99F0-EA1142E0007A}">
      <dgm:prSet/>
      <dgm:spPr/>
      <dgm:t>
        <a:bodyPr/>
        <a:lstStyle/>
        <a:p>
          <a:endParaRPr lang="en-US"/>
        </a:p>
      </dgm:t>
    </dgm:pt>
    <dgm:pt modelId="{B020CDC6-F12A-4466-AE7F-E41B6C15814B}" type="sibTrans" cxnId="{F0E37959-ABBE-440F-99F0-EA1142E0007A}">
      <dgm:prSet/>
      <dgm:spPr/>
      <dgm:t>
        <a:bodyPr/>
        <a:lstStyle/>
        <a:p>
          <a:endParaRPr lang="en-US"/>
        </a:p>
      </dgm:t>
    </dgm:pt>
    <dgm:pt modelId="{8FEA647D-3F52-4332-A7B4-1549942B0521}">
      <dgm:prSet phldrT="[Text]" custT="1"/>
      <dgm:spPr/>
      <dgm:t>
        <a:bodyPr/>
        <a:lstStyle/>
        <a:p>
          <a:pPr>
            <a:lnSpc>
              <a:spcPct val="90000"/>
            </a:lnSpc>
          </a:pPr>
          <a:r>
            <a:rPr lang="en-US" sz="1600" b="1" dirty="0" smtClean="0"/>
            <a:t>Methods of Data Collection</a:t>
          </a:r>
          <a:endParaRPr lang="en-US" sz="1600" b="1" dirty="0"/>
        </a:p>
      </dgm:t>
    </dgm:pt>
    <dgm:pt modelId="{64DB6BD5-EF32-48D1-98F4-94772885FEFD}" type="parTrans" cxnId="{FAFAB9EF-811F-4E2E-AE0B-740DFB01AC54}">
      <dgm:prSet/>
      <dgm:spPr/>
      <dgm:t>
        <a:bodyPr/>
        <a:lstStyle/>
        <a:p>
          <a:endParaRPr lang="en-US"/>
        </a:p>
      </dgm:t>
    </dgm:pt>
    <dgm:pt modelId="{C52FFC1B-87D1-40F2-BE55-75301F8B9167}" type="sibTrans" cxnId="{FAFAB9EF-811F-4E2E-AE0B-740DFB01AC54}">
      <dgm:prSet/>
      <dgm:spPr/>
      <dgm:t>
        <a:bodyPr/>
        <a:lstStyle/>
        <a:p>
          <a:endParaRPr lang="en-US"/>
        </a:p>
      </dgm:t>
    </dgm:pt>
    <dgm:pt modelId="{1168A026-9450-49F2-B35F-0E7439C928AD}">
      <dgm:prSet phldrT="[Text]" custT="1"/>
      <dgm:spPr/>
      <dgm:t>
        <a:bodyPr/>
        <a:lstStyle/>
        <a:p>
          <a:pPr>
            <a:lnSpc>
              <a:spcPct val="90000"/>
            </a:lnSpc>
          </a:pPr>
          <a:r>
            <a:rPr lang="en-US" sz="1400" dirty="0" smtClean="0"/>
            <a:t>Data systematically collected for UHCInsight providers’  claims - provided by the DataViz Admin Team which includes </a:t>
          </a:r>
          <a:endParaRPr lang="en-US" sz="1400" dirty="0"/>
        </a:p>
      </dgm:t>
    </dgm:pt>
    <dgm:pt modelId="{A546E554-39B5-4B3A-B2C8-FB657236C207}" type="sibTrans" cxnId="{3A0B5585-21D6-43B8-A9B6-811F0F7E02A9}">
      <dgm:prSet/>
      <dgm:spPr/>
      <dgm:t>
        <a:bodyPr/>
        <a:lstStyle/>
        <a:p>
          <a:endParaRPr lang="en-US"/>
        </a:p>
      </dgm:t>
    </dgm:pt>
    <dgm:pt modelId="{0A1F1EC7-DCBB-4F06-983E-9330F2214337}" type="parTrans" cxnId="{3A0B5585-21D6-43B8-A9B6-811F0F7E02A9}">
      <dgm:prSet/>
      <dgm:spPr/>
      <dgm:t>
        <a:bodyPr/>
        <a:lstStyle/>
        <a:p>
          <a:endParaRPr lang="en-US"/>
        </a:p>
      </dgm:t>
    </dgm:pt>
    <dgm:pt modelId="{7AAB0CFD-5FF7-4454-AD70-A4A2DDAB518B}">
      <dgm:prSet phldrT="[Text]" custT="1"/>
      <dgm:spPr/>
      <dgm:t>
        <a:bodyPr/>
        <a:lstStyle/>
        <a:p>
          <a:pPr>
            <a:lnSpc>
              <a:spcPct val="90000"/>
            </a:lnSpc>
          </a:pPr>
          <a:r>
            <a:rPr lang="en-US" sz="1400" dirty="0" smtClean="0"/>
            <a:t>Claim-Call : This dataset is claim level, containing UHCInsight providers’  claims</a:t>
          </a:r>
          <a:endParaRPr lang="en-US" sz="1400" dirty="0"/>
        </a:p>
      </dgm:t>
    </dgm:pt>
    <dgm:pt modelId="{6FBBA1F5-B1EF-445D-82D8-6B6541756D81}" type="parTrans" cxnId="{F2273AD0-383A-48AD-97AC-9E53B6640188}">
      <dgm:prSet/>
      <dgm:spPr/>
      <dgm:t>
        <a:bodyPr/>
        <a:lstStyle/>
        <a:p>
          <a:endParaRPr lang="en-US"/>
        </a:p>
      </dgm:t>
    </dgm:pt>
    <dgm:pt modelId="{E52E6718-DFE7-41E0-BD06-033A7DC95BA5}" type="sibTrans" cxnId="{F2273AD0-383A-48AD-97AC-9E53B6640188}">
      <dgm:prSet/>
      <dgm:spPr/>
      <dgm:t>
        <a:bodyPr/>
        <a:lstStyle/>
        <a:p>
          <a:endParaRPr lang="en-US"/>
        </a:p>
      </dgm:t>
    </dgm:pt>
    <dgm:pt modelId="{56185D7F-2086-4E62-BA78-0676C41FDF63}">
      <dgm:prSet phldrT="[Text]" custT="1"/>
      <dgm:spPr/>
      <dgm:t>
        <a:bodyPr/>
        <a:lstStyle/>
        <a:p>
          <a:pPr>
            <a:lnSpc>
              <a:spcPct val="90000"/>
            </a:lnSpc>
          </a:pPr>
          <a:r>
            <a:rPr lang="en-US" sz="1400" dirty="0" smtClean="0"/>
            <a:t>Provider Profile :This data set contains the provider related details to augment the claim-call dataset if/as needed</a:t>
          </a:r>
          <a:endParaRPr lang="en-US" sz="1600" dirty="0"/>
        </a:p>
      </dgm:t>
    </dgm:pt>
    <dgm:pt modelId="{0248110C-C910-4B22-81EF-8017B67A3881}" type="parTrans" cxnId="{7E78A37D-9C20-469A-BFA4-651F6E537CB2}">
      <dgm:prSet/>
      <dgm:spPr/>
      <dgm:t>
        <a:bodyPr/>
        <a:lstStyle/>
        <a:p>
          <a:endParaRPr lang="en-US"/>
        </a:p>
      </dgm:t>
    </dgm:pt>
    <dgm:pt modelId="{3AEE3DBC-834D-4281-9314-C8B1260B4043}" type="sibTrans" cxnId="{7E78A37D-9C20-469A-BFA4-651F6E537CB2}">
      <dgm:prSet/>
      <dgm:spPr/>
      <dgm:t>
        <a:bodyPr/>
        <a:lstStyle/>
        <a:p>
          <a:endParaRPr lang="en-US"/>
        </a:p>
      </dgm:t>
    </dgm:pt>
    <dgm:pt modelId="{EF98DFD0-5143-4A07-A932-904F74F3A536}">
      <dgm:prSet custT="1"/>
      <dgm:spPr/>
      <dgm:t>
        <a:bodyPr/>
        <a:lstStyle/>
        <a:p>
          <a:r>
            <a:rPr lang="en-US" sz="1400" dirty="0" smtClean="0"/>
            <a:t>Claim call (key claim &amp; call attributes(for claims that have had a call))</a:t>
          </a:r>
          <a:endParaRPr lang="en-US" sz="1400" dirty="0"/>
        </a:p>
      </dgm:t>
    </dgm:pt>
    <dgm:pt modelId="{6B5609C7-7D0D-427B-8A13-A3E19617EE68}" type="parTrans" cxnId="{9E320493-3506-4E91-9138-231F9C80BDC7}">
      <dgm:prSet/>
      <dgm:spPr/>
      <dgm:t>
        <a:bodyPr/>
        <a:lstStyle/>
        <a:p>
          <a:endParaRPr lang="en-US"/>
        </a:p>
      </dgm:t>
    </dgm:pt>
    <dgm:pt modelId="{3A508BDF-4858-4F03-86D1-A82F0774DB23}" type="sibTrans" cxnId="{9E320493-3506-4E91-9138-231F9C80BDC7}">
      <dgm:prSet/>
      <dgm:spPr/>
      <dgm:t>
        <a:bodyPr/>
        <a:lstStyle/>
        <a:p>
          <a:endParaRPr lang="en-US"/>
        </a:p>
      </dgm:t>
    </dgm:pt>
    <dgm:pt modelId="{D4E32FEA-97D8-428E-94BF-BD74E338C6A5}">
      <dgm:prSet custT="1"/>
      <dgm:spPr/>
      <dgm:t>
        <a:bodyPr/>
        <a:lstStyle/>
        <a:p>
          <a:r>
            <a:rPr lang="en-US" sz="1400" dirty="0" smtClean="0"/>
            <a:t>All data were de-identified before being provided to the DataViz Teams. </a:t>
          </a:r>
          <a:endParaRPr lang="en-US" sz="1400" dirty="0"/>
        </a:p>
      </dgm:t>
    </dgm:pt>
    <dgm:pt modelId="{888B4A54-376F-48D1-942C-01A30A7F8B49}" type="parTrans" cxnId="{9EE93200-5C72-4EA0-9AAF-F80A382E3BC5}">
      <dgm:prSet/>
      <dgm:spPr/>
      <dgm:t>
        <a:bodyPr/>
        <a:lstStyle/>
        <a:p>
          <a:endParaRPr lang="en-US"/>
        </a:p>
      </dgm:t>
    </dgm:pt>
    <dgm:pt modelId="{6A6AC2B2-4265-4F87-A3F4-2831778A5D7F}" type="sibTrans" cxnId="{9EE93200-5C72-4EA0-9AAF-F80A382E3BC5}">
      <dgm:prSet/>
      <dgm:spPr/>
      <dgm:t>
        <a:bodyPr/>
        <a:lstStyle/>
        <a:p>
          <a:endParaRPr lang="en-US"/>
        </a:p>
      </dgm:t>
    </dgm:pt>
    <dgm:pt modelId="{E1199ABE-B8AB-449B-B8DA-44A35F6A18A8}">
      <dgm:prSet phldrT="[Text]" custT="1"/>
      <dgm:spPr/>
      <dgm:t>
        <a:bodyPr/>
        <a:lstStyle/>
        <a:p>
          <a:pPr>
            <a:lnSpc>
              <a:spcPct val="90000"/>
            </a:lnSpc>
          </a:pPr>
          <a:endParaRPr lang="en-US" sz="1400" dirty="0"/>
        </a:p>
      </dgm:t>
    </dgm:pt>
    <dgm:pt modelId="{F0585F96-4143-4506-BD58-EE4E51E8DCFC}" type="parTrans" cxnId="{41BF34CB-231E-4D62-B8C5-A2750D91990D}">
      <dgm:prSet/>
      <dgm:spPr/>
      <dgm:t>
        <a:bodyPr/>
        <a:lstStyle/>
        <a:p>
          <a:endParaRPr lang="en-US"/>
        </a:p>
      </dgm:t>
    </dgm:pt>
    <dgm:pt modelId="{57BA5E4C-2AEA-4212-BA71-B428DF7B32F0}" type="sibTrans" cxnId="{41BF34CB-231E-4D62-B8C5-A2750D91990D}">
      <dgm:prSet/>
      <dgm:spPr/>
      <dgm:t>
        <a:bodyPr/>
        <a:lstStyle/>
        <a:p>
          <a:endParaRPr lang="en-US"/>
        </a:p>
      </dgm:t>
    </dgm:pt>
    <dgm:pt modelId="{60E913B0-28B2-497E-97D8-2D3317978571}">
      <dgm:prSet custT="1"/>
      <dgm:spPr/>
      <dgm:t>
        <a:bodyPr/>
        <a:lstStyle/>
        <a:p>
          <a:r>
            <a:rPr lang="en-US" sz="1400" dirty="0" smtClean="0"/>
            <a:t>Claim line (key claim line attributes for the claims in the “Claim-Call”)</a:t>
          </a:r>
          <a:endParaRPr lang="en-US" sz="1400" dirty="0"/>
        </a:p>
      </dgm:t>
    </dgm:pt>
    <dgm:pt modelId="{38A2AAF9-4C40-4B16-81DD-9E28A44E1887}" type="parTrans" cxnId="{EF6D7268-154D-47B8-8096-343B70099E9C}">
      <dgm:prSet/>
      <dgm:spPr/>
      <dgm:t>
        <a:bodyPr/>
        <a:lstStyle/>
        <a:p>
          <a:endParaRPr lang="en-US"/>
        </a:p>
      </dgm:t>
    </dgm:pt>
    <dgm:pt modelId="{D6A5F371-D424-46B7-A234-4F46A48DA2FB}" type="sibTrans" cxnId="{EF6D7268-154D-47B8-8096-343B70099E9C}">
      <dgm:prSet/>
      <dgm:spPr/>
      <dgm:t>
        <a:bodyPr/>
        <a:lstStyle/>
        <a:p>
          <a:endParaRPr lang="en-US"/>
        </a:p>
      </dgm:t>
    </dgm:pt>
    <dgm:pt modelId="{546FBD64-FBA8-4F5B-8890-23F60D3B88F6}">
      <dgm:prSet custT="1"/>
      <dgm:spPr/>
      <dgm:t>
        <a:bodyPr/>
        <a:lstStyle/>
        <a:p>
          <a:r>
            <a:rPr lang="en-US" sz="1400" dirty="0" smtClean="0"/>
            <a:t>Provider profile data</a:t>
          </a:r>
          <a:endParaRPr lang="en-US" sz="1400" dirty="0"/>
        </a:p>
      </dgm:t>
    </dgm:pt>
    <dgm:pt modelId="{B7887101-5658-425F-82CF-3A36C9A80837}" type="parTrans" cxnId="{55662CC2-5194-4D80-82BC-DE2729284362}">
      <dgm:prSet/>
      <dgm:spPr/>
      <dgm:t>
        <a:bodyPr/>
        <a:lstStyle/>
        <a:p>
          <a:endParaRPr lang="en-US"/>
        </a:p>
      </dgm:t>
    </dgm:pt>
    <dgm:pt modelId="{15071348-FBCE-4EC5-BEE1-DD930D537C79}" type="sibTrans" cxnId="{55662CC2-5194-4D80-82BC-DE2729284362}">
      <dgm:prSet/>
      <dgm:spPr/>
      <dgm:t>
        <a:bodyPr/>
        <a:lstStyle/>
        <a:p>
          <a:endParaRPr lang="en-US"/>
        </a:p>
      </dgm:t>
    </dgm:pt>
    <dgm:pt modelId="{24FDA453-89E4-45A5-9C54-0EF3ECC0C08A}">
      <dgm:prSet phldrT="[Text]" custT="1"/>
      <dgm:spPr/>
      <dgm:t>
        <a:bodyPr/>
        <a:lstStyle/>
        <a:p>
          <a:pPr>
            <a:lnSpc>
              <a:spcPct val="90000"/>
            </a:lnSpc>
          </a:pPr>
          <a:r>
            <a:rPr lang="en-US" sz="1400" dirty="0" smtClean="0"/>
            <a:t>The data received is UHCInsight providers’ claims and represents call data for the year 2017</a:t>
          </a:r>
          <a:endParaRPr lang="en-US" sz="1400" dirty="0"/>
        </a:p>
      </dgm:t>
    </dgm:pt>
    <dgm:pt modelId="{8FD63F6B-9247-4D38-99A3-0DF3611A1160}" type="parTrans" cxnId="{BB8899F2-4735-4F23-ADAD-DA953F7B2955}">
      <dgm:prSet/>
      <dgm:spPr/>
      <dgm:t>
        <a:bodyPr/>
        <a:lstStyle/>
        <a:p>
          <a:endParaRPr lang="en-US"/>
        </a:p>
      </dgm:t>
    </dgm:pt>
    <dgm:pt modelId="{7B76A7E2-E45D-4D3E-ADA6-050B16BFEF80}" type="sibTrans" cxnId="{BB8899F2-4735-4F23-ADAD-DA953F7B2955}">
      <dgm:prSet/>
      <dgm:spPr/>
      <dgm:t>
        <a:bodyPr/>
        <a:lstStyle/>
        <a:p>
          <a:endParaRPr lang="en-US"/>
        </a:p>
      </dgm:t>
    </dgm:pt>
    <dgm:pt modelId="{D0EBCCDB-3840-40C5-9EEE-8DDD1C9ADC6D}">
      <dgm:prSet phldrT="[Text]" custT="1"/>
      <dgm:spPr/>
      <dgm:t>
        <a:bodyPr/>
        <a:lstStyle/>
        <a:p>
          <a:pPr>
            <a:lnSpc>
              <a:spcPct val="90000"/>
            </a:lnSpc>
          </a:pPr>
          <a:endParaRPr lang="en-US" sz="1400" dirty="0"/>
        </a:p>
      </dgm:t>
    </dgm:pt>
    <dgm:pt modelId="{DC3EAA7D-F456-4392-ABC8-0331ED6CC5E5}" type="parTrans" cxnId="{0079801A-8E9D-4A31-ADCB-305C1E0ABF76}">
      <dgm:prSet/>
      <dgm:spPr/>
      <dgm:t>
        <a:bodyPr/>
        <a:lstStyle/>
        <a:p>
          <a:endParaRPr lang="en-US"/>
        </a:p>
      </dgm:t>
    </dgm:pt>
    <dgm:pt modelId="{C64DDF55-410E-4112-B9FE-47DF9B0D5416}" type="sibTrans" cxnId="{0079801A-8E9D-4A31-ADCB-305C1E0ABF76}">
      <dgm:prSet/>
      <dgm:spPr/>
      <dgm:t>
        <a:bodyPr/>
        <a:lstStyle/>
        <a:p>
          <a:endParaRPr lang="en-US"/>
        </a:p>
      </dgm:t>
    </dgm:pt>
    <dgm:pt modelId="{B93A808A-BD35-4D2C-BFE3-DF77BDD89F08}">
      <dgm:prSet phldrT="[Text]" custT="1"/>
      <dgm:spPr/>
      <dgm:t>
        <a:bodyPr/>
        <a:lstStyle/>
        <a:p>
          <a:pPr>
            <a:lnSpc>
              <a:spcPct val="90000"/>
            </a:lnSpc>
          </a:pPr>
          <a:r>
            <a:rPr lang="en-US" sz="1400" dirty="0" smtClean="0"/>
            <a:t>Claim Line : This dataset includes claim attribute for the claims in “Claim-Call”</a:t>
          </a:r>
          <a:endParaRPr lang="en-US" sz="1400" dirty="0"/>
        </a:p>
      </dgm:t>
    </dgm:pt>
    <dgm:pt modelId="{6D5DB507-95A8-4A91-B1BB-AA7DBE9B841F}" type="parTrans" cxnId="{4467EE76-2102-418F-B714-879512EA69B8}">
      <dgm:prSet/>
      <dgm:spPr/>
      <dgm:t>
        <a:bodyPr/>
        <a:lstStyle/>
        <a:p>
          <a:endParaRPr lang="en-US"/>
        </a:p>
      </dgm:t>
    </dgm:pt>
    <dgm:pt modelId="{1B220184-080A-47E3-87A6-CD8CC887A840}" type="sibTrans" cxnId="{4467EE76-2102-418F-B714-879512EA69B8}">
      <dgm:prSet/>
      <dgm:spPr/>
      <dgm:t>
        <a:bodyPr/>
        <a:lstStyle/>
        <a:p>
          <a:endParaRPr lang="en-US"/>
        </a:p>
      </dgm:t>
    </dgm:pt>
    <dgm:pt modelId="{26067760-C2DE-4D3E-8798-866357F27627}">
      <dgm:prSet custT="1"/>
      <dgm:spPr/>
      <dgm:t>
        <a:bodyPr/>
        <a:lstStyle/>
        <a:p>
          <a:endParaRPr lang="en-US" sz="1400" dirty="0"/>
        </a:p>
      </dgm:t>
    </dgm:pt>
    <dgm:pt modelId="{6C3D87D0-B488-4398-8021-DF353FB8431B}" type="parTrans" cxnId="{4F8ACED1-A459-42F8-9B4D-30BCC811A0CE}">
      <dgm:prSet/>
      <dgm:spPr/>
      <dgm:t>
        <a:bodyPr/>
        <a:lstStyle/>
        <a:p>
          <a:endParaRPr lang="en-US"/>
        </a:p>
      </dgm:t>
    </dgm:pt>
    <dgm:pt modelId="{CE13FE58-DD23-4882-89C9-7D5EFFC0D6A4}" type="sibTrans" cxnId="{4F8ACED1-A459-42F8-9B4D-30BCC811A0CE}">
      <dgm:prSet/>
      <dgm:spPr/>
      <dgm:t>
        <a:bodyPr/>
        <a:lstStyle/>
        <a:p>
          <a:endParaRPr lang="en-US"/>
        </a:p>
      </dgm:t>
    </dgm:pt>
    <dgm:pt modelId="{38EE020D-F737-47AA-99F5-13A825CC33F9}" type="pres">
      <dgm:prSet presAssocID="{8F7602E2-C4C0-4E03-A875-DE6A4481AC0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E31924D-9927-40E3-9A5B-78BD610F37D3}" type="pres">
      <dgm:prSet presAssocID="{90A4535D-758C-4C7A-93E8-57ADED510C90}" presName="parentLin" presStyleCnt="0"/>
      <dgm:spPr/>
    </dgm:pt>
    <dgm:pt modelId="{61B25BC9-1EFB-46C9-BC8A-34B2E446F6D4}" type="pres">
      <dgm:prSet presAssocID="{90A4535D-758C-4C7A-93E8-57ADED510C90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CD9BE6A8-AF2B-426F-B91E-19420CEA56FF}" type="pres">
      <dgm:prSet presAssocID="{90A4535D-758C-4C7A-93E8-57ADED510C90}" presName="parentText" presStyleLbl="node1" presStyleIdx="0" presStyleCnt="2" custScaleY="35447" custLinFactNeighborX="-12964" custLinFactNeighborY="-7982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7145E8-03FA-4EF9-B94F-3C9C37846C73}" type="pres">
      <dgm:prSet presAssocID="{90A4535D-758C-4C7A-93E8-57ADED510C90}" presName="negativeSpace" presStyleCnt="0"/>
      <dgm:spPr/>
    </dgm:pt>
    <dgm:pt modelId="{923D5309-7FCB-4AA9-8C50-0FEB4193FE0A}" type="pres">
      <dgm:prSet presAssocID="{90A4535D-758C-4C7A-93E8-57ADED510C90}" presName="childText" presStyleLbl="conFgAcc1" presStyleIdx="0" presStyleCnt="2" custScaleY="67893" custLinFactY="-7041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6BAA2D-7DD5-4AE2-9AC1-4240DBB75177}" type="pres">
      <dgm:prSet presAssocID="{B020CDC6-F12A-4466-AE7F-E41B6C15814B}" presName="spaceBetweenRectangles" presStyleCnt="0"/>
      <dgm:spPr/>
    </dgm:pt>
    <dgm:pt modelId="{8B23886D-B760-42A0-9D4A-581B04155142}" type="pres">
      <dgm:prSet presAssocID="{8FEA647D-3F52-4332-A7B4-1549942B0521}" presName="parentLin" presStyleCnt="0"/>
      <dgm:spPr/>
    </dgm:pt>
    <dgm:pt modelId="{219D9555-1FD4-401B-B5C2-ED842DC5C93E}" type="pres">
      <dgm:prSet presAssocID="{8FEA647D-3F52-4332-A7B4-1549942B0521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328623A4-CA8D-44D8-BBD1-05897766E94D}" type="pres">
      <dgm:prSet presAssocID="{8FEA647D-3F52-4332-A7B4-1549942B0521}" presName="parentText" presStyleLbl="node1" presStyleIdx="1" presStyleCnt="2" custScaleY="33341" custLinFactNeighborX="-24621" custLinFactNeighborY="-3319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946022-7D7E-4076-8419-0DB9F069FFA2}" type="pres">
      <dgm:prSet presAssocID="{8FEA647D-3F52-4332-A7B4-1549942B0521}" presName="negativeSpace" presStyleCnt="0"/>
      <dgm:spPr/>
    </dgm:pt>
    <dgm:pt modelId="{E5804F3F-5210-474B-9F45-F26DB6147F92}" type="pres">
      <dgm:prSet presAssocID="{8FEA647D-3F52-4332-A7B4-1549942B0521}" presName="childText" presStyleLbl="conFgAcc1" presStyleIdx="1" presStyleCnt="2" custScaleY="61645" custLinFactNeighborY="168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E78A37D-9C20-469A-BFA4-651F6E537CB2}" srcId="{90A4535D-758C-4C7A-93E8-57ADED510C90}" destId="{56185D7F-2086-4E62-BA78-0676C41FDF63}" srcOrd="4" destOrd="0" parTransId="{0248110C-C910-4B22-81EF-8017B67A3881}" sibTransId="{3AEE3DBC-834D-4281-9314-C8B1260B4043}"/>
    <dgm:cxn modelId="{EFAC45A2-C979-4693-A5EF-984C6C101E39}" type="presOf" srcId="{26067760-C2DE-4D3E-8798-866357F27627}" destId="{E5804F3F-5210-474B-9F45-F26DB6147F92}" srcOrd="0" destOrd="6" presId="urn:microsoft.com/office/officeart/2005/8/layout/list1"/>
    <dgm:cxn modelId="{AE0DEB09-574C-4516-90A3-71610BA5D406}" type="presOf" srcId="{D0EBCCDB-3840-40C5-9EEE-8DDD1C9ADC6D}" destId="{923D5309-7FCB-4AA9-8C50-0FEB4193FE0A}" srcOrd="0" destOrd="0" presId="urn:microsoft.com/office/officeart/2005/8/layout/list1"/>
    <dgm:cxn modelId="{55662CC2-5194-4D80-82BC-DE2729284362}" srcId="{1168A026-9450-49F2-B35F-0E7439C928AD}" destId="{546FBD64-FBA8-4F5B-8890-23F60D3B88F6}" srcOrd="2" destOrd="0" parTransId="{B7887101-5658-425F-82CF-3A36C9A80837}" sibTransId="{15071348-FBCE-4EC5-BEE1-DD930D537C79}"/>
    <dgm:cxn modelId="{68B2E51A-079E-444C-AC71-1CA653598EF7}" type="presOf" srcId="{7AAB0CFD-5FF7-4454-AD70-A4A2DDAB518B}" destId="{923D5309-7FCB-4AA9-8C50-0FEB4193FE0A}" srcOrd="0" destOrd="2" presId="urn:microsoft.com/office/officeart/2005/8/layout/list1"/>
    <dgm:cxn modelId="{135545D8-F15F-4E50-BA87-E24FA7FD609B}" type="presOf" srcId="{24FDA453-89E4-45A5-9C54-0EF3ECC0C08A}" destId="{923D5309-7FCB-4AA9-8C50-0FEB4193FE0A}" srcOrd="0" destOrd="1" presId="urn:microsoft.com/office/officeart/2005/8/layout/list1"/>
    <dgm:cxn modelId="{50C56F80-A985-4F3D-A94A-78B3F3E5CFE1}" type="presOf" srcId="{EF98DFD0-5143-4A07-A932-904F74F3A536}" destId="{E5804F3F-5210-474B-9F45-F26DB6147F92}" srcOrd="0" destOrd="2" presId="urn:microsoft.com/office/officeart/2005/8/layout/list1"/>
    <dgm:cxn modelId="{BA909DF9-DADD-4E85-809D-EBD5646A6D8B}" type="presOf" srcId="{60E913B0-28B2-497E-97D8-2D3317978571}" destId="{E5804F3F-5210-474B-9F45-F26DB6147F92}" srcOrd="0" destOrd="3" presId="urn:microsoft.com/office/officeart/2005/8/layout/list1"/>
    <dgm:cxn modelId="{BB8899F2-4735-4F23-ADAD-DA953F7B2955}" srcId="{90A4535D-758C-4C7A-93E8-57ADED510C90}" destId="{24FDA453-89E4-45A5-9C54-0EF3ECC0C08A}" srcOrd="1" destOrd="0" parTransId="{8FD63F6B-9247-4D38-99A3-0DF3611A1160}" sibTransId="{7B76A7E2-E45D-4D3E-ADA6-050B16BFEF80}"/>
    <dgm:cxn modelId="{3A0B5585-21D6-43B8-A9B6-811F0F7E02A9}" srcId="{8FEA647D-3F52-4332-A7B4-1549942B0521}" destId="{1168A026-9450-49F2-B35F-0E7439C928AD}" srcOrd="1" destOrd="0" parTransId="{0A1F1EC7-DCBB-4F06-983E-9330F2214337}" sibTransId="{A546E554-39B5-4B3A-B2C8-FB657236C207}"/>
    <dgm:cxn modelId="{4F8ACED1-A459-42F8-9B4D-30BCC811A0CE}" srcId="{8FEA647D-3F52-4332-A7B4-1549942B0521}" destId="{26067760-C2DE-4D3E-8798-866357F27627}" srcOrd="3" destOrd="0" parTransId="{6C3D87D0-B488-4398-8021-DF353FB8431B}" sibTransId="{CE13FE58-DD23-4882-89C9-7D5EFFC0D6A4}"/>
    <dgm:cxn modelId="{CC7DC8AF-A7B1-4C92-BF6D-BDE773882A42}" type="presOf" srcId="{8FEA647D-3F52-4332-A7B4-1549942B0521}" destId="{219D9555-1FD4-401B-B5C2-ED842DC5C93E}" srcOrd="0" destOrd="0" presId="urn:microsoft.com/office/officeart/2005/8/layout/list1"/>
    <dgm:cxn modelId="{2D845ACC-4D30-4141-9F93-B631A48CE7AE}" type="presOf" srcId="{90A4535D-758C-4C7A-93E8-57ADED510C90}" destId="{61B25BC9-1EFB-46C9-BC8A-34B2E446F6D4}" srcOrd="0" destOrd="0" presId="urn:microsoft.com/office/officeart/2005/8/layout/list1"/>
    <dgm:cxn modelId="{5AD8FBCF-E842-473D-94F1-FAC11D5CD6E5}" type="presOf" srcId="{56185D7F-2086-4E62-BA78-0676C41FDF63}" destId="{923D5309-7FCB-4AA9-8C50-0FEB4193FE0A}" srcOrd="0" destOrd="4" presId="urn:microsoft.com/office/officeart/2005/8/layout/list1"/>
    <dgm:cxn modelId="{9E320493-3506-4E91-9138-231F9C80BDC7}" srcId="{1168A026-9450-49F2-B35F-0E7439C928AD}" destId="{EF98DFD0-5143-4A07-A932-904F74F3A536}" srcOrd="0" destOrd="0" parTransId="{6B5609C7-7D0D-427B-8A13-A3E19617EE68}" sibTransId="{3A508BDF-4858-4F03-86D1-A82F0774DB23}"/>
    <dgm:cxn modelId="{CC817E63-C77D-461D-89B4-F4C13F4B4737}" type="presOf" srcId="{90A4535D-758C-4C7A-93E8-57ADED510C90}" destId="{CD9BE6A8-AF2B-426F-B91E-19420CEA56FF}" srcOrd="1" destOrd="0" presId="urn:microsoft.com/office/officeart/2005/8/layout/list1"/>
    <dgm:cxn modelId="{B8DA7425-AA9C-477B-B690-B69F7B2B0E29}" type="presOf" srcId="{8F7602E2-C4C0-4E03-A875-DE6A4481AC0E}" destId="{38EE020D-F737-47AA-99F5-13A825CC33F9}" srcOrd="0" destOrd="0" presId="urn:microsoft.com/office/officeart/2005/8/layout/list1"/>
    <dgm:cxn modelId="{EE7628A0-61FF-47E5-A6CD-4D4958EE9124}" type="presOf" srcId="{546FBD64-FBA8-4F5B-8890-23F60D3B88F6}" destId="{E5804F3F-5210-474B-9F45-F26DB6147F92}" srcOrd="0" destOrd="4" presId="urn:microsoft.com/office/officeart/2005/8/layout/list1"/>
    <dgm:cxn modelId="{D6658661-FBE8-4DD9-A189-11A56CE0E581}" type="presOf" srcId="{E1199ABE-B8AB-449B-B8DA-44A35F6A18A8}" destId="{E5804F3F-5210-474B-9F45-F26DB6147F92}" srcOrd="0" destOrd="0" presId="urn:microsoft.com/office/officeart/2005/8/layout/list1"/>
    <dgm:cxn modelId="{4467EE76-2102-418F-B714-879512EA69B8}" srcId="{90A4535D-758C-4C7A-93E8-57ADED510C90}" destId="{B93A808A-BD35-4D2C-BFE3-DF77BDD89F08}" srcOrd="3" destOrd="0" parTransId="{6D5DB507-95A8-4A91-B1BB-AA7DBE9B841F}" sibTransId="{1B220184-080A-47E3-87A6-CD8CC887A840}"/>
    <dgm:cxn modelId="{1F80A8B9-6797-4902-B411-EB15365DBCFD}" type="presOf" srcId="{1168A026-9450-49F2-B35F-0E7439C928AD}" destId="{E5804F3F-5210-474B-9F45-F26DB6147F92}" srcOrd="0" destOrd="1" presId="urn:microsoft.com/office/officeart/2005/8/layout/list1"/>
    <dgm:cxn modelId="{FAFAB9EF-811F-4E2E-AE0B-740DFB01AC54}" srcId="{8F7602E2-C4C0-4E03-A875-DE6A4481AC0E}" destId="{8FEA647D-3F52-4332-A7B4-1549942B0521}" srcOrd="1" destOrd="0" parTransId="{64DB6BD5-EF32-48D1-98F4-94772885FEFD}" sibTransId="{C52FFC1B-87D1-40F2-BE55-75301F8B9167}"/>
    <dgm:cxn modelId="{F2273AD0-383A-48AD-97AC-9E53B6640188}" srcId="{90A4535D-758C-4C7A-93E8-57ADED510C90}" destId="{7AAB0CFD-5FF7-4454-AD70-A4A2DDAB518B}" srcOrd="2" destOrd="0" parTransId="{6FBBA1F5-B1EF-445D-82D8-6B6541756D81}" sibTransId="{E52E6718-DFE7-41E0-BD06-033A7DC95BA5}"/>
    <dgm:cxn modelId="{2C5C2D96-8A32-4474-A362-4E5E4B945518}" type="presOf" srcId="{8FEA647D-3F52-4332-A7B4-1549942B0521}" destId="{328623A4-CA8D-44D8-BBD1-05897766E94D}" srcOrd="1" destOrd="0" presId="urn:microsoft.com/office/officeart/2005/8/layout/list1"/>
    <dgm:cxn modelId="{EF6D7268-154D-47B8-8096-343B70099E9C}" srcId="{1168A026-9450-49F2-B35F-0E7439C928AD}" destId="{60E913B0-28B2-497E-97D8-2D3317978571}" srcOrd="1" destOrd="0" parTransId="{38A2AAF9-4C40-4B16-81DD-9E28A44E1887}" sibTransId="{D6A5F371-D424-46B7-A234-4F46A48DA2FB}"/>
    <dgm:cxn modelId="{798D7B28-9B73-41BA-BF1E-DABEC2853B09}" type="presOf" srcId="{B93A808A-BD35-4D2C-BFE3-DF77BDD89F08}" destId="{923D5309-7FCB-4AA9-8C50-0FEB4193FE0A}" srcOrd="0" destOrd="3" presId="urn:microsoft.com/office/officeart/2005/8/layout/list1"/>
    <dgm:cxn modelId="{0079801A-8E9D-4A31-ADCB-305C1E0ABF76}" srcId="{90A4535D-758C-4C7A-93E8-57ADED510C90}" destId="{D0EBCCDB-3840-40C5-9EEE-8DDD1C9ADC6D}" srcOrd="0" destOrd="0" parTransId="{DC3EAA7D-F456-4392-ABC8-0331ED6CC5E5}" sibTransId="{C64DDF55-410E-4112-B9FE-47DF9B0D5416}"/>
    <dgm:cxn modelId="{F0E37959-ABBE-440F-99F0-EA1142E0007A}" srcId="{8F7602E2-C4C0-4E03-A875-DE6A4481AC0E}" destId="{90A4535D-758C-4C7A-93E8-57ADED510C90}" srcOrd="0" destOrd="0" parTransId="{6DB75EED-B692-4380-A3E4-FB58E87A6EC4}" sibTransId="{B020CDC6-F12A-4466-AE7F-E41B6C15814B}"/>
    <dgm:cxn modelId="{9EE93200-5C72-4EA0-9AAF-F80A382E3BC5}" srcId="{8FEA647D-3F52-4332-A7B4-1549942B0521}" destId="{D4E32FEA-97D8-428E-94BF-BD74E338C6A5}" srcOrd="2" destOrd="0" parTransId="{888B4A54-376F-48D1-942C-01A30A7F8B49}" sibTransId="{6A6AC2B2-4265-4F87-A3F4-2831778A5D7F}"/>
    <dgm:cxn modelId="{4E511A87-E81B-4E40-A477-36D01E21391A}" type="presOf" srcId="{D4E32FEA-97D8-428E-94BF-BD74E338C6A5}" destId="{E5804F3F-5210-474B-9F45-F26DB6147F92}" srcOrd="0" destOrd="5" presId="urn:microsoft.com/office/officeart/2005/8/layout/list1"/>
    <dgm:cxn modelId="{41BF34CB-231E-4D62-B8C5-A2750D91990D}" srcId="{8FEA647D-3F52-4332-A7B4-1549942B0521}" destId="{E1199ABE-B8AB-449B-B8DA-44A35F6A18A8}" srcOrd="0" destOrd="0" parTransId="{F0585F96-4143-4506-BD58-EE4E51E8DCFC}" sibTransId="{57BA5E4C-2AEA-4212-BA71-B428DF7B32F0}"/>
    <dgm:cxn modelId="{4BD67142-76BA-477F-BC8C-430A3FC88C68}" type="presParOf" srcId="{38EE020D-F737-47AA-99F5-13A825CC33F9}" destId="{0E31924D-9927-40E3-9A5B-78BD610F37D3}" srcOrd="0" destOrd="0" presId="urn:microsoft.com/office/officeart/2005/8/layout/list1"/>
    <dgm:cxn modelId="{1C738EFE-BF63-4741-89E3-68E75980B9A9}" type="presParOf" srcId="{0E31924D-9927-40E3-9A5B-78BD610F37D3}" destId="{61B25BC9-1EFB-46C9-BC8A-34B2E446F6D4}" srcOrd="0" destOrd="0" presId="urn:microsoft.com/office/officeart/2005/8/layout/list1"/>
    <dgm:cxn modelId="{41B1E45C-3FB5-451B-912F-47B07B3922A4}" type="presParOf" srcId="{0E31924D-9927-40E3-9A5B-78BD610F37D3}" destId="{CD9BE6A8-AF2B-426F-B91E-19420CEA56FF}" srcOrd="1" destOrd="0" presId="urn:microsoft.com/office/officeart/2005/8/layout/list1"/>
    <dgm:cxn modelId="{B71B8424-684D-46C1-A59F-D37AF6CD7761}" type="presParOf" srcId="{38EE020D-F737-47AA-99F5-13A825CC33F9}" destId="{E37145E8-03FA-4EF9-B94F-3C9C37846C73}" srcOrd="1" destOrd="0" presId="urn:microsoft.com/office/officeart/2005/8/layout/list1"/>
    <dgm:cxn modelId="{CB41BCA0-D0A3-4429-AE45-BDD3E415C253}" type="presParOf" srcId="{38EE020D-F737-47AA-99F5-13A825CC33F9}" destId="{923D5309-7FCB-4AA9-8C50-0FEB4193FE0A}" srcOrd="2" destOrd="0" presId="urn:microsoft.com/office/officeart/2005/8/layout/list1"/>
    <dgm:cxn modelId="{15FE0A96-A350-4BD6-87C8-1CE0535B4B60}" type="presParOf" srcId="{38EE020D-F737-47AA-99F5-13A825CC33F9}" destId="{DB6BAA2D-7DD5-4AE2-9AC1-4240DBB75177}" srcOrd="3" destOrd="0" presId="urn:microsoft.com/office/officeart/2005/8/layout/list1"/>
    <dgm:cxn modelId="{9EDC0118-6590-45A6-A9B8-3E08D5F2F3DE}" type="presParOf" srcId="{38EE020D-F737-47AA-99F5-13A825CC33F9}" destId="{8B23886D-B760-42A0-9D4A-581B04155142}" srcOrd="4" destOrd="0" presId="urn:microsoft.com/office/officeart/2005/8/layout/list1"/>
    <dgm:cxn modelId="{335C9B04-A4AB-4A92-A160-0EE2466BDD42}" type="presParOf" srcId="{8B23886D-B760-42A0-9D4A-581B04155142}" destId="{219D9555-1FD4-401B-B5C2-ED842DC5C93E}" srcOrd="0" destOrd="0" presId="urn:microsoft.com/office/officeart/2005/8/layout/list1"/>
    <dgm:cxn modelId="{B6036404-DC79-4330-8B9B-746B1963C868}" type="presParOf" srcId="{8B23886D-B760-42A0-9D4A-581B04155142}" destId="{328623A4-CA8D-44D8-BBD1-05897766E94D}" srcOrd="1" destOrd="0" presId="urn:microsoft.com/office/officeart/2005/8/layout/list1"/>
    <dgm:cxn modelId="{A6F293D6-2D10-4775-8B22-3800D6503CAB}" type="presParOf" srcId="{38EE020D-F737-47AA-99F5-13A825CC33F9}" destId="{AD946022-7D7E-4076-8419-0DB9F069FFA2}" srcOrd="5" destOrd="0" presId="urn:microsoft.com/office/officeart/2005/8/layout/list1"/>
    <dgm:cxn modelId="{FA246896-76D0-409A-8B73-3BB0DBD40824}" type="presParOf" srcId="{38EE020D-F737-47AA-99F5-13A825CC33F9}" destId="{E5804F3F-5210-474B-9F45-F26DB6147F9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7602E2-C4C0-4E03-A875-DE6A4481AC0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A4535D-758C-4C7A-93E8-57ADED510C90}">
      <dgm:prSet phldrT="[Text]" custT="1"/>
      <dgm:spPr/>
      <dgm:t>
        <a:bodyPr/>
        <a:lstStyle/>
        <a:p>
          <a:pPr>
            <a:lnSpc>
              <a:spcPct val="90000"/>
            </a:lnSpc>
          </a:pPr>
          <a:r>
            <a:rPr lang="en-US" sz="1600" b="1" dirty="0" smtClean="0"/>
            <a:t>Context</a:t>
          </a:r>
          <a:endParaRPr lang="en-US" sz="2000" b="1" dirty="0"/>
        </a:p>
      </dgm:t>
    </dgm:pt>
    <dgm:pt modelId="{6DB75EED-B692-4380-A3E4-FB58E87A6EC4}" type="parTrans" cxnId="{F0E37959-ABBE-440F-99F0-EA1142E0007A}">
      <dgm:prSet/>
      <dgm:spPr/>
      <dgm:t>
        <a:bodyPr/>
        <a:lstStyle/>
        <a:p>
          <a:endParaRPr lang="en-US"/>
        </a:p>
      </dgm:t>
    </dgm:pt>
    <dgm:pt modelId="{B020CDC6-F12A-4466-AE7F-E41B6C15814B}" type="sibTrans" cxnId="{F0E37959-ABBE-440F-99F0-EA1142E0007A}">
      <dgm:prSet/>
      <dgm:spPr/>
      <dgm:t>
        <a:bodyPr/>
        <a:lstStyle/>
        <a:p>
          <a:endParaRPr lang="en-US"/>
        </a:p>
      </dgm:t>
    </dgm:pt>
    <dgm:pt modelId="{5B0A5594-1656-49F0-AB7D-2762304C7669}">
      <dgm:prSet phldrT="[Text]" custT="1"/>
      <dgm:spPr/>
      <dgm:t>
        <a:bodyPr/>
        <a:lstStyle/>
        <a:p>
          <a:pPr>
            <a:lnSpc>
              <a:spcPct val="90000"/>
            </a:lnSpc>
          </a:pPr>
          <a:r>
            <a:rPr lang="en-US" sz="1600" b="1" dirty="0" smtClean="0"/>
            <a:t>Need</a:t>
          </a:r>
          <a:endParaRPr lang="en-US" sz="1400" dirty="0"/>
        </a:p>
      </dgm:t>
    </dgm:pt>
    <dgm:pt modelId="{46D32125-3576-46D9-98F2-4DBA50663987}" type="parTrans" cxnId="{C79A9DB6-F763-4F19-82E2-A89A4CB74A7A}">
      <dgm:prSet/>
      <dgm:spPr/>
      <dgm:t>
        <a:bodyPr/>
        <a:lstStyle/>
        <a:p>
          <a:endParaRPr lang="en-US"/>
        </a:p>
      </dgm:t>
    </dgm:pt>
    <dgm:pt modelId="{CA33FFA9-4206-4145-8CC4-2F21E997D235}" type="sibTrans" cxnId="{C79A9DB6-F763-4F19-82E2-A89A4CB74A7A}">
      <dgm:prSet/>
      <dgm:spPr/>
      <dgm:t>
        <a:bodyPr/>
        <a:lstStyle/>
        <a:p>
          <a:endParaRPr lang="en-US"/>
        </a:p>
      </dgm:t>
    </dgm:pt>
    <dgm:pt modelId="{A142CE8F-9719-492E-B0ED-850C34D68E24}">
      <dgm:prSet phldrT="[Text]" custT="1"/>
      <dgm:spPr/>
      <dgm:t>
        <a:bodyPr/>
        <a:lstStyle/>
        <a:p>
          <a:pPr>
            <a:lnSpc>
              <a:spcPct val="90000"/>
            </a:lnSpc>
          </a:pPr>
          <a:r>
            <a:rPr lang="en-US" sz="1600" b="1" dirty="0" smtClean="0"/>
            <a:t>Vision</a:t>
          </a:r>
          <a:endParaRPr lang="en-US" sz="1400" b="1" dirty="0"/>
        </a:p>
      </dgm:t>
    </dgm:pt>
    <dgm:pt modelId="{826A8E05-2CE8-49C4-94DB-E253EB0207B1}" type="sibTrans" cxnId="{C87053D9-0926-4731-BE56-24088693EAC6}">
      <dgm:prSet/>
      <dgm:spPr/>
      <dgm:t>
        <a:bodyPr/>
        <a:lstStyle/>
        <a:p>
          <a:endParaRPr lang="en-US"/>
        </a:p>
      </dgm:t>
    </dgm:pt>
    <dgm:pt modelId="{711CDC69-97D9-4FBF-9357-17DA2B8B5290}" type="parTrans" cxnId="{C87053D9-0926-4731-BE56-24088693EAC6}">
      <dgm:prSet/>
      <dgm:spPr/>
      <dgm:t>
        <a:bodyPr/>
        <a:lstStyle/>
        <a:p>
          <a:endParaRPr lang="en-US"/>
        </a:p>
      </dgm:t>
    </dgm:pt>
    <dgm:pt modelId="{FA443B17-A5F6-45B7-A839-D6CEC7663DAF}">
      <dgm:prSet phldrT="[Text]" custT="1"/>
      <dgm:spPr/>
      <dgm:t>
        <a:bodyPr/>
        <a:lstStyle/>
        <a:p>
          <a:pPr>
            <a:lnSpc>
              <a:spcPct val="90000"/>
            </a:lnSpc>
          </a:pPr>
          <a:r>
            <a:rPr lang="en-US" sz="1400" dirty="0" smtClean="0"/>
            <a:t>Enable preventive action by creating a hypothesis/model for predicting long duration calls</a:t>
          </a:r>
          <a:endParaRPr lang="en-US" sz="1400" dirty="0"/>
        </a:p>
      </dgm:t>
    </dgm:pt>
    <dgm:pt modelId="{9BBB5403-3DF0-4F32-87EA-DB1502962264}" type="parTrans" cxnId="{D8B4D4AC-93C7-4C9F-8D73-B63886866675}">
      <dgm:prSet/>
      <dgm:spPr/>
      <dgm:t>
        <a:bodyPr/>
        <a:lstStyle/>
        <a:p>
          <a:endParaRPr lang="en-US"/>
        </a:p>
      </dgm:t>
    </dgm:pt>
    <dgm:pt modelId="{F2E68A36-1DE3-42EC-B584-1F371DF3240B}" type="sibTrans" cxnId="{D8B4D4AC-93C7-4C9F-8D73-B63886866675}">
      <dgm:prSet/>
      <dgm:spPr/>
      <dgm:t>
        <a:bodyPr/>
        <a:lstStyle/>
        <a:p>
          <a:endParaRPr lang="en-US"/>
        </a:p>
      </dgm:t>
    </dgm:pt>
    <dgm:pt modelId="{87D0E675-5553-44AE-B578-AD0CE9F143EA}">
      <dgm:prSet phldrT="[Text]" custT="1"/>
      <dgm:spPr/>
      <dgm:t>
        <a:bodyPr/>
        <a:lstStyle/>
        <a:p>
          <a:pPr>
            <a:lnSpc>
              <a:spcPct val="90000"/>
            </a:lnSpc>
          </a:pPr>
          <a:r>
            <a:rPr lang="en-US" sz="1600" b="1" dirty="0" smtClean="0"/>
            <a:t>Outcome</a:t>
          </a:r>
          <a:endParaRPr lang="en-US" sz="1400" b="1" dirty="0"/>
        </a:p>
      </dgm:t>
    </dgm:pt>
    <dgm:pt modelId="{F1FBA000-6A1D-4CF2-B7F5-B3DA30C8F9D7}" type="parTrans" cxnId="{3B0D03FA-5DF4-49DA-A9A7-0CEF0E1CCB7B}">
      <dgm:prSet/>
      <dgm:spPr/>
      <dgm:t>
        <a:bodyPr/>
        <a:lstStyle/>
        <a:p>
          <a:endParaRPr lang="en-US"/>
        </a:p>
      </dgm:t>
    </dgm:pt>
    <dgm:pt modelId="{143BA9CC-81DC-4046-BCA3-571F83CA627D}" type="sibTrans" cxnId="{3B0D03FA-5DF4-49DA-A9A7-0CEF0E1CCB7B}">
      <dgm:prSet/>
      <dgm:spPr/>
      <dgm:t>
        <a:bodyPr/>
        <a:lstStyle/>
        <a:p>
          <a:endParaRPr lang="en-US"/>
        </a:p>
      </dgm:t>
    </dgm:pt>
    <dgm:pt modelId="{71DCDA10-2A87-4D5D-AA29-33BF854A4B7A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 smtClean="0"/>
            <a:t>Provide preventive quality care in order to avoid long duration calls and associated costs by early detection</a:t>
          </a:r>
          <a:endParaRPr lang="en-US" sz="1400" dirty="0"/>
        </a:p>
      </dgm:t>
    </dgm:pt>
    <dgm:pt modelId="{3FDC65C3-9EFC-49D7-B33F-24FFC23FC25E}" type="parTrans" cxnId="{82B1C787-2FCD-4201-A652-FD09121E3E28}">
      <dgm:prSet/>
      <dgm:spPr/>
      <dgm:t>
        <a:bodyPr/>
        <a:lstStyle/>
        <a:p>
          <a:endParaRPr lang="en-US"/>
        </a:p>
      </dgm:t>
    </dgm:pt>
    <dgm:pt modelId="{234C1418-57DF-4A26-A827-B3CD12567890}" type="sibTrans" cxnId="{82B1C787-2FCD-4201-A652-FD09121E3E28}">
      <dgm:prSet/>
      <dgm:spPr/>
      <dgm:t>
        <a:bodyPr/>
        <a:lstStyle/>
        <a:p>
          <a:endParaRPr lang="en-US"/>
        </a:p>
      </dgm:t>
    </dgm:pt>
    <dgm:pt modelId="{9F7052CA-3F24-464A-8050-7ED0DE5F3A98}">
      <dgm:prSet phldrT="[Text]" custT="1"/>
      <dgm:spPr/>
      <dgm:t>
        <a:bodyPr/>
        <a:lstStyle/>
        <a:p>
          <a:pPr>
            <a:lnSpc>
              <a:spcPct val="90000"/>
            </a:lnSpc>
          </a:pPr>
          <a:r>
            <a:rPr lang="en-US" sz="1400" dirty="0" smtClean="0"/>
            <a:t>Analyze Co-relation between call time duration vs dependent attributes (Fiduciary Code, Claim Place of Service, etc.)</a:t>
          </a:r>
          <a:endParaRPr lang="en-US" sz="1400" dirty="0"/>
        </a:p>
      </dgm:t>
    </dgm:pt>
    <dgm:pt modelId="{83C0B40D-32B2-4B78-9FB6-6E6A37B4577A}" type="parTrans" cxnId="{CF7B523B-35D2-409F-9B5F-E4D505FA44E2}">
      <dgm:prSet/>
      <dgm:spPr/>
      <dgm:t>
        <a:bodyPr/>
        <a:lstStyle/>
        <a:p>
          <a:endParaRPr lang="en-US"/>
        </a:p>
      </dgm:t>
    </dgm:pt>
    <dgm:pt modelId="{11944820-AFF3-4654-9232-3C46E7388873}" type="sibTrans" cxnId="{CF7B523B-35D2-409F-9B5F-E4D505FA44E2}">
      <dgm:prSet/>
      <dgm:spPr/>
      <dgm:t>
        <a:bodyPr/>
        <a:lstStyle/>
        <a:p>
          <a:endParaRPr lang="en-US"/>
        </a:p>
      </dgm:t>
    </dgm:pt>
    <dgm:pt modelId="{FC324AE9-823C-4314-9938-3ED6DA3FD159}">
      <dgm:prSet phldrT="[Text]" custT="1"/>
      <dgm:spPr/>
      <dgm:t>
        <a:bodyPr/>
        <a:lstStyle/>
        <a:p>
          <a:pPr>
            <a:lnSpc>
              <a:spcPct val="150000"/>
            </a:lnSpc>
            <a:spcAft>
              <a:spcPts val="0"/>
            </a:spcAft>
          </a:pPr>
          <a:r>
            <a:rPr lang="en-US" sz="1400" dirty="0" smtClean="0">
              <a:solidFill>
                <a:schemeClr val="tx1"/>
              </a:solidFill>
            </a:rPr>
            <a:t>36 Million claim calls in 2017 out of which 7.6 Million were transferred with projected cost &gt; $35 Million</a:t>
          </a:r>
          <a:endParaRPr lang="en-US" sz="1400" dirty="0">
            <a:solidFill>
              <a:schemeClr val="tx1"/>
            </a:solidFill>
          </a:endParaRPr>
        </a:p>
      </dgm:t>
    </dgm:pt>
    <dgm:pt modelId="{C68278DF-8222-4EA9-ABB0-4B3C69272FA4}" type="parTrans" cxnId="{451A2DA0-6EE7-4669-AF58-3E97C555B4D1}">
      <dgm:prSet/>
      <dgm:spPr/>
      <dgm:t>
        <a:bodyPr/>
        <a:lstStyle/>
        <a:p>
          <a:endParaRPr lang="en-US"/>
        </a:p>
      </dgm:t>
    </dgm:pt>
    <dgm:pt modelId="{215BA100-DA42-4F22-9A1C-513B7AA90B0E}" type="sibTrans" cxnId="{451A2DA0-6EE7-4669-AF58-3E97C555B4D1}">
      <dgm:prSet/>
      <dgm:spPr/>
      <dgm:t>
        <a:bodyPr/>
        <a:lstStyle/>
        <a:p>
          <a:endParaRPr lang="en-US"/>
        </a:p>
      </dgm:t>
    </dgm:pt>
    <dgm:pt modelId="{ABC6C624-8BF8-493A-A971-5381299BC2D6}">
      <dgm:prSet phldrT="[Text]" custT="1"/>
      <dgm:spPr/>
      <dgm:t>
        <a:bodyPr/>
        <a:lstStyle/>
        <a:p>
          <a:pPr>
            <a:lnSpc>
              <a:spcPct val="150000"/>
            </a:lnSpc>
            <a:spcAft>
              <a:spcPts val="0"/>
            </a:spcAft>
          </a:pPr>
          <a:r>
            <a:rPr lang="en-US" sz="1400" dirty="0" smtClean="0">
              <a:solidFill>
                <a:schemeClr val="tx1"/>
              </a:solidFill>
            </a:rPr>
            <a:t>Involving 6000+ Call Advocates and 100+ Operations/Applications</a:t>
          </a:r>
          <a:endParaRPr lang="en-US" sz="1400" dirty="0">
            <a:solidFill>
              <a:schemeClr val="tx1"/>
            </a:solidFill>
          </a:endParaRPr>
        </a:p>
      </dgm:t>
    </dgm:pt>
    <dgm:pt modelId="{07DE8147-8731-4C90-B706-DDBB95C74EF6}" type="parTrans" cxnId="{B1A548B2-FB7C-4004-A760-ECA0DF0314D0}">
      <dgm:prSet/>
      <dgm:spPr/>
      <dgm:t>
        <a:bodyPr/>
        <a:lstStyle/>
        <a:p>
          <a:endParaRPr lang="en-US"/>
        </a:p>
      </dgm:t>
    </dgm:pt>
    <dgm:pt modelId="{66E3B3D2-77B1-4649-809B-E64DA888034A}" type="sibTrans" cxnId="{B1A548B2-FB7C-4004-A760-ECA0DF0314D0}">
      <dgm:prSet/>
      <dgm:spPr/>
      <dgm:t>
        <a:bodyPr/>
        <a:lstStyle/>
        <a:p>
          <a:endParaRPr lang="en-US"/>
        </a:p>
      </dgm:t>
    </dgm:pt>
    <dgm:pt modelId="{47D8B062-DBDC-446D-ACDF-359820C1C912}">
      <dgm:prSet phldrT="[Text]" custT="1"/>
      <dgm:spPr/>
      <dgm:t>
        <a:bodyPr/>
        <a:lstStyle/>
        <a:p>
          <a:pPr>
            <a:lnSpc>
              <a:spcPct val="150000"/>
            </a:lnSpc>
            <a:spcAft>
              <a:spcPts val="0"/>
            </a:spcAft>
          </a:pPr>
          <a:r>
            <a:rPr lang="en-US" sz="1400" dirty="0" smtClean="0"/>
            <a:t>Long duration claim calls associate with significant costs and </a:t>
          </a:r>
          <a:r>
            <a:rPr lang="en-US" sz="1400" b="0" i="0" dirty="0" smtClean="0"/>
            <a:t>is a high-priority healthcare measure for cost reduction</a:t>
          </a:r>
          <a:endParaRPr lang="en-US" sz="1400" dirty="0">
            <a:solidFill>
              <a:schemeClr val="tx1"/>
            </a:solidFill>
          </a:endParaRPr>
        </a:p>
      </dgm:t>
    </dgm:pt>
    <dgm:pt modelId="{5B013AC0-1A47-4F0B-B607-D1D25E9CCFBA}" type="parTrans" cxnId="{D7A9410E-8E9E-4572-A483-6C1E142F6368}">
      <dgm:prSet/>
      <dgm:spPr/>
      <dgm:t>
        <a:bodyPr/>
        <a:lstStyle/>
        <a:p>
          <a:endParaRPr lang="en-US"/>
        </a:p>
      </dgm:t>
    </dgm:pt>
    <dgm:pt modelId="{B1A558BC-442A-4BC2-9034-44CAC091EDD4}" type="sibTrans" cxnId="{D7A9410E-8E9E-4572-A483-6C1E142F6368}">
      <dgm:prSet/>
      <dgm:spPr/>
      <dgm:t>
        <a:bodyPr/>
        <a:lstStyle/>
        <a:p>
          <a:endParaRPr lang="en-US"/>
        </a:p>
      </dgm:t>
    </dgm:pt>
    <dgm:pt modelId="{87BF797A-7CCB-4ECD-80E2-4E8D0B68C7A5}">
      <dgm:prSet phldrT="[Text]" custT="1"/>
      <dgm:spPr/>
      <dgm:t>
        <a:bodyPr/>
        <a:lstStyle/>
        <a:p>
          <a:pPr>
            <a:lnSpc>
              <a:spcPct val="150000"/>
            </a:lnSpc>
            <a:spcAft>
              <a:spcPts val="0"/>
            </a:spcAft>
          </a:pPr>
          <a:r>
            <a:rPr lang="en-US" sz="1400" dirty="0" smtClean="0">
              <a:solidFill>
                <a:schemeClr val="tx1"/>
              </a:solidFill>
            </a:rPr>
            <a:t>Predict why and when someone is calling our help center on a provider’s behalf</a:t>
          </a:r>
          <a:endParaRPr lang="en-US" sz="1400" dirty="0">
            <a:solidFill>
              <a:schemeClr val="tx1"/>
            </a:solidFill>
          </a:endParaRPr>
        </a:p>
      </dgm:t>
    </dgm:pt>
    <dgm:pt modelId="{58022DF3-39FE-4556-976D-4FE21A55D696}" type="parTrans" cxnId="{9D016724-4D4B-433E-BE58-C72F608DDEB5}">
      <dgm:prSet/>
      <dgm:spPr/>
      <dgm:t>
        <a:bodyPr/>
        <a:lstStyle/>
        <a:p>
          <a:endParaRPr lang="en-US"/>
        </a:p>
      </dgm:t>
    </dgm:pt>
    <dgm:pt modelId="{FEA72C1D-8FDA-4181-9531-7AE27C0BA7DE}" type="sibTrans" cxnId="{9D016724-4D4B-433E-BE58-C72F608DDEB5}">
      <dgm:prSet/>
      <dgm:spPr/>
      <dgm:t>
        <a:bodyPr/>
        <a:lstStyle/>
        <a:p>
          <a:endParaRPr lang="en-US"/>
        </a:p>
      </dgm:t>
    </dgm:pt>
    <dgm:pt modelId="{38EE020D-F737-47AA-99F5-13A825CC33F9}" type="pres">
      <dgm:prSet presAssocID="{8F7602E2-C4C0-4E03-A875-DE6A4481AC0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E31924D-9927-40E3-9A5B-78BD610F37D3}" type="pres">
      <dgm:prSet presAssocID="{90A4535D-758C-4C7A-93E8-57ADED510C90}" presName="parentLin" presStyleCnt="0"/>
      <dgm:spPr/>
    </dgm:pt>
    <dgm:pt modelId="{61B25BC9-1EFB-46C9-BC8A-34B2E446F6D4}" type="pres">
      <dgm:prSet presAssocID="{90A4535D-758C-4C7A-93E8-57ADED510C90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CD9BE6A8-AF2B-426F-B91E-19420CEA56FF}" type="pres">
      <dgm:prSet presAssocID="{90A4535D-758C-4C7A-93E8-57ADED510C90}" presName="parentText" presStyleLbl="node1" presStyleIdx="0" presStyleCnt="4" custScaleY="12354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7145E8-03FA-4EF9-B94F-3C9C37846C73}" type="pres">
      <dgm:prSet presAssocID="{90A4535D-758C-4C7A-93E8-57ADED510C90}" presName="negativeSpace" presStyleCnt="0"/>
      <dgm:spPr/>
    </dgm:pt>
    <dgm:pt modelId="{923D5309-7FCB-4AA9-8C50-0FEB4193FE0A}" type="pres">
      <dgm:prSet presAssocID="{90A4535D-758C-4C7A-93E8-57ADED510C90}" presName="childText" presStyleLbl="conFgAcc1" presStyleIdx="0" presStyleCnt="4" custLinFactNeighborY="-594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6BAA2D-7DD5-4AE2-9AC1-4240DBB75177}" type="pres">
      <dgm:prSet presAssocID="{B020CDC6-F12A-4466-AE7F-E41B6C15814B}" presName="spaceBetweenRectangles" presStyleCnt="0"/>
      <dgm:spPr/>
    </dgm:pt>
    <dgm:pt modelId="{4E641E19-6869-4F6B-BFAF-0F1D6D4BFFBE}" type="pres">
      <dgm:prSet presAssocID="{5B0A5594-1656-49F0-AB7D-2762304C7669}" presName="parentLin" presStyleCnt="0"/>
      <dgm:spPr/>
    </dgm:pt>
    <dgm:pt modelId="{2AE1E239-7CDE-4695-8CB5-7883D93BCEA1}" type="pres">
      <dgm:prSet presAssocID="{5B0A5594-1656-49F0-AB7D-2762304C7669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09CD7C5E-D9B7-472F-9D45-A7028A9460F0}" type="pres">
      <dgm:prSet presAssocID="{5B0A5594-1656-49F0-AB7D-2762304C7669}" presName="parentText" presStyleLbl="node1" presStyleIdx="1" presStyleCnt="4" custScaleY="12354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CFA9B2-255D-40D7-AE59-AE894EA8E437}" type="pres">
      <dgm:prSet presAssocID="{5B0A5594-1656-49F0-AB7D-2762304C7669}" presName="negativeSpace" presStyleCnt="0"/>
      <dgm:spPr/>
    </dgm:pt>
    <dgm:pt modelId="{86B4E068-7B72-4B89-85BC-6AF801BCC6CF}" type="pres">
      <dgm:prSet presAssocID="{5B0A5594-1656-49F0-AB7D-2762304C7669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AE8BCE-86FC-40F6-9056-FD4A0C5C3460}" type="pres">
      <dgm:prSet presAssocID="{CA33FFA9-4206-4145-8CC4-2F21E997D235}" presName="spaceBetweenRectangles" presStyleCnt="0"/>
      <dgm:spPr/>
    </dgm:pt>
    <dgm:pt modelId="{B945C7B7-2E66-4605-ACD5-BF283A0A1403}" type="pres">
      <dgm:prSet presAssocID="{A142CE8F-9719-492E-B0ED-850C34D68E24}" presName="parentLin" presStyleCnt="0"/>
      <dgm:spPr/>
    </dgm:pt>
    <dgm:pt modelId="{606167E7-9EF4-43C8-8141-20B30603DB79}" type="pres">
      <dgm:prSet presAssocID="{A142CE8F-9719-492E-B0ED-850C34D68E24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709FA36A-0C90-4AC3-9569-2D1F850D1FE4}" type="pres">
      <dgm:prSet presAssocID="{A142CE8F-9719-492E-B0ED-850C34D68E24}" presName="parentText" presStyleLbl="node1" presStyleIdx="2" presStyleCnt="4" custScaleY="12354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750268-8F6B-40F4-8E8A-E23CAE11EDD0}" type="pres">
      <dgm:prSet presAssocID="{A142CE8F-9719-492E-B0ED-850C34D68E24}" presName="negativeSpace" presStyleCnt="0"/>
      <dgm:spPr/>
    </dgm:pt>
    <dgm:pt modelId="{D3D2D027-B142-4139-B2D9-C684619C0AEF}" type="pres">
      <dgm:prSet presAssocID="{A142CE8F-9719-492E-B0ED-850C34D68E24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D7572A-3053-48E9-A8DF-F2856F935A14}" type="pres">
      <dgm:prSet presAssocID="{826A8E05-2CE8-49C4-94DB-E253EB0207B1}" presName="spaceBetweenRectangles" presStyleCnt="0"/>
      <dgm:spPr/>
    </dgm:pt>
    <dgm:pt modelId="{FFE200E2-0A6A-4558-9EC7-A2A147C5B6EA}" type="pres">
      <dgm:prSet presAssocID="{87D0E675-5553-44AE-B578-AD0CE9F143EA}" presName="parentLin" presStyleCnt="0"/>
      <dgm:spPr/>
    </dgm:pt>
    <dgm:pt modelId="{1802F74B-8FF5-49A9-AF0F-43D3ADA78601}" type="pres">
      <dgm:prSet presAssocID="{87D0E675-5553-44AE-B578-AD0CE9F143EA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1EF92DF1-28EC-4245-924F-A826B9271480}" type="pres">
      <dgm:prSet presAssocID="{87D0E675-5553-44AE-B578-AD0CE9F143EA}" presName="parentText" presStyleLbl="node1" presStyleIdx="3" presStyleCnt="4" custScaleY="12354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A4F0E9-2E82-4FBF-8793-5994419B0376}" type="pres">
      <dgm:prSet presAssocID="{87D0E675-5553-44AE-B578-AD0CE9F143EA}" presName="negativeSpace" presStyleCnt="0"/>
      <dgm:spPr/>
    </dgm:pt>
    <dgm:pt modelId="{D3CD372A-A2D9-4BF6-A316-B6A8AD749364}" type="pres">
      <dgm:prSet presAssocID="{87D0E675-5553-44AE-B578-AD0CE9F143EA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0E37959-ABBE-440F-99F0-EA1142E0007A}" srcId="{8F7602E2-C4C0-4E03-A875-DE6A4481AC0E}" destId="{90A4535D-758C-4C7A-93E8-57ADED510C90}" srcOrd="0" destOrd="0" parTransId="{6DB75EED-B692-4380-A3E4-FB58E87A6EC4}" sibTransId="{B020CDC6-F12A-4466-AE7F-E41B6C15814B}"/>
    <dgm:cxn modelId="{C87053D9-0926-4731-BE56-24088693EAC6}" srcId="{8F7602E2-C4C0-4E03-A875-DE6A4481AC0E}" destId="{A142CE8F-9719-492E-B0ED-850C34D68E24}" srcOrd="2" destOrd="0" parTransId="{711CDC69-97D9-4FBF-9357-17DA2B8B5290}" sibTransId="{826A8E05-2CE8-49C4-94DB-E253EB0207B1}"/>
    <dgm:cxn modelId="{A3DCC7DB-995F-4ADB-B149-360DB50B32AA}" type="presOf" srcId="{47D8B062-DBDC-446D-ACDF-359820C1C912}" destId="{923D5309-7FCB-4AA9-8C50-0FEB4193FE0A}" srcOrd="0" destOrd="3" presId="urn:microsoft.com/office/officeart/2005/8/layout/list1"/>
    <dgm:cxn modelId="{67C109B4-DF9D-43D2-95C2-9292A4B2FAB3}" type="presOf" srcId="{90A4535D-758C-4C7A-93E8-57ADED510C90}" destId="{CD9BE6A8-AF2B-426F-B91E-19420CEA56FF}" srcOrd="1" destOrd="0" presId="urn:microsoft.com/office/officeart/2005/8/layout/list1"/>
    <dgm:cxn modelId="{0DC14810-8912-4848-B2CC-2B389F6A48B0}" type="presOf" srcId="{87D0E675-5553-44AE-B578-AD0CE9F143EA}" destId="{1802F74B-8FF5-49A9-AF0F-43D3ADA78601}" srcOrd="0" destOrd="0" presId="urn:microsoft.com/office/officeart/2005/8/layout/list1"/>
    <dgm:cxn modelId="{1A370E08-82F6-4961-B026-08C5939F85A3}" type="presOf" srcId="{8F7602E2-C4C0-4E03-A875-DE6A4481AC0E}" destId="{38EE020D-F737-47AA-99F5-13A825CC33F9}" srcOrd="0" destOrd="0" presId="urn:microsoft.com/office/officeart/2005/8/layout/list1"/>
    <dgm:cxn modelId="{B1A548B2-FB7C-4004-A760-ECA0DF0314D0}" srcId="{90A4535D-758C-4C7A-93E8-57ADED510C90}" destId="{ABC6C624-8BF8-493A-A971-5381299BC2D6}" srcOrd="1" destOrd="0" parTransId="{07DE8147-8731-4C90-B706-DDBB95C74EF6}" sibTransId="{66E3B3D2-77B1-4649-809B-E64DA888034A}"/>
    <dgm:cxn modelId="{C5519384-50DF-4501-BDE0-8C589C02B18F}" type="presOf" srcId="{A142CE8F-9719-492E-B0ED-850C34D68E24}" destId="{606167E7-9EF4-43C8-8141-20B30603DB79}" srcOrd="0" destOrd="0" presId="urn:microsoft.com/office/officeart/2005/8/layout/list1"/>
    <dgm:cxn modelId="{3F2073CD-58F2-43A4-B9E3-CFC8AD09AB12}" type="presOf" srcId="{5B0A5594-1656-49F0-AB7D-2762304C7669}" destId="{09CD7C5E-D9B7-472F-9D45-A7028A9460F0}" srcOrd="1" destOrd="0" presId="urn:microsoft.com/office/officeart/2005/8/layout/list1"/>
    <dgm:cxn modelId="{50321EDE-7993-494C-AD44-855250E3B389}" type="presOf" srcId="{FC324AE9-823C-4314-9938-3ED6DA3FD159}" destId="{923D5309-7FCB-4AA9-8C50-0FEB4193FE0A}" srcOrd="0" destOrd="0" presId="urn:microsoft.com/office/officeart/2005/8/layout/list1"/>
    <dgm:cxn modelId="{3EF41EF7-E9A7-42A2-883F-7C9395378057}" type="presOf" srcId="{9F7052CA-3F24-464A-8050-7ED0DE5F3A98}" destId="{86B4E068-7B72-4B89-85BC-6AF801BCC6CF}" srcOrd="0" destOrd="0" presId="urn:microsoft.com/office/officeart/2005/8/layout/list1"/>
    <dgm:cxn modelId="{82B1C787-2FCD-4201-A652-FD09121E3E28}" srcId="{87D0E675-5553-44AE-B578-AD0CE9F143EA}" destId="{71DCDA10-2A87-4D5D-AA29-33BF854A4B7A}" srcOrd="0" destOrd="0" parTransId="{3FDC65C3-9EFC-49D7-B33F-24FFC23FC25E}" sibTransId="{234C1418-57DF-4A26-A827-B3CD12567890}"/>
    <dgm:cxn modelId="{E1F97428-E328-42BD-BB5A-0D62FFA9E0EF}" type="presOf" srcId="{87BF797A-7CCB-4ECD-80E2-4E8D0B68C7A5}" destId="{923D5309-7FCB-4AA9-8C50-0FEB4193FE0A}" srcOrd="0" destOrd="2" presId="urn:microsoft.com/office/officeart/2005/8/layout/list1"/>
    <dgm:cxn modelId="{D8B4D4AC-93C7-4C9F-8D73-B63886866675}" srcId="{A142CE8F-9719-492E-B0ED-850C34D68E24}" destId="{FA443B17-A5F6-45B7-A839-D6CEC7663DAF}" srcOrd="0" destOrd="0" parTransId="{9BBB5403-3DF0-4F32-87EA-DB1502962264}" sibTransId="{F2E68A36-1DE3-42EC-B584-1F371DF3240B}"/>
    <dgm:cxn modelId="{451A2DA0-6EE7-4669-AF58-3E97C555B4D1}" srcId="{90A4535D-758C-4C7A-93E8-57ADED510C90}" destId="{FC324AE9-823C-4314-9938-3ED6DA3FD159}" srcOrd="0" destOrd="0" parTransId="{C68278DF-8222-4EA9-ABB0-4B3C69272FA4}" sibTransId="{215BA100-DA42-4F22-9A1C-513B7AA90B0E}"/>
    <dgm:cxn modelId="{D8322167-89F5-4BC6-940E-CB95D451C17D}" type="presOf" srcId="{90A4535D-758C-4C7A-93E8-57ADED510C90}" destId="{61B25BC9-1EFB-46C9-BC8A-34B2E446F6D4}" srcOrd="0" destOrd="0" presId="urn:microsoft.com/office/officeart/2005/8/layout/list1"/>
    <dgm:cxn modelId="{B4AC733B-1174-451C-B383-33F7A060580F}" type="presOf" srcId="{FA443B17-A5F6-45B7-A839-D6CEC7663DAF}" destId="{D3D2D027-B142-4139-B2D9-C684619C0AEF}" srcOrd="0" destOrd="0" presId="urn:microsoft.com/office/officeart/2005/8/layout/list1"/>
    <dgm:cxn modelId="{3CA7DC06-4E4A-4F96-9B7E-72D3A2FADBB9}" type="presOf" srcId="{5B0A5594-1656-49F0-AB7D-2762304C7669}" destId="{2AE1E239-7CDE-4695-8CB5-7883D93BCEA1}" srcOrd="0" destOrd="0" presId="urn:microsoft.com/office/officeart/2005/8/layout/list1"/>
    <dgm:cxn modelId="{C79A9DB6-F763-4F19-82E2-A89A4CB74A7A}" srcId="{8F7602E2-C4C0-4E03-A875-DE6A4481AC0E}" destId="{5B0A5594-1656-49F0-AB7D-2762304C7669}" srcOrd="1" destOrd="0" parTransId="{46D32125-3576-46D9-98F2-4DBA50663987}" sibTransId="{CA33FFA9-4206-4145-8CC4-2F21E997D235}"/>
    <dgm:cxn modelId="{E31EA331-3FE0-4680-8E07-00D0C7BC2442}" type="presOf" srcId="{71DCDA10-2A87-4D5D-AA29-33BF854A4B7A}" destId="{D3CD372A-A2D9-4BF6-A316-B6A8AD749364}" srcOrd="0" destOrd="0" presId="urn:microsoft.com/office/officeart/2005/8/layout/list1"/>
    <dgm:cxn modelId="{C94CB48B-F896-4852-85CF-D5C9322E41D8}" type="presOf" srcId="{87D0E675-5553-44AE-B578-AD0CE9F143EA}" destId="{1EF92DF1-28EC-4245-924F-A826B9271480}" srcOrd="1" destOrd="0" presId="urn:microsoft.com/office/officeart/2005/8/layout/list1"/>
    <dgm:cxn modelId="{09C65F3D-1727-497E-98AD-B5C0407A53BB}" type="presOf" srcId="{A142CE8F-9719-492E-B0ED-850C34D68E24}" destId="{709FA36A-0C90-4AC3-9569-2D1F850D1FE4}" srcOrd="1" destOrd="0" presId="urn:microsoft.com/office/officeart/2005/8/layout/list1"/>
    <dgm:cxn modelId="{3B0D03FA-5DF4-49DA-A9A7-0CEF0E1CCB7B}" srcId="{8F7602E2-C4C0-4E03-A875-DE6A4481AC0E}" destId="{87D0E675-5553-44AE-B578-AD0CE9F143EA}" srcOrd="3" destOrd="0" parTransId="{F1FBA000-6A1D-4CF2-B7F5-B3DA30C8F9D7}" sibTransId="{143BA9CC-81DC-4046-BCA3-571F83CA627D}"/>
    <dgm:cxn modelId="{CF7B523B-35D2-409F-9B5F-E4D505FA44E2}" srcId="{5B0A5594-1656-49F0-AB7D-2762304C7669}" destId="{9F7052CA-3F24-464A-8050-7ED0DE5F3A98}" srcOrd="0" destOrd="0" parTransId="{83C0B40D-32B2-4B78-9FB6-6E6A37B4577A}" sibTransId="{11944820-AFF3-4654-9232-3C46E7388873}"/>
    <dgm:cxn modelId="{5416C320-5CD2-41A0-9A8B-B9E89DD23F53}" type="presOf" srcId="{ABC6C624-8BF8-493A-A971-5381299BC2D6}" destId="{923D5309-7FCB-4AA9-8C50-0FEB4193FE0A}" srcOrd="0" destOrd="1" presId="urn:microsoft.com/office/officeart/2005/8/layout/list1"/>
    <dgm:cxn modelId="{9D016724-4D4B-433E-BE58-C72F608DDEB5}" srcId="{90A4535D-758C-4C7A-93E8-57ADED510C90}" destId="{87BF797A-7CCB-4ECD-80E2-4E8D0B68C7A5}" srcOrd="2" destOrd="0" parTransId="{58022DF3-39FE-4556-976D-4FE21A55D696}" sibTransId="{FEA72C1D-8FDA-4181-9531-7AE27C0BA7DE}"/>
    <dgm:cxn modelId="{D7A9410E-8E9E-4572-A483-6C1E142F6368}" srcId="{90A4535D-758C-4C7A-93E8-57ADED510C90}" destId="{47D8B062-DBDC-446D-ACDF-359820C1C912}" srcOrd="3" destOrd="0" parTransId="{5B013AC0-1A47-4F0B-B607-D1D25E9CCFBA}" sibTransId="{B1A558BC-442A-4BC2-9034-44CAC091EDD4}"/>
    <dgm:cxn modelId="{98726933-B805-4E46-87F9-311AB30A5959}" type="presParOf" srcId="{38EE020D-F737-47AA-99F5-13A825CC33F9}" destId="{0E31924D-9927-40E3-9A5B-78BD610F37D3}" srcOrd="0" destOrd="0" presId="urn:microsoft.com/office/officeart/2005/8/layout/list1"/>
    <dgm:cxn modelId="{833C8748-D105-4926-9F3B-B88392323179}" type="presParOf" srcId="{0E31924D-9927-40E3-9A5B-78BD610F37D3}" destId="{61B25BC9-1EFB-46C9-BC8A-34B2E446F6D4}" srcOrd="0" destOrd="0" presId="urn:microsoft.com/office/officeart/2005/8/layout/list1"/>
    <dgm:cxn modelId="{F4AE5FEC-E9A7-4C7A-AC79-DEA07A903837}" type="presParOf" srcId="{0E31924D-9927-40E3-9A5B-78BD610F37D3}" destId="{CD9BE6A8-AF2B-426F-B91E-19420CEA56FF}" srcOrd="1" destOrd="0" presId="urn:microsoft.com/office/officeart/2005/8/layout/list1"/>
    <dgm:cxn modelId="{527176AC-8BEE-47D4-BD1D-770544B9A128}" type="presParOf" srcId="{38EE020D-F737-47AA-99F5-13A825CC33F9}" destId="{E37145E8-03FA-4EF9-B94F-3C9C37846C73}" srcOrd="1" destOrd="0" presId="urn:microsoft.com/office/officeart/2005/8/layout/list1"/>
    <dgm:cxn modelId="{68DD6DAD-9FEB-4CEE-A579-94B96682BD45}" type="presParOf" srcId="{38EE020D-F737-47AA-99F5-13A825CC33F9}" destId="{923D5309-7FCB-4AA9-8C50-0FEB4193FE0A}" srcOrd="2" destOrd="0" presId="urn:microsoft.com/office/officeart/2005/8/layout/list1"/>
    <dgm:cxn modelId="{D3881B6E-E474-4645-A0D0-60395307AAE3}" type="presParOf" srcId="{38EE020D-F737-47AA-99F5-13A825CC33F9}" destId="{DB6BAA2D-7DD5-4AE2-9AC1-4240DBB75177}" srcOrd="3" destOrd="0" presId="urn:microsoft.com/office/officeart/2005/8/layout/list1"/>
    <dgm:cxn modelId="{CB20121D-ABA6-478A-8AB7-783224BB6A56}" type="presParOf" srcId="{38EE020D-F737-47AA-99F5-13A825CC33F9}" destId="{4E641E19-6869-4F6B-BFAF-0F1D6D4BFFBE}" srcOrd="4" destOrd="0" presId="urn:microsoft.com/office/officeart/2005/8/layout/list1"/>
    <dgm:cxn modelId="{282A362B-742B-4C3B-A1DE-A83566D72FD4}" type="presParOf" srcId="{4E641E19-6869-4F6B-BFAF-0F1D6D4BFFBE}" destId="{2AE1E239-7CDE-4695-8CB5-7883D93BCEA1}" srcOrd="0" destOrd="0" presId="urn:microsoft.com/office/officeart/2005/8/layout/list1"/>
    <dgm:cxn modelId="{0F89A04E-C8E8-4FC8-866B-EBBC8D6EF633}" type="presParOf" srcId="{4E641E19-6869-4F6B-BFAF-0F1D6D4BFFBE}" destId="{09CD7C5E-D9B7-472F-9D45-A7028A9460F0}" srcOrd="1" destOrd="0" presId="urn:microsoft.com/office/officeart/2005/8/layout/list1"/>
    <dgm:cxn modelId="{7B36A155-A837-4F4C-9C9E-7D2BB8DFA9F9}" type="presParOf" srcId="{38EE020D-F737-47AA-99F5-13A825CC33F9}" destId="{57CFA9B2-255D-40D7-AE59-AE894EA8E437}" srcOrd="5" destOrd="0" presId="urn:microsoft.com/office/officeart/2005/8/layout/list1"/>
    <dgm:cxn modelId="{50C3E9B3-19B8-4767-B492-0F2A08F23808}" type="presParOf" srcId="{38EE020D-F737-47AA-99F5-13A825CC33F9}" destId="{86B4E068-7B72-4B89-85BC-6AF801BCC6CF}" srcOrd="6" destOrd="0" presId="urn:microsoft.com/office/officeart/2005/8/layout/list1"/>
    <dgm:cxn modelId="{193A0FBD-86AF-4FCB-B8E7-3FA9DAC82DB6}" type="presParOf" srcId="{38EE020D-F737-47AA-99F5-13A825CC33F9}" destId="{3CAE8BCE-86FC-40F6-9056-FD4A0C5C3460}" srcOrd="7" destOrd="0" presId="urn:microsoft.com/office/officeart/2005/8/layout/list1"/>
    <dgm:cxn modelId="{D68E7BCF-AC0F-415C-B8F6-8176FE8193BE}" type="presParOf" srcId="{38EE020D-F737-47AA-99F5-13A825CC33F9}" destId="{B945C7B7-2E66-4605-ACD5-BF283A0A1403}" srcOrd="8" destOrd="0" presId="urn:microsoft.com/office/officeart/2005/8/layout/list1"/>
    <dgm:cxn modelId="{82F4BEB7-8A57-4E7A-A191-817295470A3B}" type="presParOf" srcId="{B945C7B7-2E66-4605-ACD5-BF283A0A1403}" destId="{606167E7-9EF4-43C8-8141-20B30603DB79}" srcOrd="0" destOrd="0" presId="urn:microsoft.com/office/officeart/2005/8/layout/list1"/>
    <dgm:cxn modelId="{AC729402-2B6C-4F72-803A-36CD21609884}" type="presParOf" srcId="{B945C7B7-2E66-4605-ACD5-BF283A0A1403}" destId="{709FA36A-0C90-4AC3-9569-2D1F850D1FE4}" srcOrd="1" destOrd="0" presId="urn:microsoft.com/office/officeart/2005/8/layout/list1"/>
    <dgm:cxn modelId="{B9414688-C762-443E-AE73-0548681346E0}" type="presParOf" srcId="{38EE020D-F737-47AA-99F5-13A825CC33F9}" destId="{46750268-8F6B-40F4-8E8A-E23CAE11EDD0}" srcOrd="9" destOrd="0" presId="urn:microsoft.com/office/officeart/2005/8/layout/list1"/>
    <dgm:cxn modelId="{FEDF4E8F-0993-44D2-B0D6-88F191492F83}" type="presParOf" srcId="{38EE020D-F737-47AA-99F5-13A825CC33F9}" destId="{D3D2D027-B142-4139-B2D9-C684619C0AEF}" srcOrd="10" destOrd="0" presId="urn:microsoft.com/office/officeart/2005/8/layout/list1"/>
    <dgm:cxn modelId="{536B1DC2-5446-4CF7-9FB5-8A09FC2D1F85}" type="presParOf" srcId="{38EE020D-F737-47AA-99F5-13A825CC33F9}" destId="{31D7572A-3053-48E9-A8DF-F2856F935A14}" srcOrd="11" destOrd="0" presId="urn:microsoft.com/office/officeart/2005/8/layout/list1"/>
    <dgm:cxn modelId="{F060C1E5-FAC3-42A2-9BA6-88FEA2C237EA}" type="presParOf" srcId="{38EE020D-F737-47AA-99F5-13A825CC33F9}" destId="{FFE200E2-0A6A-4558-9EC7-A2A147C5B6EA}" srcOrd="12" destOrd="0" presId="urn:microsoft.com/office/officeart/2005/8/layout/list1"/>
    <dgm:cxn modelId="{FBB2585E-75E9-4E0C-9808-A3FC7982B05C}" type="presParOf" srcId="{FFE200E2-0A6A-4558-9EC7-A2A147C5B6EA}" destId="{1802F74B-8FF5-49A9-AF0F-43D3ADA78601}" srcOrd="0" destOrd="0" presId="urn:microsoft.com/office/officeart/2005/8/layout/list1"/>
    <dgm:cxn modelId="{3EAB7421-73A3-410A-8392-F0471B6F049B}" type="presParOf" srcId="{FFE200E2-0A6A-4558-9EC7-A2A147C5B6EA}" destId="{1EF92DF1-28EC-4245-924F-A826B9271480}" srcOrd="1" destOrd="0" presId="urn:microsoft.com/office/officeart/2005/8/layout/list1"/>
    <dgm:cxn modelId="{3FE5B252-2858-4D4A-91D2-D28FCD109944}" type="presParOf" srcId="{38EE020D-F737-47AA-99F5-13A825CC33F9}" destId="{E9A4F0E9-2E82-4FBF-8793-5994419B0376}" srcOrd="13" destOrd="0" presId="urn:microsoft.com/office/officeart/2005/8/layout/list1"/>
    <dgm:cxn modelId="{66577CA5-A07F-4812-82BC-3B92E9D4C0C5}" type="presParOf" srcId="{38EE020D-F737-47AA-99F5-13A825CC33F9}" destId="{D3CD372A-A2D9-4BF6-A316-B6A8AD74936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7602E2-C4C0-4E03-A875-DE6A4481AC0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A4535D-758C-4C7A-93E8-57ADED510C90}">
      <dgm:prSet phldrT="[Text]" custT="1"/>
      <dgm:spPr/>
      <dgm:t>
        <a:bodyPr/>
        <a:lstStyle/>
        <a:p>
          <a:pPr>
            <a:lnSpc>
              <a:spcPct val="90000"/>
            </a:lnSpc>
          </a:pPr>
          <a:r>
            <a:rPr lang="en-US" sz="1600" b="1" dirty="0" smtClean="0"/>
            <a:t>Question</a:t>
          </a:r>
          <a:endParaRPr lang="en-US" sz="1000" b="1" dirty="0"/>
        </a:p>
      </dgm:t>
    </dgm:pt>
    <dgm:pt modelId="{6DB75EED-B692-4380-A3E4-FB58E87A6EC4}" type="parTrans" cxnId="{F0E37959-ABBE-440F-99F0-EA1142E0007A}">
      <dgm:prSet/>
      <dgm:spPr/>
      <dgm:t>
        <a:bodyPr/>
        <a:lstStyle/>
        <a:p>
          <a:endParaRPr lang="en-US"/>
        </a:p>
      </dgm:t>
    </dgm:pt>
    <dgm:pt modelId="{B020CDC6-F12A-4466-AE7F-E41B6C15814B}" type="sibTrans" cxnId="{F0E37959-ABBE-440F-99F0-EA1142E0007A}">
      <dgm:prSet/>
      <dgm:spPr/>
      <dgm:t>
        <a:bodyPr/>
        <a:lstStyle/>
        <a:p>
          <a:endParaRPr lang="en-US"/>
        </a:p>
      </dgm:t>
    </dgm:pt>
    <dgm:pt modelId="{94A5222C-D26A-42A4-9C8C-538295CE5CE4}">
      <dgm:prSet phldrT="[Text]" custT="1"/>
      <dgm:spPr/>
      <dgm:t>
        <a:bodyPr/>
        <a:lstStyle/>
        <a:p>
          <a:pPr>
            <a:lnSpc>
              <a:spcPct val="90000"/>
            </a:lnSpc>
          </a:pPr>
          <a:r>
            <a:rPr lang="en-US" sz="1400" dirty="0" smtClean="0"/>
            <a:t>Does the change in call duration have an impact on claim calls prediction?</a:t>
          </a:r>
          <a:endParaRPr lang="en-US" sz="1400" dirty="0"/>
        </a:p>
      </dgm:t>
    </dgm:pt>
    <dgm:pt modelId="{C5E4B8EF-E0B0-4D63-9B07-F812C36609EA}" type="parTrans" cxnId="{AC6F3DFA-F387-4797-9D34-B3BBAE24E53F}">
      <dgm:prSet/>
      <dgm:spPr/>
      <dgm:t>
        <a:bodyPr/>
        <a:lstStyle/>
        <a:p>
          <a:endParaRPr lang="en-US"/>
        </a:p>
      </dgm:t>
    </dgm:pt>
    <dgm:pt modelId="{9A6284DD-F0E6-4E1F-8F90-DF27130BF991}" type="sibTrans" cxnId="{AC6F3DFA-F387-4797-9D34-B3BBAE24E53F}">
      <dgm:prSet/>
      <dgm:spPr/>
      <dgm:t>
        <a:bodyPr/>
        <a:lstStyle/>
        <a:p>
          <a:endParaRPr lang="en-US"/>
        </a:p>
      </dgm:t>
    </dgm:pt>
    <dgm:pt modelId="{A617A9FC-C5CC-4C46-9F9F-99EFCEC269B6}">
      <dgm:prSet phldrT="[Text]" custT="1"/>
      <dgm:spPr/>
      <dgm:t>
        <a:bodyPr/>
        <a:lstStyle/>
        <a:p>
          <a:pPr>
            <a:lnSpc>
              <a:spcPct val="90000"/>
            </a:lnSpc>
          </a:pPr>
          <a:r>
            <a:rPr lang="en-US" sz="1600" b="1" dirty="0" smtClean="0"/>
            <a:t>Call Prediction – Long Duration</a:t>
          </a:r>
          <a:endParaRPr lang="en-US" sz="1600" b="1" dirty="0"/>
        </a:p>
      </dgm:t>
    </dgm:pt>
    <dgm:pt modelId="{189FA0FF-5EB2-400C-8B79-30CA6384EE86}" type="parTrans" cxnId="{44B2D736-E7EE-4CCC-B555-0882909C2F00}">
      <dgm:prSet/>
      <dgm:spPr/>
      <dgm:t>
        <a:bodyPr/>
        <a:lstStyle/>
        <a:p>
          <a:endParaRPr lang="en-US"/>
        </a:p>
      </dgm:t>
    </dgm:pt>
    <dgm:pt modelId="{9BAD7FAF-121B-4071-A244-54D3B141F5A6}" type="sibTrans" cxnId="{44B2D736-E7EE-4CCC-B555-0882909C2F00}">
      <dgm:prSet/>
      <dgm:spPr/>
      <dgm:t>
        <a:bodyPr/>
        <a:lstStyle/>
        <a:p>
          <a:endParaRPr lang="en-US"/>
        </a:p>
      </dgm:t>
    </dgm:pt>
    <dgm:pt modelId="{6E2912E7-E8EA-48A4-B225-58F349AA1800}">
      <dgm:prSet phldrT="[Text]" custT="1"/>
      <dgm:spPr/>
      <dgm:t>
        <a:bodyPr/>
        <a:lstStyle/>
        <a:p>
          <a:pPr marL="118872" indent="-118872">
            <a:lnSpc>
              <a:spcPct val="100000"/>
            </a:lnSpc>
            <a:spcBef>
              <a:spcPts val="0"/>
            </a:spcBef>
            <a:spcAft>
              <a:spcPts val="252"/>
            </a:spcAft>
          </a:pPr>
          <a:r>
            <a:rPr lang="en-US" sz="1400" b="0" i="0" dirty="0" smtClean="0"/>
            <a:t>Despite broad interest in improving the provider experience, relatively little research has been focused on reaching out to providers before they call, identify education for them and as a differentiator enhance our technology and tools. The burden of long duration calls, however is substantial, growing, and costly. </a:t>
          </a:r>
          <a:r>
            <a:rPr lang="en-US" sz="1400" dirty="0" smtClean="0"/>
            <a:t>With Longer calls, agent’s operational efficiency reduces and probability of call transfer increases.</a:t>
          </a:r>
          <a:endParaRPr lang="en-US" sz="1400" dirty="0"/>
        </a:p>
      </dgm:t>
    </dgm:pt>
    <dgm:pt modelId="{AE7EC842-3C54-46F1-8745-8C2E6A1135BC}" type="parTrans" cxnId="{F73092CA-6026-4F90-A14C-72111ADD3926}">
      <dgm:prSet/>
      <dgm:spPr/>
      <dgm:t>
        <a:bodyPr/>
        <a:lstStyle/>
        <a:p>
          <a:endParaRPr lang="en-US"/>
        </a:p>
      </dgm:t>
    </dgm:pt>
    <dgm:pt modelId="{D72E39DC-4552-473B-BC9A-DC631B99B3F1}" type="sibTrans" cxnId="{F73092CA-6026-4F90-A14C-72111ADD3926}">
      <dgm:prSet/>
      <dgm:spPr/>
      <dgm:t>
        <a:bodyPr/>
        <a:lstStyle/>
        <a:p>
          <a:endParaRPr lang="en-US"/>
        </a:p>
      </dgm:t>
    </dgm:pt>
    <dgm:pt modelId="{204510C9-28FD-4683-80B6-0B286657A6DF}">
      <dgm:prSet phldrT="[Text]" custT="1"/>
      <dgm:spPr/>
      <dgm:t>
        <a:bodyPr/>
        <a:lstStyle/>
        <a:p>
          <a:pPr marL="118872" indent="-118872">
            <a:lnSpc>
              <a:spcPct val="100000"/>
            </a:lnSpc>
            <a:spcBef>
              <a:spcPts val="0"/>
            </a:spcBef>
            <a:spcAft>
              <a:spcPts val="252"/>
            </a:spcAft>
          </a:pPr>
          <a:r>
            <a:rPr lang="en-US" sz="1400" b="0" i="0" dirty="0" smtClean="0"/>
            <a:t>Reducing long duration calls by predicting why and when someone is calling on a provider’s behalf has the potential to greatly reduce health care costs while simultaneously improving care. </a:t>
          </a:r>
          <a:r>
            <a:rPr lang="en-US" sz="1400" dirty="0" smtClean="0"/>
            <a:t>If we can predict for a given claim and its attributes , next call will be long duration call , we can analyze the probable reasons and collect data beforehand thus saving substantial dollars.</a:t>
          </a:r>
          <a:endParaRPr lang="en-US" sz="1400" dirty="0"/>
        </a:p>
      </dgm:t>
    </dgm:pt>
    <dgm:pt modelId="{CCC9D25B-D2CD-4E20-895E-6D8EC593F538}" type="parTrans" cxnId="{DBD0F777-EA67-4EE7-A434-778428B84AFA}">
      <dgm:prSet/>
      <dgm:spPr/>
      <dgm:t>
        <a:bodyPr/>
        <a:lstStyle/>
        <a:p>
          <a:endParaRPr lang="en-US"/>
        </a:p>
      </dgm:t>
    </dgm:pt>
    <dgm:pt modelId="{BB748E19-57B9-4361-A336-FD97EA33F354}" type="sibTrans" cxnId="{DBD0F777-EA67-4EE7-A434-778428B84AFA}">
      <dgm:prSet/>
      <dgm:spPr/>
      <dgm:t>
        <a:bodyPr/>
        <a:lstStyle/>
        <a:p>
          <a:endParaRPr lang="en-US"/>
        </a:p>
      </dgm:t>
    </dgm:pt>
    <dgm:pt modelId="{38EE020D-F737-47AA-99F5-13A825CC33F9}" type="pres">
      <dgm:prSet presAssocID="{8F7602E2-C4C0-4E03-A875-DE6A4481AC0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CB5B107-5C80-4753-89B7-ACCDCDF5FD23}" type="pres">
      <dgm:prSet presAssocID="{A617A9FC-C5CC-4C46-9F9F-99EFCEC269B6}" presName="parentLin" presStyleCnt="0"/>
      <dgm:spPr/>
    </dgm:pt>
    <dgm:pt modelId="{FF406922-CBD9-4E0C-9538-8800A3E6CED8}" type="pres">
      <dgm:prSet presAssocID="{A617A9FC-C5CC-4C46-9F9F-99EFCEC269B6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1F273686-A622-4DF7-A76A-BDAF958AA71D}" type="pres">
      <dgm:prSet presAssocID="{A617A9FC-C5CC-4C46-9F9F-99EFCEC269B6}" presName="parentText" presStyleLbl="node1" presStyleIdx="0" presStyleCnt="2" custScaleY="33989" custLinFactNeighborX="-3704" custLinFactNeighborY="-3514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DD613C-E186-4967-A20D-F063EFD9CA3A}" type="pres">
      <dgm:prSet presAssocID="{A617A9FC-C5CC-4C46-9F9F-99EFCEC269B6}" presName="negativeSpace" presStyleCnt="0"/>
      <dgm:spPr/>
    </dgm:pt>
    <dgm:pt modelId="{0D184B8D-F2F1-44F5-95C8-C45A8F763B71}" type="pres">
      <dgm:prSet presAssocID="{A617A9FC-C5CC-4C46-9F9F-99EFCEC269B6}" presName="childText" presStyleLbl="conFgAcc1" presStyleIdx="0" presStyleCnt="2" custScaleY="873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5FEAC6-6804-4D73-AEE9-10D3F7273AFC}" type="pres">
      <dgm:prSet presAssocID="{9BAD7FAF-121B-4071-A244-54D3B141F5A6}" presName="spaceBetweenRectangles" presStyleCnt="0"/>
      <dgm:spPr/>
    </dgm:pt>
    <dgm:pt modelId="{0E31924D-9927-40E3-9A5B-78BD610F37D3}" type="pres">
      <dgm:prSet presAssocID="{90A4535D-758C-4C7A-93E8-57ADED510C90}" presName="parentLin" presStyleCnt="0"/>
      <dgm:spPr/>
    </dgm:pt>
    <dgm:pt modelId="{61B25BC9-1EFB-46C9-BC8A-34B2E446F6D4}" type="pres">
      <dgm:prSet presAssocID="{90A4535D-758C-4C7A-93E8-57ADED510C90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CD9BE6A8-AF2B-426F-B91E-19420CEA56FF}" type="pres">
      <dgm:prSet presAssocID="{90A4535D-758C-4C7A-93E8-57ADED510C90}" presName="parentText" presStyleLbl="node1" presStyleIdx="1" presStyleCnt="2" custScaleY="42717" custLinFactNeighborX="1852" custLinFactNeighborY="-2779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7145E8-03FA-4EF9-B94F-3C9C37846C73}" type="pres">
      <dgm:prSet presAssocID="{90A4535D-758C-4C7A-93E8-57ADED510C90}" presName="negativeSpace" presStyleCnt="0"/>
      <dgm:spPr/>
    </dgm:pt>
    <dgm:pt modelId="{923D5309-7FCB-4AA9-8C50-0FEB4193FE0A}" type="pres">
      <dgm:prSet presAssocID="{90A4535D-758C-4C7A-93E8-57ADED510C90}" presName="childText" presStyleLbl="conFgAcc1" presStyleIdx="1" presStyleCnt="2" custScaleY="553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522504-2204-4B81-80A9-09905A72E394}" type="presOf" srcId="{90A4535D-758C-4C7A-93E8-57ADED510C90}" destId="{61B25BC9-1EFB-46C9-BC8A-34B2E446F6D4}" srcOrd="0" destOrd="0" presId="urn:microsoft.com/office/officeart/2005/8/layout/list1"/>
    <dgm:cxn modelId="{10A20332-9F83-4BEA-B07C-44AE1A927B40}" type="presOf" srcId="{A617A9FC-C5CC-4C46-9F9F-99EFCEC269B6}" destId="{1F273686-A622-4DF7-A76A-BDAF958AA71D}" srcOrd="1" destOrd="0" presId="urn:microsoft.com/office/officeart/2005/8/layout/list1"/>
    <dgm:cxn modelId="{44B2D736-E7EE-4CCC-B555-0882909C2F00}" srcId="{8F7602E2-C4C0-4E03-A875-DE6A4481AC0E}" destId="{A617A9FC-C5CC-4C46-9F9F-99EFCEC269B6}" srcOrd="0" destOrd="0" parTransId="{189FA0FF-5EB2-400C-8B79-30CA6384EE86}" sibTransId="{9BAD7FAF-121B-4071-A244-54D3B141F5A6}"/>
    <dgm:cxn modelId="{D7830FF5-0FF6-40F9-9278-DCC6A731E7A7}" type="presOf" srcId="{204510C9-28FD-4683-80B6-0B286657A6DF}" destId="{0D184B8D-F2F1-44F5-95C8-C45A8F763B71}" srcOrd="0" destOrd="1" presId="urn:microsoft.com/office/officeart/2005/8/layout/list1"/>
    <dgm:cxn modelId="{7043EACD-63E5-463A-AC68-FD8E5F077662}" type="presOf" srcId="{8F7602E2-C4C0-4E03-A875-DE6A4481AC0E}" destId="{38EE020D-F737-47AA-99F5-13A825CC33F9}" srcOrd="0" destOrd="0" presId="urn:microsoft.com/office/officeart/2005/8/layout/list1"/>
    <dgm:cxn modelId="{AC6F3DFA-F387-4797-9D34-B3BBAE24E53F}" srcId="{90A4535D-758C-4C7A-93E8-57ADED510C90}" destId="{94A5222C-D26A-42A4-9C8C-538295CE5CE4}" srcOrd="0" destOrd="0" parTransId="{C5E4B8EF-E0B0-4D63-9B07-F812C36609EA}" sibTransId="{9A6284DD-F0E6-4E1F-8F90-DF27130BF991}"/>
    <dgm:cxn modelId="{F73092CA-6026-4F90-A14C-72111ADD3926}" srcId="{A617A9FC-C5CC-4C46-9F9F-99EFCEC269B6}" destId="{6E2912E7-E8EA-48A4-B225-58F349AA1800}" srcOrd="0" destOrd="0" parTransId="{AE7EC842-3C54-46F1-8745-8C2E6A1135BC}" sibTransId="{D72E39DC-4552-473B-BC9A-DC631B99B3F1}"/>
    <dgm:cxn modelId="{847141C2-7978-4CEE-B14E-E3766D360CC5}" type="presOf" srcId="{6E2912E7-E8EA-48A4-B225-58F349AA1800}" destId="{0D184B8D-F2F1-44F5-95C8-C45A8F763B71}" srcOrd="0" destOrd="0" presId="urn:microsoft.com/office/officeart/2005/8/layout/list1"/>
    <dgm:cxn modelId="{74BC30FB-7DB5-46FC-B420-EB30DFA3A853}" type="presOf" srcId="{A617A9FC-C5CC-4C46-9F9F-99EFCEC269B6}" destId="{FF406922-CBD9-4E0C-9538-8800A3E6CED8}" srcOrd="0" destOrd="0" presId="urn:microsoft.com/office/officeart/2005/8/layout/list1"/>
    <dgm:cxn modelId="{C58182E6-9E64-4EE5-9891-8CEE993D1ED4}" type="presOf" srcId="{90A4535D-758C-4C7A-93E8-57ADED510C90}" destId="{CD9BE6A8-AF2B-426F-B91E-19420CEA56FF}" srcOrd="1" destOrd="0" presId="urn:microsoft.com/office/officeart/2005/8/layout/list1"/>
    <dgm:cxn modelId="{0E3DD2E8-50B2-485E-9B0A-ABA0C4E85874}" type="presOf" srcId="{94A5222C-D26A-42A4-9C8C-538295CE5CE4}" destId="{923D5309-7FCB-4AA9-8C50-0FEB4193FE0A}" srcOrd="0" destOrd="0" presId="urn:microsoft.com/office/officeart/2005/8/layout/list1"/>
    <dgm:cxn modelId="{DBD0F777-EA67-4EE7-A434-778428B84AFA}" srcId="{A617A9FC-C5CC-4C46-9F9F-99EFCEC269B6}" destId="{204510C9-28FD-4683-80B6-0B286657A6DF}" srcOrd="1" destOrd="0" parTransId="{CCC9D25B-D2CD-4E20-895E-6D8EC593F538}" sibTransId="{BB748E19-57B9-4361-A336-FD97EA33F354}"/>
    <dgm:cxn modelId="{F0E37959-ABBE-440F-99F0-EA1142E0007A}" srcId="{8F7602E2-C4C0-4E03-A875-DE6A4481AC0E}" destId="{90A4535D-758C-4C7A-93E8-57ADED510C90}" srcOrd="1" destOrd="0" parTransId="{6DB75EED-B692-4380-A3E4-FB58E87A6EC4}" sibTransId="{B020CDC6-F12A-4466-AE7F-E41B6C15814B}"/>
    <dgm:cxn modelId="{19E52843-794C-44DB-82B1-664A18903A82}" type="presParOf" srcId="{38EE020D-F737-47AA-99F5-13A825CC33F9}" destId="{ECB5B107-5C80-4753-89B7-ACCDCDF5FD23}" srcOrd="0" destOrd="0" presId="urn:microsoft.com/office/officeart/2005/8/layout/list1"/>
    <dgm:cxn modelId="{E5A4649E-987D-45FF-89AF-967AC7A96370}" type="presParOf" srcId="{ECB5B107-5C80-4753-89B7-ACCDCDF5FD23}" destId="{FF406922-CBD9-4E0C-9538-8800A3E6CED8}" srcOrd="0" destOrd="0" presId="urn:microsoft.com/office/officeart/2005/8/layout/list1"/>
    <dgm:cxn modelId="{81B29A52-F52C-464C-A753-7F919CADE6E8}" type="presParOf" srcId="{ECB5B107-5C80-4753-89B7-ACCDCDF5FD23}" destId="{1F273686-A622-4DF7-A76A-BDAF958AA71D}" srcOrd="1" destOrd="0" presId="urn:microsoft.com/office/officeart/2005/8/layout/list1"/>
    <dgm:cxn modelId="{BBDD0F70-CE2A-4410-8820-E8A99577C88E}" type="presParOf" srcId="{38EE020D-F737-47AA-99F5-13A825CC33F9}" destId="{2CDD613C-E186-4967-A20D-F063EFD9CA3A}" srcOrd="1" destOrd="0" presId="urn:microsoft.com/office/officeart/2005/8/layout/list1"/>
    <dgm:cxn modelId="{F0EBBD7B-F844-4FF7-80E5-8C4A13821DFC}" type="presParOf" srcId="{38EE020D-F737-47AA-99F5-13A825CC33F9}" destId="{0D184B8D-F2F1-44F5-95C8-C45A8F763B71}" srcOrd="2" destOrd="0" presId="urn:microsoft.com/office/officeart/2005/8/layout/list1"/>
    <dgm:cxn modelId="{865508A5-5C87-4A0E-88BE-867F6ED37FA0}" type="presParOf" srcId="{38EE020D-F737-47AA-99F5-13A825CC33F9}" destId="{F05FEAC6-6804-4D73-AEE9-10D3F7273AFC}" srcOrd="3" destOrd="0" presId="urn:microsoft.com/office/officeart/2005/8/layout/list1"/>
    <dgm:cxn modelId="{9382D8F2-D93A-4DBE-8124-4FBF007D4497}" type="presParOf" srcId="{38EE020D-F737-47AA-99F5-13A825CC33F9}" destId="{0E31924D-9927-40E3-9A5B-78BD610F37D3}" srcOrd="4" destOrd="0" presId="urn:microsoft.com/office/officeart/2005/8/layout/list1"/>
    <dgm:cxn modelId="{BCE6AECA-4EC4-4DEB-863A-9BF33C5DB7F7}" type="presParOf" srcId="{0E31924D-9927-40E3-9A5B-78BD610F37D3}" destId="{61B25BC9-1EFB-46C9-BC8A-34B2E446F6D4}" srcOrd="0" destOrd="0" presId="urn:microsoft.com/office/officeart/2005/8/layout/list1"/>
    <dgm:cxn modelId="{331A490E-73C2-4723-9D6D-C7890588904D}" type="presParOf" srcId="{0E31924D-9927-40E3-9A5B-78BD610F37D3}" destId="{CD9BE6A8-AF2B-426F-B91E-19420CEA56FF}" srcOrd="1" destOrd="0" presId="urn:microsoft.com/office/officeart/2005/8/layout/list1"/>
    <dgm:cxn modelId="{DA635D3D-9678-43FA-86F0-D6669D8E34D0}" type="presParOf" srcId="{38EE020D-F737-47AA-99F5-13A825CC33F9}" destId="{E37145E8-03FA-4EF9-B94F-3C9C37846C73}" srcOrd="5" destOrd="0" presId="urn:microsoft.com/office/officeart/2005/8/layout/list1"/>
    <dgm:cxn modelId="{34451F92-AEFD-43DB-955F-B9EDAFA705C0}" type="presParOf" srcId="{38EE020D-F737-47AA-99F5-13A825CC33F9}" destId="{923D5309-7FCB-4AA9-8C50-0FEB4193FE0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B43A70-46F3-41A3-8C54-D77F6284CF63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4C4B4829-5680-4F9C-9236-C5B067DD9275}">
      <dgm:prSet phldrT="[Text]" custT="1"/>
      <dgm:spPr/>
      <dgm:t>
        <a:bodyPr/>
        <a:lstStyle/>
        <a:p>
          <a:r>
            <a:rPr lang="en-US" sz="1400" dirty="0" smtClean="0"/>
            <a:t>HIGH VALUE</a:t>
          </a:r>
          <a:endParaRPr lang="en-US" sz="1400" dirty="0"/>
        </a:p>
      </dgm:t>
    </dgm:pt>
    <dgm:pt modelId="{42AB8D1D-BFA9-42B4-B86B-07A282AB5F9F}" type="parTrans" cxnId="{F2F3AA51-BF2C-46C6-89AE-61FE007124D1}">
      <dgm:prSet/>
      <dgm:spPr/>
      <dgm:t>
        <a:bodyPr/>
        <a:lstStyle/>
        <a:p>
          <a:endParaRPr lang="en-US"/>
        </a:p>
      </dgm:t>
    </dgm:pt>
    <dgm:pt modelId="{EC974275-FE1B-4F73-9FD6-A9BCA6A1CB04}" type="sibTrans" cxnId="{F2F3AA51-BF2C-46C6-89AE-61FE007124D1}">
      <dgm:prSet custT="1"/>
      <dgm:spPr/>
      <dgm:t>
        <a:bodyPr/>
        <a:lstStyle/>
        <a:p>
          <a:endParaRPr lang="en-US" sz="1600"/>
        </a:p>
      </dgm:t>
    </dgm:pt>
    <dgm:pt modelId="{51EB8005-7C6C-4B21-9F2F-57A94376E7DD}">
      <dgm:prSet phldrT="[Text]" custT="1"/>
      <dgm:spPr>
        <a:solidFill>
          <a:srgbClr val="F2B411"/>
        </a:solidFill>
      </dgm:spPr>
      <dgm:t>
        <a:bodyPr/>
        <a:lstStyle/>
        <a:p>
          <a:r>
            <a:rPr lang="en-US" sz="1400" dirty="0" smtClean="0"/>
            <a:t>LOW</a:t>
          </a:r>
        </a:p>
        <a:p>
          <a:r>
            <a:rPr lang="en-US" sz="1400" dirty="0" smtClean="0"/>
            <a:t>FEASIBILITY</a:t>
          </a:r>
          <a:endParaRPr lang="en-US" sz="1400" dirty="0"/>
        </a:p>
      </dgm:t>
    </dgm:pt>
    <dgm:pt modelId="{44024B22-EBAE-4701-90A5-D866E844F3AB}" type="parTrans" cxnId="{B0B4ED74-888C-4B87-84A7-E9FE5F1E377B}">
      <dgm:prSet/>
      <dgm:spPr/>
      <dgm:t>
        <a:bodyPr/>
        <a:lstStyle/>
        <a:p>
          <a:endParaRPr lang="en-US"/>
        </a:p>
      </dgm:t>
    </dgm:pt>
    <dgm:pt modelId="{4DE692B4-868A-4CDC-9AA0-75413089FD9A}" type="sibTrans" cxnId="{B0B4ED74-888C-4B87-84A7-E9FE5F1E377B}">
      <dgm:prSet custT="1"/>
      <dgm:spPr/>
      <dgm:t>
        <a:bodyPr/>
        <a:lstStyle/>
        <a:p>
          <a:endParaRPr lang="en-US" sz="4400"/>
        </a:p>
      </dgm:t>
    </dgm:pt>
    <dgm:pt modelId="{7EB6EF0D-525A-4CE3-980B-8E236645F85E}">
      <dgm:prSet phldrT="[Text]" custT="1"/>
      <dgm:spPr/>
      <dgm:t>
        <a:bodyPr/>
        <a:lstStyle/>
        <a:p>
          <a:r>
            <a:rPr lang="en-US" sz="1200" dirty="0" smtClean="0"/>
            <a:t>MORE </a:t>
          </a:r>
        </a:p>
        <a:p>
          <a:r>
            <a:rPr lang="en-US" sz="1400" dirty="0" smtClean="0"/>
            <a:t>QUANTIFIABLE DATA NEEDED</a:t>
          </a:r>
          <a:endParaRPr lang="en-US" sz="1200" dirty="0" smtClean="0"/>
        </a:p>
        <a:p>
          <a:r>
            <a:rPr lang="en-US" sz="1200" dirty="0" smtClean="0"/>
            <a:t>followed with</a:t>
          </a:r>
        </a:p>
        <a:p>
          <a:r>
            <a:rPr lang="en-US" sz="1400" dirty="0" smtClean="0"/>
            <a:t>MORE RESEARCH</a:t>
          </a:r>
        </a:p>
      </dgm:t>
    </dgm:pt>
    <dgm:pt modelId="{DBE45BCC-DE3B-4733-B2BA-01A69BBF55A7}" type="parTrans" cxnId="{3CE2A818-4E97-423A-B2F5-D75117807965}">
      <dgm:prSet/>
      <dgm:spPr/>
      <dgm:t>
        <a:bodyPr/>
        <a:lstStyle/>
        <a:p>
          <a:endParaRPr lang="en-US"/>
        </a:p>
      </dgm:t>
    </dgm:pt>
    <dgm:pt modelId="{18EF38C8-7DEA-4B2D-A156-68F3A52C8023}" type="sibTrans" cxnId="{3CE2A818-4E97-423A-B2F5-D75117807965}">
      <dgm:prSet/>
      <dgm:spPr/>
      <dgm:t>
        <a:bodyPr/>
        <a:lstStyle/>
        <a:p>
          <a:endParaRPr lang="en-US"/>
        </a:p>
      </dgm:t>
    </dgm:pt>
    <dgm:pt modelId="{EAF16679-6D45-46C8-9BC5-BC67FDEBEC28}" type="pres">
      <dgm:prSet presAssocID="{CDB43A70-46F3-41A3-8C54-D77F6284CF63}" presName="linearFlow" presStyleCnt="0">
        <dgm:presLayoutVars>
          <dgm:dir/>
          <dgm:resizeHandles val="exact"/>
        </dgm:presLayoutVars>
      </dgm:prSet>
      <dgm:spPr/>
    </dgm:pt>
    <dgm:pt modelId="{158C1E50-5620-4767-BCC2-883BDB1CEDA1}" type="pres">
      <dgm:prSet presAssocID="{4C4B4829-5680-4F9C-9236-C5B067DD9275}" presName="node" presStyleLbl="node1" presStyleIdx="0" presStyleCnt="3" custScaleX="1116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A2FBE6-C44B-406C-955B-BC2A76B74713}" type="pres">
      <dgm:prSet presAssocID="{EC974275-FE1B-4F73-9FD6-A9BCA6A1CB04}" presName="spacerL" presStyleCnt="0"/>
      <dgm:spPr/>
    </dgm:pt>
    <dgm:pt modelId="{DEF08947-0CE1-4A1B-8D40-9011F842E4A0}" type="pres">
      <dgm:prSet presAssocID="{EC974275-FE1B-4F73-9FD6-A9BCA6A1CB04}" presName="sibTrans" presStyleLbl="sibTrans2D1" presStyleIdx="0" presStyleCnt="2"/>
      <dgm:spPr/>
      <dgm:t>
        <a:bodyPr/>
        <a:lstStyle/>
        <a:p>
          <a:endParaRPr lang="en-US"/>
        </a:p>
      </dgm:t>
    </dgm:pt>
    <dgm:pt modelId="{E0975460-D07E-45EE-B0DB-045C395A3AC8}" type="pres">
      <dgm:prSet presAssocID="{EC974275-FE1B-4F73-9FD6-A9BCA6A1CB04}" presName="spacerR" presStyleCnt="0"/>
      <dgm:spPr/>
    </dgm:pt>
    <dgm:pt modelId="{953F4B59-90CF-46C8-9949-18AB08D211FD}" type="pres">
      <dgm:prSet presAssocID="{51EB8005-7C6C-4B21-9F2F-57A94376E7DD}" presName="node" presStyleLbl="node1" presStyleIdx="1" presStyleCnt="3" custScaleX="1116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DAD5AA-FF79-4245-BDA6-A02FD4B730F2}" type="pres">
      <dgm:prSet presAssocID="{4DE692B4-868A-4CDC-9AA0-75413089FD9A}" presName="spacerL" presStyleCnt="0"/>
      <dgm:spPr/>
    </dgm:pt>
    <dgm:pt modelId="{5B984450-6216-4879-A043-9533BA23C8C2}" type="pres">
      <dgm:prSet presAssocID="{4DE692B4-868A-4CDC-9AA0-75413089FD9A}" presName="sibTrans" presStyleLbl="sibTrans2D1" presStyleIdx="1" presStyleCnt="2"/>
      <dgm:spPr/>
      <dgm:t>
        <a:bodyPr/>
        <a:lstStyle/>
        <a:p>
          <a:endParaRPr lang="en-US"/>
        </a:p>
      </dgm:t>
    </dgm:pt>
    <dgm:pt modelId="{00A75965-50DD-44DB-8C11-644056629FFB}" type="pres">
      <dgm:prSet presAssocID="{4DE692B4-868A-4CDC-9AA0-75413089FD9A}" presName="spacerR" presStyleCnt="0"/>
      <dgm:spPr/>
    </dgm:pt>
    <dgm:pt modelId="{A6A0BF6C-4F02-427C-844A-744C943BB9B9}" type="pres">
      <dgm:prSet presAssocID="{7EB6EF0D-525A-4CE3-980B-8E236645F85E}" presName="node" presStyleLbl="node1" presStyleIdx="2" presStyleCnt="3" custScaleX="1116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B21B9BD-D503-4834-AF54-1BEEEF3156C2}" type="presOf" srcId="{51EB8005-7C6C-4B21-9F2F-57A94376E7DD}" destId="{953F4B59-90CF-46C8-9949-18AB08D211FD}" srcOrd="0" destOrd="0" presId="urn:microsoft.com/office/officeart/2005/8/layout/equation1"/>
    <dgm:cxn modelId="{14C590B6-2A3E-4E27-967D-F9422628E261}" type="presOf" srcId="{CDB43A70-46F3-41A3-8C54-D77F6284CF63}" destId="{EAF16679-6D45-46C8-9BC5-BC67FDEBEC28}" srcOrd="0" destOrd="0" presId="urn:microsoft.com/office/officeart/2005/8/layout/equation1"/>
    <dgm:cxn modelId="{6CC2DCC6-49CF-4723-8BA8-429546EE7A6F}" type="presOf" srcId="{EC974275-FE1B-4F73-9FD6-A9BCA6A1CB04}" destId="{DEF08947-0CE1-4A1B-8D40-9011F842E4A0}" srcOrd="0" destOrd="0" presId="urn:microsoft.com/office/officeart/2005/8/layout/equation1"/>
    <dgm:cxn modelId="{A9208DEC-D6F5-4A3C-A989-02EBCBBA0D40}" type="presOf" srcId="{4C4B4829-5680-4F9C-9236-C5B067DD9275}" destId="{158C1E50-5620-4767-BCC2-883BDB1CEDA1}" srcOrd="0" destOrd="0" presId="urn:microsoft.com/office/officeart/2005/8/layout/equation1"/>
    <dgm:cxn modelId="{F2F3AA51-BF2C-46C6-89AE-61FE007124D1}" srcId="{CDB43A70-46F3-41A3-8C54-D77F6284CF63}" destId="{4C4B4829-5680-4F9C-9236-C5B067DD9275}" srcOrd="0" destOrd="0" parTransId="{42AB8D1D-BFA9-42B4-B86B-07A282AB5F9F}" sibTransId="{EC974275-FE1B-4F73-9FD6-A9BCA6A1CB04}"/>
    <dgm:cxn modelId="{3CE2A818-4E97-423A-B2F5-D75117807965}" srcId="{CDB43A70-46F3-41A3-8C54-D77F6284CF63}" destId="{7EB6EF0D-525A-4CE3-980B-8E236645F85E}" srcOrd="2" destOrd="0" parTransId="{DBE45BCC-DE3B-4733-B2BA-01A69BBF55A7}" sibTransId="{18EF38C8-7DEA-4B2D-A156-68F3A52C8023}"/>
    <dgm:cxn modelId="{B0B4ED74-888C-4B87-84A7-E9FE5F1E377B}" srcId="{CDB43A70-46F3-41A3-8C54-D77F6284CF63}" destId="{51EB8005-7C6C-4B21-9F2F-57A94376E7DD}" srcOrd="1" destOrd="0" parTransId="{44024B22-EBAE-4701-90A5-D866E844F3AB}" sibTransId="{4DE692B4-868A-4CDC-9AA0-75413089FD9A}"/>
    <dgm:cxn modelId="{B7BD2403-5331-4825-99D3-AA538D932549}" type="presOf" srcId="{4DE692B4-868A-4CDC-9AA0-75413089FD9A}" destId="{5B984450-6216-4879-A043-9533BA23C8C2}" srcOrd="0" destOrd="0" presId="urn:microsoft.com/office/officeart/2005/8/layout/equation1"/>
    <dgm:cxn modelId="{901C8F4D-5E2B-4519-B923-888496207C6F}" type="presOf" srcId="{7EB6EF0D-525A-4CE3-980B-8E236645F85E}" destId="{A6A0BF6C-4F02-427C-844A-744C943BB9B9}" srcOrd="0" destOrd="0" presId="urn:microsoft.com/office/officeart/2005/8/layout/equation1"/>
    <dgm:cxn modelId="{9ED048EC-5680-4FFD-8D1A-366BE6C0206B}" type="presParOf" srcId="{EAF16679-6D45-46C8-9BC5-BC67FDEBEC28}" destId="{158C1E50-5620-4767-BCC2-883BDB1CEDA1}" srcOrd="0" destOrd="0" presId="urn:microsoft.com/office/officeart/2005/8/layout/equation1"/>
    <dgm:cxn modelId="{486C02ED-84F4-444F-B5ED-B774ED4C1FDA}" type="presParOf" srcId="{EAF16679-6D45-46C8-9BC5-BC67FDEBEC28}" destId="{69A2FBE6-C44B-406C-955B-BC2A76B74713}" srcOrd="1" destOrd="0" presId="urn:microsoft.com/office/officeart/2005/8/layout/equation1"/>
    <dgm:cxn modelId="{05ADBE8B-D412-44B5-BB72-1852CE7023E9}" type="presParOf" srcId="{EAF16679-6D45-46C8-9BC5-BC67FDEBEC28}" destId="{DEF08947-0CE1-4A1B-8D40-9011F842E4A0}" srcOrd="2" destOrd="0" presId="urn:microsoft.com/office/officeart/2005/8/layout/equation1"/>
    <dgm:cxn modelId="{15CF08CD-6AFB-49FE-907B-56B76ABA068A}" type="presParOf" srcId="{EAF16679-6D45-46C8-9BC5-BC67FDEBEC28}" destId="{E0975460-D07E-45EE-B0DB-045C395A3AC8}" srcOrd="3" destOrd="0" presId="urn:microsoft.com/office/officeart/2005/8/layout/equation1"/>
    <dgm:cxn modelId="{4D48A926-3806-45B4-B47D-83CCFE8C1156}" type="presParOf" srcId="{EAF16679-6D45-46C8-9BC5-BC67FDEBEC28}" destId="{953F4B59-90CF-46C8-9949-18AB08D211FD}" srcOrd="4" destOrd="0" presId="urn:microsoft.com/office/officeart/2005/8/layout/equation1"/>
    <dgm:cxn modelId="{D00E0391-F296-4716-945A-23CF3987CE64}" type="presParOf" srcId="{EAF16679-6D45-46C8-9BC5-BC67FDEBEC28}" destId="{74DAD5AA-FF79-4245-BDA6-A02FD4B730F2}" srcOrd="5" destOrd="0" presId="urn:microsoft.com/office/officeart/2005/8/layout/equation1"/>
    <dgm:cxn modelId="{6D499BB0-F67F-4B2C-8862-FD0C7BA3B091}" type="presParOf" srcId="{EAF16679-6D45-46C8-9BC5-BC67FDEBEC28}" destId="{5B984450-6216-4879-A043-9533BA23C8C2}" srcOrd="6" destOrd="0" presId="urn:microsoft.com/office/officeart/2005/8/layout/equation1"/>
    <dgm:cxn modelId="{93328D38-F280-4A19-A0DC-390AA4A85C81}" type="presParOf" srcId="{EAF16679-6D45-46C8-9BC5-BC67FDEBEC28}" destId="{00A75965-50DD-44DB-8C11-644056629FFB}" srcOrd="7" destOrd="0" presId="urn:microsoft.com/office/officeart/2005/8/layout/equation1"/>
    <dgm:cxn modelId="{44B61E6B-E4AA-448A-A584-4E43F7A64788}" type="presParOf" srcId="{EAF16679-6D45-46C8-9BC5-BC67FDEBEC28}" destId="{A6A0BF6C-4F02-427C-844A-744C943BB9B9}" srcOrd="8" destOrd="0" presId="urn:microsoft.com/office/officeart/2005/8/layout/equation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D474EF9-CFF7-4976-9AAB-7594F7634029}" type="doc">
      <dgm:prSet loTypeId="urn:diagrams.loki3.com/BracketList+Icon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73FDA1-86C6-46FB-9562-E1079975F2D2}">
      <dgm:prSet phldrT="[Text]" custT="1"/>
      <dgm:spPr/>
      <dgm:t>
        <a:bodyPr/>
        <a:lstStyle/>
        <a:p>
          <a:r>
            <a:rPr lang="en-US" sz="1600" b="1" dirty="0" smtClean="0"/>
            <a:t>H0 (Null Hypothesis)</a:t>
          </a:r>
          <a:endParaRPr lang="en-US" sz="1600" b="1" dirty="0"/>
        </a:p>
      </dgm:t>
    </dgm:pt>
    <dgm:pt modelId="{BF9528B3-680B-4D42-97FC-4C2A12DF364E}" type="parTrans" cxnId="{345A3197-81D7-43E5-9BE4-C1DF4E38AC0B}">
      <dgm:prSet/>
      <dgm:spPr/>
      <dgm:t>
        <a:bodyPr/>
        <a:lstStyle/>
        <a:p>
          <a:endParaRPr lang="en-US"/>
        </a:p>
      </dgm:t>
    </dgm:pt>
    <dgm:pt modelId="{4620BA9C-21BA-4A71-AABE-87A9E062518D}" type="sibTrans" cxnId="{345A3197-81D7-43E5-9BE4-C1DF4E38AC0B}">
      <dgm:prSet/>
      <dgm:spPr/>
      <dgm:t>
        <a:bodyPr/>
        <a:lstStyle/>
        <a:p>
          <a:endParaRPr lang="en-US"/>
        </a:p>
      </dgm:t>
    </dgm:pt>
    <dgm:pt modelId="{7C9C8C46-2E42-4228-A31B-7430A4895F40}">
      <dgm:prSet phldrT="[Text]" custT="1"/>
      <dgm:spPr/>
      <dgm:t>
        <a:bodyPr/>
        <a:lstStyle/>
        <a:p>
          <a:r>
            <a:rPr lang="en-US" sz="1600" dirty="0" smtClean="0"/>
            <a:t>Change in the Fiduciary Code, Claim Place of Service does not impact call duration</a:t>
          </a:r>
          <a:endParaRPr lang="en-US" sz="1400" dirty="0"/>
        </a:p>
      </dgm:t>
    </dgm:pt>
    <dgm:pt modelId="{AA3C0789-6E09-4C77-B19D-9BD25A36D9D9}" type="parTrans" cxnId="{8B6561ED-10D9-4607-B342-EDD3F71ACFEC}">
      <dgm:prSet/>
      <dgm:spPr/>
      <dgm:t>
        <a:bodyPr/>
        <a:lstStyle/>
        <a:p>
          <a:endParaRPr lang="en-US"/>
        </a:p>
      </dgm:t>
    </dgm:pt>
    <dgm:pt modelId="{370B9FFD-CDED-4476-9A04-CD4CFD619E93}" type="sibTrans" cxnId="{8B6561ED-10D9-4607-B342-EDD3F71ACFEC}">
      <dgm:prSet/>
      <dgm:spPr/>
      <dgm:t>
        <a:bodyPr/>
        <a:lstStyle/>
        <a:p>
          <a:endParaRPr lang="en-US"/>
        </a:p>
      </dgm:t>
    </dgm:pt>
    <dgm:pt modelId="{12AF5889-3702-44BA-98A8-8F0837E96E94}">
      <dgm:prSet phldrT="[Text]" custT="1"/>
      <dgm:spPr/>
      <dgm:t>
        <a:bodyPr/>
        <a:lstStyle/>
        <a:p>
          <a:r>
            <a:rPr lang="en-US" sz="1600" b="1" dirty="0" smtClean="0"/>
            <a:t>H1 (Alternate Hypothesis)</a:t>
          </a:r>
          <a:endParaRPr lang="en-US" sz="1600" b="1" dirty="0"/>
        </a:p>
      </dgm:t>
    </dgm:pt>
    <dgm:pt modelId="{F2EB6DB2-4D88-449D-A069-D989A05C9057}" type="parTrans" cxnId="{7DF34AF3-BEA7-4E1A-AE51-4F394D7118C1}">
      <dgm:prSet/>
      <dgm:spPr/>
      <dgm:t>
        <a:bodyPr/>
        <a:lstStyle/>
        <a:p>
          <a:endParaRPr lang="en-US"/>
        </a:p>
      </dgm:t>
    </dgm:pt>
    <dgm:pt modelId="{43CC4F40-0554-4024-AAC8-69239AA41C16}" type="sibTrans" cxnId="{7DF34AF3-BEA7-4E1A-AE51-4F394D7118C1}">
      <dgm:prSet/>
      <dgm:spPr/>
      <dgm:t>
        <a:bodyPr/>
        <a:lstStyle/>
        <a:p>
          <a:endParaRPr lang="en-US"/>
        </a:p>
      </dgm:t>
    </dgm:pt>
    <dgm:pt modelId="{3B0BE47D-519C-4762-BD5B-BE64F02E46BE}">
      <dgm:prSet phldrT="[Text]" custT="1"/>
      <dgm:spPr/>
      <dgm:t>
        <a:bodyPr/>
        <a:lstStyle/>
        <a:p>
          <a:r>
            <a:rPr lang="en-US" sz="1600" dirty="0" smtClean="0"/>
            <a:t>Change in the Fiduciary Code, Claim Place of Service has impact on call duration</a:t>
          </a:r>
          <a:endParaRPr lang="en-US" sz="1400" dirty="0"/>
        </a:p>
      </dgm:t>
    </dgm:pt>
    <dgm:pt modelId="{6031C654-1A1E-4F50-B064-D677E8B748A2}" type="parTrans" cxnId="{86EF8D4C-92B4-480E-940C-39859D36B4AB}">
      <dgm:prSet/>
      <dgm:spPr/>
      <dgm:t>
        <a:bodyPr/>
        <a:lstStyle/>
        <a:p>
          <a:endParaRPr lang="en-US"/>
        </a:p>
      </dgm:t>
    </dgm:pt>
    <dgm:pt modelId="{F8BC1F82-E952-4C84-8CA6-046602379166}" type="sibTrans" cxnId="{86EF8D4C-92B4-480E-940C-39859D36B4AB}">
      <dgm:prSet/>
      <dgm:spPr/>
      <dgm:t>
        <a:bodyPr/>
        <a:lstStyle/>
        <a:p>
          <a:endParaRPr lang="en-US"/>
        </a:p>
      </dgm:t>
    </dgm:pt>
    <dgm:pt modelId="{96F85A79-F803-476F-B44B-0018F27B3A06}" type="pres">
      <dgm:prSet presAssocID="{7D474EF9-CFF7-4976-9AAB-7594F763402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6554072-1CE9-49EE-966F-8647C9D61728}" type="pres">
      <dgm:prSet presAssocID="{C873FDA1-86C6-46FB-9562-E1079975F2D2}" presName="linNode" presStyleCnt="0"/>
      <dgm:spPr/>
    </dgm:pt>
    <dgm:pt modelId="{BEA6FECC-AE80-4FBF-8B82-A5F82C1BFBE9}" type="pres">
      <dgm:prSet presAssocID="{C873FDA1-86C6-46FB-9562-E1079975F2D2}" presName="parTx" presStyleLbl="revTx" presStyleIdx="0" presStyleCnt="2" custScaleX="134183" custLinFactNeighborY="-6852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B52DF0-ED34-468A-AD46-B6D07F349FB9}" type="pres">
      <dgm:prSet presAssocID="{C873FDA1-86C6-46FB-9562-E1079975F2D2}" presName="bracket" presStyleLbl="parChTrans1D1" presStyleIdx="0" presStyleCnt="2" custLinFactNeighborY="-68526"/>
      <dgm:spPr/>
    </dgm:pt>
    <dgm:pt modelId="{D785E12F-77AE-43F3-8E6A-714807111DC6}" type="pres">
      <dgm:prSet presAssocID="{C873FDA1-86C6-46FB-9562-E1079975F2D2}" presName="spH" presStyleCnt="0"/>
      <dgm:spPr/>
    </dgm:pt>
    <dgm:pt modelId="{2D9E04B8-6C82-49B3-9B33-C0667069D0DA}" type="pres">
      <dgm:prSet presAssocID="{C873FDA1-86C6-46FB-9562-E1079975F2D2}" presName="desTx" presStyleLbl="node1" presStyleIdx="0" presStyleCnt="2" custLinFactNeighborY="-685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C6AA61-D302-4A65-96E1-573AA0AD8687}" type="pres">
      <dgm:prSet presAssocID="{4620BA9C-21BA-4A71-AABE-87A9E062518D}" presName="spV" presStyleCnt="0"/>
      <dgm:spPr/>
    </dgm:pt>
    <dgm:pt modelId="{DA710CBF-E4A3-464A-BE80-53B050354EB8}" type="pres">
      <dgm:prSet presAssocID="{12AF5889-3702-44BA-98A8-8F0837E96E94}" presName="linNode" presStyleCnt="0"/>
      <dgm:spPr/>
    </dgm:pt>
    <dgm:pt modelId="{DD25A86C-BCD3-43C1-AFDA-76583780E2F9}" type="pres">
      <dgm:prSet presAssocID="{12AF5889-3702-44BA-98A8-8F0837E96E94}" presName="parTx" presStyleLbl="revTx" presStyleIdx="1" presStyleCnt="2" custScaleX="134183" custLinFactNeighborY="-6852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42BAF4-BAFE-44DF-A4B3-60273C20910B}" type="pres">
      <dgm:prSet presAssocID="{12AF5889-3702-44BA-98A8-8F0837E96E94}" presName="bracket" presStyleLbl="parChTrans1D1" presStyleIdx="1" presStyleCnt="2" custLinFactNeighborY="-68526"/>
      <dgm:spPr/>
    </dgm:pt>
    <dgm:pt modelId="{2DA1FDE9-96F8-4EC7-9D0F-152D3F76315F}" type="pres">
      <dgm:prSet presAssocID="{12AF5889-3702-44BA-98A8-8F0837E96E94}" presName="spH" presStyleCnt="0"/>
      <dgm:spPr/>
    </dgm:pt>
    <dgm:pt modelId="{A477388E-367A-4D70-ACE9-4E8F2F2708EB}" type="pres">
      <dgm:prSet presAssocID="{12AF5889-3702-44BA-98A8-8F0837E96E94}" presName="desTx" presStyleLbl="node1" presStyleIdx="1" presStyleCnt="2" custLinFactNeighborY="-685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5B619A-E6F7-4867-A462-2C9BCEED8361}" type="presOf" srcId="{7D474EF9-CFF7-4976-9AAB-7594F7634029}" destId="{96F85A79-F803-476F-B44B-0018F27B3A06}" srcOrd="0" destOrd="0" presId="urn:diagrams.loki3.com/BracketList+Icon"/>
    <dgm:cxn modelId="{8F7035D3-25E6-4882-AC88-C307BC65BB1C}" type="presOf" srcId="{7C9C8C46-2E42-4228-A31B-7430A4895F40}" destId="{2D9E04B8-6C82-49B3-9B33-C0667069D0DA}" srcOrd="0" destOrd="0" presId="urn:diagrams.loki3.com/BracketList+Icon"/>
    <dgm:cxn modelId="{007DF1FD-F5F8-4A85-858C-AE157C7918C3}" type="presOf" srcId="{C873FDA1-86C6-46FB-9562-E1079975F2D2}" destId="{BEA6FECC-AE80-4FBF-8B82-A5F82C1BFBE9}" srcOrd="0" destOrd="0" presId="urn:diagrams.loki3.com/BracketList+Icon"/>
    <dgm:cxn modelId="{E42EA790-F8E5-4976-8409-6988C7ECD777}" type="presOf" srcId="{3B0BE47D-519C-4762-BD5B-BE64F02E46BE}" destId="{A477388E-367A-4D70-ACE9-4E8F2F2708EB}" srcOrd="0" destOrd="0" presId="urn:diagrams.loki3.com/BracketList+Icon"/>
    <dgm:cxn modelId="{86EF8D4C-92B4-480E-940C-39859D36B4AB}" srcId="{12AF5889-3702-44BA-98A8-8F0837E96E94}" destId="{3B0BE47D-519C-4762-BD5B-BE64F02E46BE}" srcOrd="0" destOrd="0" parTransId="{6031C654-1A1E-4F50-B064-D677E8B748A2}" sibTransId="{F8BC1F82-E952-4C84-8CA6-046602379166}"/>
    <dgm:cxn modelId="{8B6561ED-10D9-4607-B342-EDD3F71ACFEC}" srcId="{C873FDA1-86C6-46FB-9562-E1079975F2D2}" destId="{7C9C8C46-2E42-4228-A31B-7430A4895F40}" srcOrd="0" destOrd="0" parTransId="{AA3C0789-6E09-4C77-B19D-9BD25A36D9D9}" sibTransId="{370B9FFD-CDED-4476-9A04-CD4CFD619E93}"/>
    <dgm:cxn modelId="{7DF34AF3-BEA7-4E1A-AE51-4F394D7118C1}" srcId="{7D474EF9-CFF7-4976-9AAB-7594F7634029}" destId="{12AF5889-3702-44BA-98A8-8F0837E96E94}" srcOrd="1" destOrd="0" parTransId="{F2EB6DB2-4D88-449D-A069-D989A05C9057}" sibTransId="{43CC4F40-0554-4024-AAC8-69239AA41C16}"/>
    <dgm:cxn modelId="{71FC6F6B-AF6B-46E2-BE15-CF5C1BB1B799}" type="presOf" srcId="{12AF5889-3702-44BA-98A8-8F0837E96E94}" destId="{DD25A86C-BCD3-43C1-AFDA-76583780E2F9}" srcOrd="0" destOrd="0" presId="urn:diagrams.loki3.com/BracketList+Icon"/>
    <dgm:cxn modelId="{345A3197-81D7-43E5-9BE4-C1DF4E38AC0B}" srcId="{7D474EF9-CFF7-4976-9AAB-7594F7634029}" destId="{C873FDA1-86C6-46FB-9562-E1079975F2D2}" srcOrd="0" destOrd="0" parTransId="{BF9528B3-680B-4D42-97FC-4C2A12DF364E}" sibTransId="{4620BA9C-21BA-4A71-AABE-87A9E062518D}"/>
    <dgm:cxn modelId="{E9EAF4DA-C3F4-4DDE-BD70-FAA8CC25E559}" type="presParOf" srcId="{96F85A79-F803-476F-B44B-0018F27B3A06}" destId="{E6554072-1CE9-49EE-966F-8647C9D61728}" srcOrd="0" destOrd="0" presId="urn:diagrams.loki3.com/BracketList+Icon"/>
    <dgm:cxn modelId="{8383F22D-F441-4745-B790-C202CD245ED2}" type="presParOf" srcId="{E6554072-1CE9-49EE-966F-8647C9D61728}" destId="{BEA6FECC-AE80-4FBF-8B82-A5F82C1BFBE9}" srcOrd="0" destOrd="0" presId="urn:diagrams.loki3.com/BracketList+Icon"/>
    <dgm:cxn modelId="{44CD45E7-1C8B-447E-901B-C40D4924061C}" type="presParOf" srcId="{E6554072-1CE9-49EE-966F-8647C9D61728}" destId="{8DB52DF0-ED34-468A-AD46-B6D07F349FB9}" srcOrd="1" destOrd="0" presId="urn:diagrams.loki3.com/BracketList+Icon"/>
    <dgm:cxn modelId="{69C80DB5-C3A5-4654-BE8D-F0D5327B9A66}" type="presParOf" srcId="{E6554072-1CE9-49EE-966F-8647C9D61728}" destId="{D785E12F-77AE-43F3-8E6A-714807111DC6}" srcOrd="2" destOrd="0" presId="urn:diagrams.loki3.com/BracketList+Icon"/>
    <dgm:cxn modelId="{6BFD4ABF-3896-4190-B8E9-FF403102CE00}" type="presParOf" srcId="{E6554072-1CE9-49EE-966F-8647C9D61728}" destId="{2D9E04B8-6C82-49B3-9B33-C0667069D0DA}" srcOrd="3" destOrd="0" presId="urn:diagrams.loki3.com/BracketList+Icon"/>
    <dgm:cxn modelId="{4A21A237-77C6-44A2-A84B-AC1DDB9ED99E}" type="presParOf" srcId="{96F85A79-F803-476F-B44B-0018F27B3A06}" destId="{96C6AA61-D302-4A65-96E1-573AA0AD8687}" srcOrd="1" destOrd="0" presId="urn:diagrams.loki3.com/BracketList+Icon"/>
    <dgm:cxn modelId="{AF56DA88-CC8E-427A-BF5C-060565E7A48D}" type="presParOf" srcId="{96F85A79-F803-476F-B44B-0018F27B3A06}" destId="{DA710CBF-E4A3-464A-BE80-53B050354EB8}" srcOrd="2" destOrd="0" presId="urn:diagrams.loki3.com/BracketList+Icon"/>
    <dgm:cxn modelId="{90918C17-B711-4F9B-BE8B-DE383868C38D}" type="presParOf" srcId="{DA710CBF-E4A3-464A-BE80-53B050354EB8}" destId="{DD25A86C-BCD3-43C1-AFDA-76583780E2F9}" srcOrd="0" destOrd="0" presId="urn:diagrams.loki3.com/BracketList+Icon"/>
    <dgm:cxn modelId="{93CDC421-AACB-4319-B462-DB2C9A11FFEA}" type="presParOf" srcId="{DA710CBF-E4A3-464A-BE80-53B050354EB8}" destId="{DA42BAF4-BAFE-44DF-A4B3-60273C20910B}" srcOrd="1" destOrd="0" presId="urn:diagrams.loki3.com/BracketList+Icon"/>
    <dgm:cxn modelId="{B718932D-CC19-4F1A-A669-68FD81F9540A}" type="presParOf" srcId="{DA710CBF-E4A3-464A-BE80-53B050354EB8}" destId="{2DA1FDE9-96F8-4EC7-9D0F-152D3F76315F}" srcOrd="2" destOrd="0" presId="urn:diagrams.loki3.com/BracketList+Icon"/>
    <dgm:cxn modelId="{AC894DEE-E0C1-4444-A4E9-5FC8EDE9F45A}" type="presParOf" srcId="{DA710CBF-E4A3-464A-BE80-53B050354EB8}" destId="{A477388E-367A-4D70-ACE9-4E8F2F2708EB}" srcOrd="3" destOrd="0" presId="urn:diagrams.loki3.com/BracketList+Icon"/>
  </dgm:cxnLst>
  <dgm:bg/>
  <dgm:whole>
    <a:ln w="9525" cap="flat" cmpd="sng" algn="ctr">
      <a:solidFill>
        <a:srgbClr val="E87722"/>
      </a:solidFill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388A8EE-E75D-4E49-8AED-8724FB360D3A}" type="doc">
      <dgm:prSet loTypeId="urn:diagrams.loki3.com/VaryingWidthList+Icon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5C43A4-3CE9-47F8-92F6-C2B92E4A43A4}">
      <dgm:prSet phldrT="[Text]" custT="1"/>
      <dgm:spPr>
        <a:noFill/>
        <a:ln>
          <a:solidFill>
            <a:schemeClr val="accent1"/>
          </a:solidFill>
        </a:ln>
      </dgm:spPr>
      <dgm:t>
        <a:bodyPr/>
        <a:lstStyle/>
        <a:p>
          <a:pPr algn="l"/>
          <a:r>
            <a:rPr lang="en-US" sz="1400" dirty="0" smtClean="0">
              <a:solidFill>
                <a:schemeClr val="tx1"/>
              </a:solidFill>
            </a:rPr>
            <a:t>Dataset used is de-identified and did not contain any PHI , PII information.</a:t>
          </a:r>
          <a:endParaRPr lang="en-US" sz="1400" dirty="0">
            <a:solidFill>
              <a:schemeClr val="tx1"/>
            </a:solidFill>
          </a:endParaRPr>
        </a:p>
      </dgm:t>
    </dgm:pt>
    <dgm:pt modelId="{89D63795-74CD-4241-B9EF-D5F60539861D}" type="parTrans" cxnId="{213D9298-4B29-452B-9F81-5A7392003C88}">
      <dgm:prSet/>
      <dgm:spPr/>
      <dgm:t>
        <a:bodyPr/>
        <a:lstStyle/>
        <a:p>
          <a:endParaRPr lang="en-US"/>
        </a:p>
      </dgm:t>
    </dgm:pt>
    <dgm:pt modelId="{3426AF4B-A4F1-45D5-AA6A-0A750F4314AB}" type="sibTrans" cxnId="{213D9298-4B29-452B-9F81-5A7392003C88}">
      <dgm:prSet/>
      <dgm:spPr/>
      <dgm:t>
        <a:bodyPr/>
        <a:lstStyle/>
        <a:p>
          <a:endParaRPr lang="en-US"/>
        </a:p>
      </dgm:t>
    </dgm:pt>
    <dgm:pt modelId="{0B8FC09B-4133-4209-A47F-D0860412613C}">
      <dgm:prSet phldrT="[Text]" custT="1"/>
      <dgm:spPr>
        <a:noFill/>
        <a:ln>
          <a:solidFill>
            <a:schemeClr val="accent1"/>
          </a:solidFill>
        </a:ln>
      </dgm:spPr>
      <dgm:t>
        <a:bodyPr/>
        <a:lstStyle/>
        <a:p>
          <a:pPr algn="l"/>
          <a:r>
            <a:rPr lang="en-US" sz="1400" dirty="0" smtClean="0">
              <a:solidFill>
                <a:schemeClr val="tx1"/>
              </a:solidFill>
            </a:rPr>
            <a:t>Due to the de-identified nature of the dataset obtained, this study can not be considered human subjects research</a:t>
          </a:r>
          <a:endParaRPr lang="en-US" sz="1400" dirty="0">
            <a:solidFill>
              <a:schemeClr val="tx1"/>
            </a:solidFill>
          </a:endParaRPr>
        </a:p>
      </dgm:t>
    </dgm:pt>
    <dgm:pt modelId="{EC89F044-E5F3-4C8E-972D-C2174C0DC9F2}" type="parTrans" cxnId="{ABF1F237-5E31-42DE-A507-5E6A9D35A08C}">
      <dgm:prSet/>
      <dgm:spPr/>
      <dgm:t>
        <a:bodyPr/>
        <a:lstStyle/>
        <a:p>
          <a:endParaRPr lang="en-US"/>
        </a:p>
      </dgm:t>
    </dgm:pt>
    <dgm:pt modelId="{6F1F25DF-8A4A-4845-AF71-9AF8DFE1CFDC}" type="sibTrans" cxnId="{ABF1F237-5E31-42DE-A507-5E6A9D35A08C}">
      <dgm:prSet/>
      <dgm:spPr/>
      <dgm:t>
        <a:bodyPr/>
        <a:lstStyle/>
        <a:p>
          <a:endParaRPr lang="en-US"/>
        </a:p>
      </dgm:t>
    </dgm:pt>
    <dgm:pt modelId="{CEBE75EF-F2A7-4C85-9705-FECE91075820}">
      <dgm:prSet phldrT="[Text]" custT="1"/>
      <dgm:spPr>
        <a:noFill/>
        <a:ln>
          <a:solidFill>
            <a:schemeClr val="accent1"/>
          </a:solidFill>
        </a:ln>
      </dgm:spPr>
      <dgm:t>
        <a:bodyPr/>
        <a:lstStyle/>
        <a:p>
          <a:pPr algn="l"/>
          <a:r>
            <a:rPr lang="en-US" sz="1400" dirty="0" smtClean="0">
              <a:solidFill>
                <a:schemeClr val="tx1"/>
              </a:solidFill>
            </a:rPr>
            <a:t>Study used the data for UHCInsight providers’  claims provided by the DataViz Admin Team</a:t>
          </a:r>
          <a:endParaRPr lang="en-US" sz="1400" dirty="0">
            <a:solidFill>
              <a:schemeClr val="tx1"/>
            </a:solidFill>
          </a:endParaRPr>
        </a:p>
      </dgm:t>
    </dgm:pt>
    <dgm:pt modelId="{3776E035-6F5A-4A13-9EA8-E1C3E83AFD6F}" type="parTrans" cxnId="{27C52E70-B2BC-421A-8044-B9A88502A914}">
      <dgm:prSet/>
      <dgm:spPr/>
      <dgm:t>
        <a:bodyPr/>
        <a:lstStyle/>
        <a:p>
          <a:endParaRPr lang="en-US"/>
        </a:p>
      </dgm:t>
    </dgm:pt>
    <dgm:pt modelId="{780A5BCC-A444-44C2-83C0-99B63FC7DD69}" type="sibTrans" cxnId="{27C52E70-B2BC-421A-8044-B9A88502A914}">
      <dgm:prSet/>
      <dgm:spPr/>
      <dgm:t>
        <a:bodyPr/>
        <a:lstStyle/>
        <a:p>
          <a:endParaRPr lang="en-US"/>
        </a:p>
      </dgm:t>
    </dgm:pt>
    <dgm:pt modelId="{D99DDBBA-7441-45E8-93FA-240ABE2040DC}" type="pres">
      <dgm:prSet presAssocID="{E388A8EE-E75D-4E49-8AED-8724FB360D3A}" presName="Name0" presStyleCnt="0">
        <dgm:presLayoutVars>
          <dgm:resizeHandles/>
        </dgm:presLayoutVars>
      </dgm:prSet>
      <dgm:spPr/>
      <dgm:t>
        <a:bodyPr/>
        <a:lstStyle/>
        <a:p>
          <a:endParaRPr lang="en-US"/>
        </a:p>
      </dgm:t>
    </dgm:pt>
    <dgm:pt modelId="{444E66A4-0315-49CE-8470-918AE784AB25}" type="pres">
      <dgm:prSet presAssocID="{CEBE75EF-F2A7-4C85-9705-FECE91075820}" presName="text" presStyleLbl="node1" presStyleIdx="0" presStyleCnt="3" custScaleX="15716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6D265A-BFEE-4FBC-A904-85D637EDE6FD}" type="pres">
      <dgm:prSet presAssocID="{780A5BCC-A444-44C2-83C0-99B63FC7DD69}" presName="space" presStyleCnt="0"/>
      <dgm:spPr/>
    </dgm:pt>
    <dgm:pt modelId="{41D97941-E39B-49C1-8590-13D2CC209AA9}" type="pres">
      <dgm:prSet presAssocID="{D45C43A4-3CE9-47F8-92F6-C2B92E4A43A4}" presName="text" presStyleLbl="node1" presStyleIdx="1" presStyleCnt="3" custScaleX="10058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7EF563-6A27-4034-BCD5-FC30B3923F7F}" type="pres">
      <dgm:prSet presAssocID="{3426AF4B-A4F1-45D5-AA6A-0A750F4314AB}" presName="space" presStyleCnt="0"/>
      <dgm:spPr/>
    </dgm:pt>
    <dgm:pt modelId="{A5CD709E-7A7C-47CF-83B3-D42247B5CED0}" type="pres">
      <dgm:prSet presAssocID="{0B8FC09B-4133-4209-A47F-D0860412613C}" presName="text" presStyleLbl="node1" presStyleIdx="2" presStyleCnt="3" custScaleX="8020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E0246F-814F-48F1-B167-98C028E6C86B}" type="presOf" srcId="{E388A8EE-E75D-4E49-8AED-8724FB360D3A}" destId="{D99DDBBA-7441-45E8-93FA-240ABE2040DC}" srcOrd="0" destOrd="0" presId="urn:diagrams.loki3.com/VaryingWidthList+Icon"/>
    <dgm:cxn modelId="{07745D60-407A-4152-86C7-5B06B3AB7489}" type="presOf" srcId="{CEBE75EF-F2A7-4C85-9705-FECE91075820}" destId="{444E66A4-0315-49CE-8470-918AE784AB25}" srcOrd="0" destOrd="0" presId="urn:diagrams.loki3.com/VaryingWidthList+Icon"/>
    <dgm:cxn modelId="{23BF22B5-7855-47B0-9213-4987E9DCD35A}" type="presOf" srcId="{0B8FC09B-4133-4209-A47F-D0860412613C}" destId="{A5CD709E-7A7C-47CF-83B3-D42247B5CED0}" srcOrd="0" destOrd="0" presId="urn:diagrams.loki3.com/VaryingWidthList+Icon"/>
    <dgm:cxn modelId="{2CB545C7-4C48-4560-8F18-B1DA278FA7F2}" type="presOf" srcId="{D45C43A4-3CE9-47F8-92F6-C2B92E4A43A4}" destId="{41D97941-E39B-49C1-8590-13D2CC209AA9}" srcOrd="0" destOrd="0" presId="urn:diagrams.loki3.com/VaryingWidthList+Icon"/>
    <dgm:cxn modelId="{213D9298-4B29-452B-9F81-5A7392003C88}" srcId="{E388A8EE-E75D-4E49-8AED-8724FB360D3A}" destId="{D45C43A4-3CE9-47F8-92F6-C2B92E4A43A4}" srcOrd="1" destOrd="0" parTransId="{89D63795-74CD-4241-B9EF-D5F60539861D}" sibTransId="{3426AF4B-A4F1-45D5-AA6A-0A750F4314AB}"/>
    <dgm:cxn modelId="{27C52E70-B2BC-421A-8044-B9A88502A914}" srcId="{E388A8EE-E75D-4E49-8AED-8724FB360D3A}" destId="{CEBE75EF-F2A7-4C85-9705-FECE91075820}" srcOrd="0" destOrd="0" parTransId="{3776E035-6F5A-4A13-9EA8-E1C3E83AFD6F}" sibTransId="{780A5BCC-A444-44C2-83C0-99B63FC7DD69}"/>
    <dgm:cxn modelId="{ABF1F237-5E31-42DE-A507-5E6A9D35A08C}" srcId="{E388A8EE-E75D-4E49-8AED-8724FB360D3A}" destId="{0B8FC09B-4133-4209-A47F-D0860412613C}" srcOrd="2" destOrd="0" parTransId="{EC89F044-E5F3-4C8E-972D-C2174C0DC9F2}" sibTransId="{6F1F25DF-8A4A-4845-AF71-9AF8DFE1CFDC}"/>
    <dgm:cxn modelId="{D47AA66F-2A62-48FB-A566-BDA804BC9D9E}" type="presParOf" srcId="{D99DDBBA-7441-45E8-93FA-240ABE2040DC}" destId="{444E66A4-0315-49CE-8470-918AE784AB25}" srcOrd="0" destOrd="0" presId="urn:diagrams.loki3.com/VaryingWidthList+Icon"/>
    <dgm:cxn modelId="{F9D487F2-07F4-4BBF-810C-8190936442B6}" type="presParOf" srcId="{D99DDBBA-7441-45E8-93FA-240ABE2040DC}" destId="{076D265A-BFEE-4FBC-A904-85D637EDE6FD}" srcOrd="1" destOrd="0" presId="urn:diagrams.loki3.com/VaryingWidthList+Icon"/>
    <dgm:cxn modelId="{BEC8F57B-4FC1-480C-BE14-59BCF2623E98}" type="presParOf" srcId="{D99DDBBA-7441-45E8-93FA-240ABE2040DC}" destId="{41D97941-E39B-49C1-8590-13D2CC209AA9}" srcOrd="2" destOrd="0" presId="urn:diagrams.loki3.com/VaryingWidthList+Icon"/>
    <dgm:cxn modelId="{4C217228-8DBF-44D1-8D3C-FB167911F361}" type="presParOf" srcId="{D99DDBBA-7441-45E8-93FA-240ABE2040DC}" destId="{E87EF563-6A27-4034-BCD5-FC30B3923F7F}" srcOrd="3" destOrd="0" presId="urn:diagrams.loki3.com/VaryingWidthList+Icon"/>
    <dgm:cxn modelId="{BF97A542-48AD-4102-A53A-1155BD833FD6}" type="presParOf" srcId="{D99DDBBA-7441-45E8-93FA-240ABE2040DC}" destId="{A5CD709E-7A7C-47CF-83B3-D42247B5CED0}" srcOrd="4" destOrd="0" presId="urn:diagrams.loki3.com/VaryingWidthLis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3D5309-7FCB-4AA9-8C50-0FEB4193FE0A}">
      <dsp:nvSpPr>
        <dsp:cNvPr id="0" name=""/>
        <dsp:cNvSpPr/>
      </dsp:nvSpPr>
      <dsp:spPr>
        <a:xfrm>
          <a:off x="0" y="337370"/>
          <a:ext cx="11337470" cy="17109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9914" tIns="229108" rIns="879914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The data received is UHCInsight providers’ claims and represents call data for the year 2017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Claim-Call : This dataset is claim level, containing UHCInsight providers’  claims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Claim Line : This dataset includes claim attribute for the claims in “Claim-Call”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Provider Profile :This data set contains the provider related details to augment the claim-call dataset if/as needed</a:t>
          </a:r>
          <a:endParaRPr lang="en-US" sz="1600" kern="1200" dirty="0"/>
        </a:p>
      </dsp:txBody>
      <dsp:txXfrm>
        <a:off x="0" y="337370"/>
        <a:ext cx="11337470" cy="1710903"/>
      </dsp:txXfrm>
    </dsp:sp>
    <dsp:sp modelId="{CD9BE6A8-AF2B-426F-B91E-19420CEA56FF}">
      <dsp:nvSpPr>
        <dsp:cNvPr id="0" name=""/>
        <dsp:cNvSpPr/>
      </dsp:nvSpPr>
      <dsp:spPr>
        <a:xfrm>
          <a:off x="493384" y="0"/>
          <a:ext cx="7936229" cy="6696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9971" tIns="0" rIns="299971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Data Source/Lineage</a:t>
          </a:r>
          <a:endParaRPr lang="en-US" sz="2000" b="1" kern="1200" dirty="0"/>
        </a:p>
      </dsp:txBody>
      <dsp:txXfrm>
        <a:off x="526076" y="32692"/>
        <a:ext cx="7870845" cy="604309"/>
      </dsp:txXfrm>
    </dsp:sp>
    <dsp:sp modelId="{E5804F3F-5210-474B-9F45-F26DB6147F92}">
      <dsp:nvSpPr>
        <dsp:cNvPr id="0" name=""/>
        <dsp:cNvSpPr/>
      </dsp:nvSpPr>
      <dsp:spPr>
        <a:xfrm>
          <a:off x="0" y="2761202"/>
          <a:ext cx="11337470" cy="180200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9914" tIns="229108" rIns="879914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Data systematically collected for UHCInsight providers’  claims - provided by the DataViz Admin Team which includes 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Claim call (key claim &amp; call attributes(for claims that have had a call))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Claim line (key claim line attributes for the claims in the “Claim-Call”)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Provider profile data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All data were de-identified before being provided to the DataViz Teams. 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</dsp:txBody>
      <dsp:txXfrm>
        <a:off x="0" y="2761202"/>
        <a:ext cx="11337470" cy="1802006"/>
      </dsp:txXfrm>
    </dsp:sp>
    <dsp:sp modelId="{328623A4-CA8D-44D8-BBD1-05897766E94D}">
      <dsp:nvSpPr>
        <dsp:cNvPr id="0" name=""/>
        <dsp:cNvSpPr/>
      </dsp:nvSpPr>
      <dsp:spPr>
        <a:xfrm>
          <a:off x="427303" y="2289836"/>
          <a:ext cx="7936229" cy="6299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9971" tIns="0" rIns="299971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Methods of Data Collection</a:t>
          </a:r>
          <a:endParaRPr lang="en-US" sz="1600" b="1" kern="1200" dirty="0"/>
        </a:p>
      </dsp:txBody>
      <dsp:txXfrm>
        <a:off x="458052" y="2320585"/>
        <a:ext cx="7874731" cy="5684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3D5309-7FCB-4AA9-8C50-0FEB4193FE0A}">
      <dsp:nvSpPr>
        <dsp:cNvPr id="0" name=""/>
        <dsp:cNvSpPr/>
      </dsp:nvSpPr>
      <dsp:spPr>
        <a:xfrm>
          <a:off x="0" y="287087"/>
          <a:ext cx="11383598" cy="1653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3494" tIns="312420" rIns="883494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sz="1400" kern="1200" dirty="0" smtClean="0">
              <a:solidFill>
                <a:schemeClr val="tx1"/>
              </a:solidFill>
            </a:rPr>
            <a:t>36 Million claim calls in 2017 out of which 7.6 Million were transferred with projected cost &gt; $35 Million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sz="1400" kern="1200" dirty="0" smtClean="0">
              <a:solidFill>
                <a:schemeClr val="tx1"/>
              </a:solidFill>
            </a:rPr>
            <a:t>Involving 6000+ Call Advocates and 100+ Operations/Applications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sz="1400" kern="1200" dirty="0" smtClean="0">
              <a:solidFill>
                <a:schemeClr val="tx1"/>
              </a:solidFill>
            </a:rPr>
            <a:t>Predict why and when someone is calling our help center on a provider’s behalf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sz="1400" kern="1200" dirty="0" smtClean="0"/>
            <a:t>Long duration claim calls associate with significant costs and </a:t>
          </a:r>
          <a:r>
            <a:rPr lang="en-US" sz="1400" b="0" i="0" kern="1200" dirty="0" smtClean="0"/>
            <a:t>is a high-priority healthcare measure for cost reduction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0" y="287087"/>
        <a:ext cx="11383598" cy="1653750"/>
      </dsp:txXfrm>
    </dsp:sp>
    <dsp:sp modelId="{CD9BE6A8-AF2B-426F-B91E-19420CEA56FF}">
      <dsp:nvSpPr>
        <dsp:cNvPr id="0" name=""/>
        <dsp:cNvSpPr/>
      </dsp:nvSpPr>
      <dsp:spPr>
        <a:xfrm>
          <a:off x="569179" y="9542"/>
          <a:ext cx="7968518" cy="5470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1191" tIns="0" rIns="301191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Context</a:t>
          </a:r>
          <a:endParaRPr lang="en-US" sz="2000" b="1" kern="1200" dirty="0"/>
        </a:p>
      </dsp:txBody>
      <dsp:txXfrm>
        <a:off x="595885" y="36248"/>
        <a:ext cx="7915106" cy="493658"/>
      </dsp:txXfrm>
    </dsp:sp>
    <dsp:sp modelId="{86B4E068-7B72-4B89-85BC-6AF801BCC6CF}">
      <dsp:nvSpPr>
        <dsp:cNvPr id="0" name=""/>
        <dsp:cNvSpPr/>
      </dsp:nvSpPr>
      <dsp:spPr>
        <a:xfrm>
          <a:off x="0" y="2395633"/>
          <a:ext cx="11383598" cy="6024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3494" tIns="312420" rIns="883494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Analyze Co-relation between call time duration vs dependent attributes (Fiduciary Code, Claim Place of Service, etc.)</a:t>
          </a:r>
          <a:endParaRPr lang="en-US" sz="1400" kern="1200" dirty="0"/>
        </a:p>
      </dsp:txBody>
      <dsp:txXfrm>
        <a:off x="0" y="2395633"/>
        <a:ext cx="11383598" cy="602437"/>
      </dsp:txXfrm>
    </dsp:sp>
    <dsp:sp modelId="{09CD7C5E-D9B7-472F-9D45-A7028A9460F0}">
      <dsp:nvSpPr>
        <dsp:cNvPr id="0" name=""/>
        <dsp:cNvSpPr/>
      </dsp:nvSpPr>
      <dsp:spPr>
        <a:xfrm>
          <a:off x="569179" y="2069963"/>
          <a:ext cx="7968518" cy="5470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1191" tIns="0" rIns="301191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Need</a:t>
          </a:r>
          <a:endParaRPr lang="en-US" sz="1400" kern="1200" dirty="0"/>
        </a:p>
      </dsp:txBody>
      <dsp:txXfrm>
        <a:off x="595885" y="2096669"/>
        <a:ext cx="7915106" cy="493658"/>
      </dsp:txXfrm>
    </dsp:sp>
    <dsp:sp modelId="{D3D2D027-B142-4139-B2D9-C684619C0AEF}">
      <dsp:nvSpPr>
        <dsp:cNvPr id="0" name=""/>
        <dsp:cNvSpPr/>
      </dsp:nvSpPr>
      <dsp:spPr>
        <a:xfrm>
          <a:off x="0" y="3404741"/>
          <a:ext cx="11383598" cy="6024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3494" tIns="312420" rIns="883494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Enable preventive action by creating a hypothesis/model for predicting long duration calls</a:t>
          </a:r>
          <a:endParaRPr lang="en-US" sz="1400" kern="1200" dirty="0"/>
        </a:p>
      </dsp:txBody>
      <dsp:txXfrm>
        <a:off x="0" y="3404741"/>
        <a:ext cx="11383598" cy="602437"/>
      </dsp:txXfrm>
    </dsp:sp>
    <dsp:sp modelId="{709FA36A-0C90-4AC3-9569-2D1F850D1FE4}">
      <dsp:nvSpPr>
        <dsp:cNvPr id="0" name=""/>
        <dsp:cNvSpPr/>
      </dsp:nvSpPr>
      <dsp:spPr>
        <a:xfrm>
          <a:off x="569179" y="3079071"/>
          <a:ext cx="7968518" cy="5470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1191" tIns="0" rIns="301191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Vision</a:t>
          </a:r>
          <a:endParaRPr lang="en-US" sz="1400" b="1" kern="1200" dirty="0"/>
        </a:p>
      </dsp:txBody>
      <dsp:txXfrm>
        <a:off x="595885" y="3105777"/>
        <a:ext cx="7915106" cy="493658"/>
      </dsp:txXfrm>
    </dsp:sp>
    <dsp:sp modelId="{D3CD372A-A2D9-4BF6-A316-B6A8AD749364}">
      <dsp:nvSpPr>
        <dsp:cNvPr id="0" name=""/>
        <dsp:cNvSpPr/>
      </dsp:nvSpPr>
      <dsp:spPr>
        <a:xfrm>
          <a:off x="0" y="4413849"/>
          <a:ext cx="11383598" cy="6260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3494" tIns="312420" rIns="883494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Provide preventive quality care in order to avoid long duration calls and associated costs by early detection</a:t>
          </a:r>
          <a:endParaRPr lang="en-US" sz="1400" kern="1200" dirty="0"/>
        </a:p>
      </dsp:txBody>
      <dsp:txXfrm>
        <a:off x="0" y="4413849"/>
        <a:ext cx="11383598" cy="626062"/>
      </dsp:txXfrm>
    </dsp:sp>
    <dsp:sp modelId="{1EF92DF1-28EC-4245-924F-A826B9271480}">
      <dsp:nvSpPr>
        <dsp:cNvPr id="0" name=""/>
        <dsp:cNvSpPr/>
      </dsp:nvSpPr>
      <dsp:spPr>
        <a:xfrm>
          <a:off x="569179" y="4088179"/>
          <a:ext cx="7968518" cy="5470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1191" tIns="0" rIns="301191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Outcome</a:t>
          </a:r>
          <a:endParaRPr lang="en-US" sz="1400" b="1" kern="1200" dirty="0"/>
        </a:p>
      </dsp:txBody>
      <dsp:txXfrm>
        <a:off x="595885" y="4114885"/>
        <a:ext cx="7915106" cy="4936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184B8D-F2F1-44F5-95C8-C45A8F763B71}">
      <dsp:nvSpPr>
        <dsp:cNvPr id="0" name=""/>
        <dsp:cNvSpPr/>
      </dsp:nvSpPr>
      <dsp:spPr>
        <a:xfrm>
          <a:off x="0" y="592972"/>
          <a:ext cx="11315700" cy="27295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8224" tIns="624840" rIns="878224" bIns="99568" numCol="1" spcCol="1270" anchor="t" anchorCtr="0">
          <a:noAutofit/>
        </a:bodyPr>
        <a:lstStyle/>
        <a:p>
          <a:pPr marL="118872" lvl="1" indent="-118872" algn="l" defTabSz="622300">
            <a:lnSpc>
              <a:spcPct val="100000"/>
            </a:lnSpc>
            <a:spcBef>
              <a:spcPct val="0"/>
            </a:spcBef>
            <a:spcAft>
              <a:spcPts val="252"/>
            </a:spcAft>
            <a:buChar char="••"/>
          </a:pPr>
          <a:r>
            <a:rPr lang="en-US" sz="1400" b="0" i="0" kern="1200" dirty="0" smtClean="0"/>
            <a:t>Despite broad interest in improving the provider experience, relatively little research has been focused on reaching out to providers before they call, identify education for them and as a differentiator enhance our technology and tools. The burden of long duration calls, however is substantial, growing, and costly. </a:t>
          </a:r>
          <a:r>
            <a:rPr lang="en-US" sz="1400" kern="1200" dirty="0" smtClean="0"/>
            <a:t>With Longer calls, agent’s operational efficiency reduces and probability of call transfer increases.</a:t>
          </a:r>
          <a:endParaRPr lang="en-US" sz="1400" kern="1200" dirty="0"/>
        </a:p>
        <a:p>
          <a:pPr marL="118872" lvl="1" indent="-118872" algn="l" defTabSz="622300">
            <a:lnSpc>
              <a:spcPct val="100000"/>
            </a:lnSpc>
            <a:spcBef>
              <a:spcPct val="0"/>
            </a:spcBef>
            <a:spcAft>
              <a:spcPts val="252"/>
            </a:spcAft>
            <a:buChar char="••"/>
          </a:pPr>
          <a:r>
            <a:rPr lang="en-US" sz="1400" b="0" i="0" kern="1200" dirty="0" smtClean="0"/>
            <a:t>Reducing long duration calls by predicting why and when someone is calling on a provider’s behalf has the potential to greatly reduce health care costs while simultaneously improving care. </a:t>
          </a:r>
          <a:r>
            <a:rPr lang="en-US" sz="1400" kern="1200" dirty="0" smtClean="0"/>
            <a:t>If we can predict for a given claim and its attributes , next call will be long duration call , we can analyze the probable reasons and collect data beforehand thus saving substantial dollars.</a:t>
          </a:r>
          <a:endParaRPr lang="en-US" sz="1400" kern="1200" dirty="0"/>
        </a:p>
      </dsp:txBody>
      <dsp:txXfrm>
        <a:off x="0" y="592972"/>
        <a:ext cx="11315700" cy="2729544"/>
      </dsp:txXfrm>
    </dsp:sp>
    <dsp:sp modelId="{1F273686-A622-4DF7-A76A-BDAF958AA71D}">
      <dsp:nvSpPr>
        <dsp:cNvPr id="0" name=""/>
        <dsp:cNvSpPr/>
      </dsp:nvSpPr>
      <dsp:spPr>
        <a:xfrm>
          <a:off x="544828" y="231439"/>
          <a:ext cx="7920990" cy="6421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9395" tIns="0" rIns="299395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Call Prediction – Long Duration</a:t>
          </a:r>
          <a:endParaRPr lang="en-US" sz="1600" b="1" kern="1200" dirty="0"/>
        </a:p>
      </dsp:txBody>
      <dsp:txXfrm>
        <a:off x="576175" y="262786"/>
        <a:ext cx="7858296" cy="579453"/>
      </dsp:txXfrm>
    </dsp:sp>
    <dsp:sp modelId="{923D5309-7FCB-4AA9-8C50-0FEB4193FE0A}">
      <dsp:nvSpPr>
        <dsp:cNvPr id="0" name=""/>
        <dsp:cNvSpPr/>
      </dsp:nvSpPr>
      <dsp:spPr>
        <a:xfrm>
          <a:off x="0" y="3530519"/>
          <a:ext cx="11315700" cy="92137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8224" tIns="624840" rIns="878224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Does the change in call duration have an impact on claim calls prediction?</a:t>
          </a:r>
          <a:endParaRPr lang="en-US" sz="1400" kern="1200" dirty="0"/>
        </a:p>
      </dsp:txBody>
      <dsp:txXfrm>
        <a:off x="0" y="3530519"/>
        <a:ext cx="11315700" cy="921379"/>
      </dsp:txXfrm>
    </dsp:sp>
    <dsp:sp modelId="{CD9BE6A8-AF2B-426F-B91E-19420CEA56FF}">
      <dsp:nvSpPr>
        <dsp:cNvPr id="0" name=""/>
        <dsp:cNvSpPr/>
      </dsp:nvSpPr>
      <dsp:spPr>
        <a:xfrm>
          <a:off x="576263" y="3142915"/>
          <a:ext cx="7920990" cy="8070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9395" tIns="0" rIns="299395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Question</a:t>
          </a:r>
          <a:endParaRPr lang="en-US" sz="1000" b="1" kern="1200" dirty="0"/>
        </a:p>
      </dsp:txBody>
      <dsp:txXfrm>
        <a:off x="615660" y="3182312"/>
        <a:ext cx="7842196" cy="7282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8C1E50-5620-4767-BCC2-883BDB1CEDA1}">
      <dsp:nvSpPr>
        <dsp:cNvPr id="0" name=""/>
        <dsp:cNvSpPr/>
      </dsp:nvSpPr>
      <dsp:spPr>
        <a:xfrm>
          <a:off x="1587162" y="827"/>
          <a:ext cx="1863762" cy="16689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HIGH VALUE</a:t>
          </a:r>
          <a:endParaRPr lang="en-US" sz="1400" kern="1200" dirty="0"/>
        </a:p>
      </dsp:txBody>
      <dsp:txXfrm>
        <a:off x="1860104" y="245245"/>
        <a:ext cx="1317878" cy="1180155"/>
      </dsp:txXfrm>
    </dsp:sp>
    <dsp:sp modelId="{DEF08947-0CE1-4A1B-8D40-9011F842E4A0}">
      <dsp:nvSpPr>
        <dsp:cNvPr id="0" name=""/>
        <dsp:cNvSpPr/>
      </dsp:nvSpPr>
      <dsp:spPr>
        <a:xfrm>
          <a:off x="3586447" y="351315"/>
          <a:ext cx="968015" cy="968015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714757" y="721484"/>
        <a:ext cx="711395" cy="227677"/>
      </dsp:txXfrm>
    </dsp:sp>
    <dsp:sp modelId="{953F4B59-90CF-46C8-9949-18AB08D211FD}">
      <dsp:nvSpPr>
        <dsp:cNvPr id="0" name=""/>
        <dsp:cNvSpPr/>
      </dsp:nvSpPr>
      <dsp:spPr>
        <a:xfrm>
          <a:off x="4689984" y="827"/>
          <a:ext cx="1863762" cy="1668991"/>
        </a:xfrm>
        <a:prstGeom prst="ellipse">
          <a:avLst/>
        </a:prstGeom>
        <a:solidFill>
          <a:srgbClr val="F2B41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LOW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FEASIBILITY</a:t>
          </a:r>
          <a:endParaRPr lang="en-US" sz="1400" kern="1200" dirty="0"/>
        </a:p>
      </dsp:txBody>
      <dsp:txXfrm>
        <a:off x="4962926" y="245245"/>
        <a:ext cx="1317878" cy="1180155"/>
      </dsp:txXfrm>
    </dsp:sp>
    <dsp:sp modelId="{5B984450-6216-4879-A043-9533BA23C8C2}">
      <dsp:nvSpPr>
        <dsp:cNvPr id="0" name=""/>
        <dsp:cNvSpPr/>
      </dsp:nvSpPr>
      <dsp:spPr>
        <a:xfrm>
          <a:off x="6689269" y="351315"/>
          <a:ext cx="968015" cy="968015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400" kern="1200"/>
        </a:p>
      </dsp:txBody>
      <dsp:txXfrm>
        <a:off x="6817579" y="550726"/>
        <a:ext cx="711395" cy="569193"/>
      </dsp:txXfrm>
    </dsp:sp>
    <dsp:sp modelId="{A6A0BF6C-4F02-427C-844A-744C943BB9B9}">
      <dsp:nvSpPr>
        <dsp:cNvPr id="0" name=""/>
        <dsp:cNvSpPr/>
      </dsp:nvSpPr>
      <dsp:spPr>
        <a:xfrm>
          <a:off x="7792806" y="827"/>
          <a:ext cx="1863762" cy="16689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MORE 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QUANTIFIABLE DATA NEEDED</a:t>
          </a:r>
          <a:endParaRPr lang="en-US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followed with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MORE RESEARCH</a:t>
          </a:r>
        </a:p>
      </dsp:txBody>
      <dsp:txXfrm>
        <a:off x="8065748" y="245245"/>
        <a:ext cx="1317878" cy="11801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A6FECC-AE80-4FBF-8B82-A5F82C1BFBE9}">
      <dsp:nvSpPr>
        <dsp:cNvPr id="0" name=""/>
        <dsp:cNvSpPr/>
      </dsp:nvSpPr>
      <dsp:spPr>
        <a:xfrm>
          <a:off x="2285" y="247269"/>
          <a:ext cx="3495672" cy="128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H0 (Null Hypothesis)</a:t>
          </a:r>
          <a:endParaRPr lang="en-US" sz="1600" b="1" kern="1200" dirty="0"/>
        </a:p>
      </dsp:txBody>
      <dsp:txXfrm>
        <a:off x="2285" y="247269"/>
        <a:ext cx="3495672" cy="1287000"/>
      </dsp:txXfrm>
    </dsp:sp>
    <dsp:sp modelId="{8DB52DF0-ED34-468A-AD46-B6D07F349FB9}">
      <dsp:nvSpPr>
        <dsp:cNvPr id="0" name=""/>
        <dsp:cNvSpPr/>
      </dsp:nvSpPr>
      <dsp:spPr>
        <a:xfrm>
          <a:off x="3497957" y="247269"/>
          <a:ext cx="521030" cy="12870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9E04B8-6C82-49B3-9B33-C0667069D0DA}">
      <dsp:nvSpPr>
        <dsp:cNvPr id="0" name=""/>
        <dsp:cNvSpPr/>
      </dsp:nvSpPr>
      <dsp:spPr>
        <a:xfrm>
          <a:off x="4227400" y="247269"/>
          <a:ext cx="7086015" cy="1287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Change in the Fiduciary Code, Claim Place of Service does not impact call duration</a:t>
          </a:r>
          <a:endParaRPr lang="en-US" sz="1400" kern="1200" dirty="0"/>
        </a:p>
      </dsp:txBody>
      <dsp:txXfrm>
        <a:off x="4227400" y="247269"/>
        <a:ext cx="7086015" cy="1287000"/>
      </dsp:txXfrm>
    </dsp:sp>
    <dsp:sp modelId="{DD25A86C-BCD3-43C1-AFDA-76583780E2F9}">
      <dsp:nvSpPr>
        <dsp:cNvPr id="0" name=""/>
        <dsp:cNvSpPr/>
      </dsp:nvSpPr>
      <dsp:spPr>
        <a:xfrm>
          <a:off x="2285" y="1768269"/>
          <a:ext cx="3495672" cy="128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H1 (Alternate Hypothesis)</a:t>
          </a:r>
          <a:endParaRPr lang="en-US" sz="1600" b="1" kern="1200" dirty="0"/>
        </a:p>
      </dsp:txBody>
      <dsp:txXfrm>
        <a:off x="2285" y="1768269"/>
        <a:ext cx="3495672" cy="1287000"/>
      </dsp:txXfrm>
    </dsp:sp>
    <dsp:sp modelId="{DA42BAF4-BAFE-44DF-A4B3-60273C20910B}">
      <dsp:nvSpPr>
        <dsp:cNvPr id="0" name=""/>
        <dsp:cNvSpPr/>
      </dsp:nvSpPr>
      <dsp:spPr>
        <a:xfrm>
          <a:off x="3497957" y="1768269"/>
          <a:ext cx="521030" cy="12870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77388E-367A-4D70-ACE9-4E8F2F2708EB}">
      <dsp:nvSpPr>
        <dsp:cNvPr id="0" name=""/>
        <dsp:cNvSpPr/>
      </dsp:nvSpPr>
      <dsp:spPr>
        <a:xfrm>
          <a:off x="4227400" y="1768269"/>
          <a:ext cx="7086015" cy="1287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Change in the Fiduciary Code, Claim Place of Service has impact on call duration</a:t>
          </a:r>
          <a:endParaRPr lang="en-US" sz="1400" kern="1200" dirty="0"/>
        </a:p>
      </dsp:txBody>
      <dsp:txXfrm>
        <a:off x="4227400" y="1768269"/>
        <a:ext cx="7086015" cy="1287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4E66A4-0315-49CE-8470-918AE784AB25}">
      <dsp:nvSpPr>
        <dsp:cNvPr id="0" name=""/>
        <dsp:cNvSpPr/>
      </dsp:nvSpPr>
      <dsp:spPr>
        <a:xfrm>
          <a:off x="0" y="1735"/>
          <a:ext cx="11315700" cy="1145358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Study used the data for UHCInsight providers’  claims provided by the DataViz Admin Team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0" y="1735"/>
        <a:ext cx="11315700" cy="1145358"/>
      </dsp:txXfrm>
    </dsp:sp>
    <dsp:sp modelId="{41D97941-E39B-49C1-8590-13D2CC209AA9}">
      <dsp:nvSpPr>
        <dsp:cNvPr id="0" name=""/>
        <dsp:cNvSpPr/>
      </dsp:nvSpPr>
      <dsp:spPr>
        <a:xfrm>
          <a:off x="0" y="1204362"/>
          <a:ext cx="11315700" cy="1145358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Dataset used is de-identified and did not contain any PHI , PII information.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0" y="1204362"/>
        <a:ext cx="11315700" cy="1145358"/>
      </dsp:txXfrm>
    </dsp:sp>
    <dsp:sp modelId="{A5CD709E-7A7C-47CF-83B3-D42247B5CED0}">
      <dsp:nvSpPr>
        <dsp:cNvPr id="0" name=""/>
        <dsp:cNvSpPr/>
      </dsp:nvSpPr>
      <dsp:spPr>
        <a:xfrm>
          <a:off x="0" y="2406988"/>
          <a:ext cx="11315700" cy="1145358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Due to the de-identified nature of the dataset obtained, this study can not be considered human subjects research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0" y="2406988"/>
        <a:ext cx="11315700" cy="11453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BracketList+Icon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diagrams.loki3.com/VaryingWidthList+Icon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990CD9A-6D95-5646-8A93-6167C04FEA6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50DE4C3-7E42-6A47-A8FE-6333D86C6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50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8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3" algn="l" defTabSz="91428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30" algn="l" defTabSz="91428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73" algn="l" defTabSz="91428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18" algn="l" defTabSz="91428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58" algn="l" defTabSz="91428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43" algn="l" defTabSz="91428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F5452-94A8-42CF-940C-D17E9D6EFE3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2585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EF98E8C0-33D8-4565-8456-C2F08F0520F5}" type="datetime8">
              <a:rPr lang="en-US" smtClean="0">
                <a:solidFill>
                  <a:prstClr val="black"/>
                </a:solidFill>
              </a:rPr>
              <a:pPr/>
              <a:t>4/15/2019 1:41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950004" eaLnBrk="0" hangingPunct="0"/>
            <a:r>
              <a:rPr lang="en-US" sz="5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© 2016 Optum,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870386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EF98E8C0-33D8-4565-8456-C2F08F0520F5}" type="datetime8">
              <a:rPr lang="en-US" smtClean="0">
                <a:solidFill>
                  <a:prstClr val="black"/>
                </a:solidFill>
              </a:rPr>
              <a:pPr/>
              <a:t>4/15/2019 8:17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950004" eaLnBrk="0" hangingPunct="0"/>
            <a:r>
              <a:rPr lang="en-US" sz="5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© 2016 Optum,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870386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50004" eaLnBrk="0" hangingPunct="0"/>
            <a:r>
              <a:rPr lang="en-US" sz="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© 2016 Optum, Inc. All rights reserved.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433BDF4-B53C-41D6-BFF9-167E1F86C0E2}" type="datetime8">
              <a:rPr lang="en-US" smtClean="0"/>
              <a:t>4/15/2019 8:17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100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50004" eaLnBrk="0" hangingPunct="0"/>
            <a:r>
              <a:rPr lang="en-US" sz="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© 2016 </a:t>
            </a:r>
            <a:r>
              <a:rPr lang="en-US" sz="5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Optum</a:t>
            </a:r>
            <a:r>
              <a:rPr lang="en-US" sz="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, Inc. All rights reserved.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433BDF4-B53C-41D6-BFF9-167E1F86C0E2}" type="datetime8">
              <a:rPr lang="en-US" smtClean="0"/>
              <a:t>4/15/2019 9:46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245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DE4C3-7E42-6A47-A8FE-6333D86C6C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12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DE4C3-7E42-6A47-A8FE-6333D86C6C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12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DE4C3-7E42-6A47-A8FE-6333D86C6C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12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DE4C3-7E42-6A47-A8FE-6333D86C6C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11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DE4C3-7E42-6A47-A8FE-6333D86C6C8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03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DE4C3-7E42-6A47-A8FE-6333D86C6C8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63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8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8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8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8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8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8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8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8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8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8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8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8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8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8.xml"/></Relationships>
</file>

<file path=ppt/slideLayouts/_rels/slideLayout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8.xml"/></Relationships>
</file>

<file path=ppt/slideLayouts/_rels/slideLayout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9.xml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9.xml"/></Relationships>
</file>

<file path=ppt/slideLayouts/_rels/slideLayout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9.xml"/></Relationships>
</file>

<file path=ppt/slideLayouts/_rels/slideLayout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9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9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9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9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9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9.xml"/></Relationships>
</file>

<file path=ppt/slideLayouts/_rels/slideLayout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9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9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9.xml"/></Relationships>
</file>

<file path=ppt/slideLayouts/_rels/slideLayout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9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9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9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9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9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9.xml"/></Relationships>
</file>

<file path=ppt/slideLayouts/_rels/slideLayout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0.xml"/></Relationships>
</file>

<file path=ppt/slideLayouts/_rels/slideLayout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0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0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0.xml"/></Relationships>
</file>

<file path=ppt/slideLayouts/_rels/slideLayout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0.xml"/></Relationships>
</file>

<file path=ppt/slideLayouts/_rels/slideLayout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0.xml"/></Relationships>
</file>

<file path=ppt/slideLayouts/_rels/slideLayout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0.xml"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0.xml"/></Relationships>
</file>

<file path=ppt/slideLayouts/_rels/slideLayout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0.xml"/></Relationships>
</file>

<file path=ppt/slideLayouts/_rels/slideLayout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0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0.xml"/></Relationships>
</file>

<file path=ppt/slideLayouts/_rels/slideLayout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0.xml"/></Relationships>
</file>

<file path=ppt/slideLayouts/_rels/slideLayout2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0.xml"/></Relationships>
</file>

<file path=ppt/slideLayouts/_rels/slideLayout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0.xml"/></Relationships>
</file>

<file path=ppt/slideLayouts/_rels/slideLayout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0.xml"/></Relationships>
</file>

<file path=ppt/slideLayouts/_rels/slideLayout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0.xml"/></Relationships>
</file>

<file path=ppt/slideLayouts/_rels/slideLayout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0.xml"/></Relationships>
</file>

<file path=ppt/slideLayouts/_rels/slideLayout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1.xml"/></Relationships>
</file>

<file path=ppt/slideLayouts/_rels/slideLayout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1.xml"/></Relationships>
</file>

<file path=ppt/slideLayouts/_rels/slideLayout2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1.xml"/></Relationships>
</file>

<file path=ppt/slideLayouts/_rels/slideLayout2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1.xml"/></Relationships>
</file>

<file path=ppt/slideLayouts/_rels/slideLayout2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1.xml"/></Relationships>
</file>

<file path=ppt/slideLayouts/_rels/slideLayout2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1.xml"/></Relationships>
</file>

<file path=ppt/slideLayouts/_rels/slideLayout2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1.xml"/></Relationships>
</file>

<file path=ppt/slideLayouts/_rels/slideLayout2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1.xml"/></Relationships>
</file>

<file path=ppt/slideLayouts/_rels/slideLayout2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1.xml"/></Relationships>
</file>

<file path=ppt/slideLayouts/_rels/slideLayout2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1.xml"/></Relationships>
</file>

<file path=ppt/slideLayouts/_rels/slideLayout2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1.xml"/></Relationships>
</file>

<file path=ppt/slideLayouts/_rels/slideLayout2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1.xml"/></Relationships>
</file>

<file path=ppt/slideLayouts/_rels/slideLayout2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1.xml"/></Relationships>
</file>

<file path=ppt/slideLayouts/_rels/slideLayout2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1.xml"/></Relationships>
</file>

<file path=ppt/slideLayouts/_rels/slideLayout2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1.xml"/></Relationships>
</file>

<file path=ppt/slideLayouts/_rels/slideLayout2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1.xml"/></Relationships>
</file>

<file path=ppt/slideLayouts/_rels/slideLayout2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2.xml"/></Relationships>
</file>

<file path=ppt/slideLayouts/_rels/slideLayout2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2.xml"/></Relationships>
</file>

<file path=ppt/slideLayouts/_rels/slideLayout2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2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2.xml"/></Relationships>
</file>

<file path=ppt/slideLayouts/_rels/slideLayout2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2.xml"/></Relationships>
</file>

<file path=ppt/slideLayouts/_rels/slideLayout2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2.xml"/></Relationships>
</file>

<file path=ppt/slideLayouts/_rels/slideLayout2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2.xml"/></Relationships>
</file>

<file path=ppt/slideLayouts/_rels/slideLayout2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2.xml"/></Relationships>
</file>

<file path=ppt/slideLayouts/_rels/slideLayout2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2.xml"/></Relationships>
</file>

<file path=ppt/slideLayouts/_rels/slideLayout2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2.xml"/></Relationships>
</file>

<file path=ppt/slideLayouts/_rels/slideLayout2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2.xml"/></Relationships>
</file>

<file path=ppt/slideLayouts/_rels/slideLayout2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2.xml"/></Relationships>
</file>

<file path=ppt/slideLayouts/_rels/slideLayout2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2.xml"/></Relationships>
</file>

<file path=ppt/slideLayouts/_rels/slideLayout2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2.xml"/></Relationships>
</file>

<file path=ppt/slideLayouts/_rels/slideLayout2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2.xml"/></Relationships>
</file>

<file path=ppt/slideLayouts/_rels/slideLayout2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2.xml"/></Relationships>
</file>

<file path=ppt/slideLayouts/_rels/slideLayout2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3.xml"/></Relationships>
</file>

<file path=ppt/slideLayouts/_rels/slideLayout2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3.xml"/></Relationships>
</file>

<file path=ppt/slideLayouts/_rels/slideLayout2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3.xml"/></Relationships>
</file>

<file path=ppt/slideLayouts/_rels/slideLayout2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3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3.xml"/></Relationships>
</file>

<file path=ppt/slideLayouts/_rels/slideLayout3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3.xml"/></Relationships>
</file>

<file path=ppt/slideLayouts/_rels/slideLayout3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3.xml"/></Relationships>
</file>

<file path=ppt/slideLayouts/_rels/slideLayout3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3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3.xml"/></Relationships>
</file>

<file path=ppt/slideLayouts/_rels/slideLayout3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3.xml"/></Relationships>
</file>

<file path=ppt/slideLayouts/_rels/slideLayout3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3.xml"/></Relationships>
</file>

<file path=ppt/slideLayouts/_rels/slideLayout3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3.xml"/></Relationships>
</file>

<file path=ppt/slideLayouts/_rels/slideLayout3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3.xml"/></Relationships>
</file>

<file path=ppt/slideLayouts/_rels/slideLayout3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3.xml"/></Relationships>
</file>

<file path=ppt/slideLayouts/_rels/slideLayout3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3.xml"/></Relationships>
</file>

<file path=ppt/slideLayouts/_rels/slideLayout3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3.xml"/></Relationships>
</file>

<file path=ppt/slideLayouts/_rels/slideLayout3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3.xml"/></Relationships>
</file>

<file path=ppt/slideLayouts/_rels/slideLayout3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3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4.xml"/></Relationships>
</file>

<file path=ppt/slideLayouts/_rels/slideLayout3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4.xml"/></Relationships>
</file>

<file path=ppt/slideLayouts/_rels/slideLayout3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4.xml"/></Relationships>
</file>

<file path=ppt/slideLayouts/_rels/slideLayout3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4.xml"/></Relationships>
</file>

<file path=ppt/slideLayouts/_rels/slideLayout3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4.xml"/></Relationships>
</file>

<file path=ppt/slideLayouts/_rels/slideLayout3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4.xml"/></Relationships>
</file>

<file path=ppt/slideLayouts/_rels/slideLayout3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4.xml"/></Relationships>
</file>

<file path=ppt/slideLayouts/_rels/slideLayout3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4.xml"/></Relationships>
</file>

<file path=ppt/slideLayouts/_rels/slideLayout3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4.xml"/></Relationships>
</file>

<file path=ppt/slideLayouts/_rels/slideLayout3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4.xml"/></Relationships>
</file>

<file path=ppt/slideLayouts/_rels/slideLayout3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4.xml"/></Relationships>
</file>

<file path=ppt/slideLayouts/_rels/slideLayout3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4.xml"/></Relationships>
</file>

<file path=ppt/slideLayouts/_rels/slideLayout3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4.xml"/></Relationships>
</file>

<file path=ppt/slideLayouts/_rels/slideLayout3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4.xml"/></Relationships>
</file>

<file path=ppt/slideLayouts/_rels/slideLayout3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4.xml"/></Relationships>
</file>

<file path=ppt/slideLayouts/_rels/slideLayout3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4.xml"/></Relationships>
</file>

<file path=ppt/slideLayouts/_rels/slideLayout3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5.xml"/></Relationships>
</file>

<file path=ppt/slideLayouts/_rels/slideLayout3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5.xml"/></Relationships>
</file>

<file path=ppt/slideLayouts/_rels/slideLayout3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5.xml"/></Relationships>
</file>

<file path=ppt/slideLayouts/_rels/slideLayout3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5.xml"/></Relationships>
</file>

<file path=ppt/slideLayouts/_rels/slideLayout3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5.xml"/></Relationships>
</file>

<file path=ppt/slideLayouts/_rels/slideLayout3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5.xml"/></Relationships>
</file>

<file path=ppt/slideLayouts/_rels/slideLayout3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5.xml"/></Relationships>
</file>

<file path=ppt/slideLayouts/_rels/slideLayout3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5.xml"/></Relationships>
</file>

<file path=ppt/slideLayouts/_rels/slideLayout3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5.xml"/></Relationships>
</file>

<file path=ppt/slideLayouts/_rels/slideLayout3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5.xml"/></Relationships>
</file>

<file path=ppt/slideLayouts/_rels/slideLayout4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5.xml"/></Relationships>
</file>

<file path=ppt/slideLayouts/_rels/slideLayout4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5.xml"/></Relationships>
</file>

<file path=ppt/slideLayouts/_rels/slideLayout4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5.xml"/></Relationships>
</file>

<file path=ppt/slideLayouts/_rels/slideLayout4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5.xml"/></Relationships>
</file>

<file path=ppt/slideLayouts/_rels/slideLayout4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5.xml"/></Relationships>
</file>

<file path=ppt/slideLayouts/_rels/slideLayout4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5.xml"/></Relationships>
</file>

<file path=ppt/slideLayouts/_rels/slideLayout4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5.xml"/></Relationships>
</file>

<file path=ppt/slideLayouts/_rels/slideLayout4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5.xml"/></Relationships>
</file>

<file path=ppt/slideLayouts/_rels/slideLayout4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7.png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Optum_RGB_PPT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8008" y="228602"/>
            <a:ext cx="2876551" cy="679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Optum_ColorBand-02"/>
          <p:cNvPicPr preferRelativeResize="0">
            <a:picLocks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008882"/>
            <a:ext cx="12192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5"/>
          <p:cNvSpPr>
            <a:spLocks noChangeArrowheads="1"/>
          </p:cNvSpPr>
          <p:nvPr userDrawn="1"/>
        </p:nvSpPr>
        <p:spPr bwMode="auto">
          <a:xfrm>
            <a:off x="3149611" y="6307455"/>
            <a:ext cx="3655484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D45D00"/>
              </a:buClr>
            </a:pPr>
            <a:endParaRPr lang="en-US" sz="1100" dirty="0">
              <a:solidFill>
                <a:srgbClr val="63666A"/>
              </a:solidFill>
              <a:ea typeface="Geneva" charset="-128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49600" y="5448303"/>
            <a:ext cx="8128000" cy="342900"/>
          </a:xfrm>
        </p:spPr>
        <p:txBody>
          <a:bodyPr anchor="t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49600" y="5791200"/>
            <a:ext cx="6400800" cy="547688"/>
          </a:xfrm>
        </p:spPr>
        <p:txBody>
          <a:bodyPr/>
          <a:lstStyle>
            <a:lvl1pPr>
              <a:spcAft>
                <a:spcPct val="0"/>
              </a:spcAft>
              <a:defRPr sz="12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2966451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B66F9C-643F-49E1-890D-97BB63F812CA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843594"/>
      </p:ext>
    </p:extLst>
  </p:cSld>
  <p:clrMapOvr>
    <a:masterClrMapping/>
  </p:clrMapOvr>
  <p:transition>
    <p:fade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0" y="5097470"/>
            <a:ext cx="12192000" cy="1760537"/>
          </a:xfrm>
          <a:prstGeom prst="rect">
            <a:avLst/>
          </a:prstGeom>
          <a:solidFill>
            <a:srgbClr val="E877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53565A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5" name="Picture 11" descr="Optum_ColorBand-0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70"/>
            <a:ext cx="12192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5" y="228600"/>
            <a:ext cx="2876551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354667" y="2456434"/>
            <a:ext cx="10363200" cy="1150366"/>
          </a:xfrm>
        </p:spPr>
        <p:txBody>
          <a:bodyPr anchor="ctr">
            <a:noAutofit/>
          </a:bodyPr>
          <a:lstStyle>
            <a:lvl1pPr algn="l"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1354667" y="5270500"/>
            <a:ext cx="10363200" cy="1384300"/>
          </a:xfrm>
        </p:spPr>
        <p:txBody>
          <a:bodyPr>
            <a:normAutofit/>
          </a:bodyPr>
          <a:lstStyle>
            <a:lvl1pPr marL="0" indent="0" algn="l"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66335"/>
      </p:ext>
    </p:extLst>
  </p:cSld>
  <p:clrMapOvr>
    <a:masterClrMapping/>
  </p:clrMapOvr>
  <p:transition spd="slow">
    <p:push dir="u"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44958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buSzPct val="100000"/>
              <a:buFont typeface="Arial" pitchFamily="34" charset="0"/>
              <a:buChar char="–"/>
              <a:defRPr>
                <a:latin typeface="Arial" pitchFamily="34" charset="0"/>
                <a:cs typeface="Arial" pitchFamily="34" charset="0"/>
              </a:defRPr>
            </a:lvl3pPr>
            <a:lvl4pPr>
              <a:buFont typeface="Arial" pitchFamily="34" charset="0"/>
              <a:buChar char="–"/>
              <a:defRPr sz="14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09600" y="76200"/>
            <a:ext cx="10972800" cy="6858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buNone/>
              <a:defRPr sz="2400" b="1" baseline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2787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 Busines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 bwMode="gray">
          <a:xfrm>
            <a:off x="0" y="-233"/>
            <a:ext cx="12192000" cy="6864344"/>
            <a:chOff x="0" y="-233"/>
            <a:chExt cx="9144000" cy="514825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7" r="85"/>
            <a:stretch/>
          </p:blipFill>
          <p:spPr bwMode="gray">
            <a:xfrm>
              <a:off x="0" y="0"/>
              <a:ext cx="9144000" cy="5148025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 bwMode="gray">
            <a:xfrm>
              <a:off x="0" y="-233"/>
              <a:ext cx="8337772" cy="5143734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71000">
                  <a:srgbClr val="FFFFFF">
                    <a:alpha val="75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3" rIns="0" bIns="45723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6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95301" y="1104911"/>
            <a:ext cx="7440387" cy="2735839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 dirty="0"/>
              <a:t>Insightful presentation title in sentence case max 3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301" y="3924314"/>
            <a:ext cx="7440387" cy="974271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131" indent="0" algn="ctr">
              <a:buNone/>
              <a:defRPr sz="2000"/>
            </a:lvl2pPr>
            <a:lvl3pPr marL="914264" indent="0" algn="ctr">
              <a:buNone/>
              <a:defRPr sz="1900"/>
            </a:lvl3pPr>
            <a:lvl4pPr marL="1371396" indent="0" algn="ctr">
              <a:buNone/>
              <a:defRPr sz="1600"/>
            </a:lvl4pPr>
            <a:lvl5pPr marL="1828528" indent="0" algn="ctr">
              <a:buNone/>
              <a:defRPr sz="1600"/>
            </a:lvl5pPr>
            <a:lvl6pPr marL="2285662" indent="0" algn="ctr">
              <a:buNone/>
              <a:defRPr sz="1600"/>
            </a:lvl6pPr>
            <a:lvl7pPr marL="2742790" indent="0" algn="ctr">
              <a:buNone/>
              <a:defRPr sz="1600"/>
            </a:lvl7pPr>
            <a:lvl8pPr marL="3199920" indent="0" algn="ctr">
              <a:buNone/>
              <a:defRPr sz="1600"/>
            </a:lvl8pPr>
            <a:lvl9pPr marL="3657051" indent="0" algn="ctr">
              <a:buNone/>
              <a:defRPr sz="1600"/>
            </a:lvl9pPr>
          </a:lstStyle>
          <a:p>
            <a:r>
              <a:rPr lang="en-US" dirty="0"/>
              <a:t>Event City or Speaker Name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95301" y="4990663"/>
            <a:ext cx="7440011" cy="7025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DD, YYYY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706D6A4-086B-4EFB-B01A-4739B42A6AA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238B657-F5A1-CE4E-BE44-E7119FF99A44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3562FAE-D3E7-4AF2-9F04-7B5F288F01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6" t="19533" r="8101" b="19620"/>
          <a:stretch/>
        </p:blipFill>
        <p:spPr>
          <a:xfrm>
            <a:off x="353113" y="5795748"/>
            <a:ext cx="2186147" cy="66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543798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 Lifesty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9294"/>
            <a:ext cx="12192000" cy="6849452"/>
            <a:chOff x="0" y="-233"/>
            <a:chExt cx="9163964" cy="5148305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31" r="-15"/>
            <a:stretch/>
          </p:blipFill>
          <p:spPr>
            <a:xfrm>
              <a:off x="0" y="0"/>
              <a:ext cx="9163964" cy="5148072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 bwMode="auto">
            <a:xfrm>
              <a:off x="0" y="-233"/>
              <a:ext cx="8337772" cy="5143734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71000">
                  <a:srgbClr val="FFFFFF">
                    <a:alpha val="75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3" rIns="0" bIns="45723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6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5301" y="1104911"/>
            <a:ext cx="7440387" cy="2735839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 dirty="0"/>
              <a:t>Insightful presentation title in sentence case max 3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5301" y="3924314"/>
            <a:ext cx="7440387" cy="974271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131" indent="0" algn="ctr">
              <a:buNone/>
              <a:defRPr sz="2000"/>
            </a:lvl2pPr>
            <a:lvl3pPr marL="914264" indent="0" algn="ctr">
              <a:buNone/>
              <a:defRPr sz="1900"/>
            </a:lvl3pPr>
            <a:lvl4pPr marL="1371396" indent="0" algn="ctr">
              <a:buNone/>
              <a:defRPr sz="1600"/>
            </a:lvl4pPr>
            <a:lvl5pPr marL="1828528" indent="0" algn="ctr">
              <a:buNone/>
              <a:defRPr sz="1600"/>
            </a:lvl5pPr>
            <a:lvl6pPr marL="2285662" indent="0" algn="ctr">
              <a:buNone/>
              <a:defRPr sz="1600"/>
            </a:lvl6pPr>
            <a:lvl7pPr marL="2742790" indent="0" algn="ctr">
              <a:buNone/>
              <a:defRPr sz="1600"/>
            </a:lvl7pPr>
            <a:lvl8pPr marL="3199920" indent="0" algn="ctr">
              <a:buNone/>
              <a:defRPr sz="1600"/>
            </a:lvl8pPr>
            <a:lvl9pPr marL="3657051" indent="0" algn="ctr">
              <a:buNone/>
              <a:defRPr sz="1600"/>
            </a:lvl9pPr>
          </a:lstStyle>
          <a:p>
            <a:r>
              <a:rPr lang="en-US" dirty="0"/>
              <a:t>Event City or Speaker Name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1" y="4990663"/>
            <a:ext cx="7440011" cy="7025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DD, YYYY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4E08A3-4092-47F1-9E71-C70852FA56A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1E73121-7B3E-9542-A578-64E2FE217CBC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6753090A-B656-45FC-9886-F280D93F60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6" t="19533" r="8101" b="19620"/>
          <a:stretch/>
        </p:blipFill>
        <p:spPr>
          <a:xfrm>
            <a:off x="353113" y="5795748"/>
            <a:ext cx="2186147" cy="66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89674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 Clin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 bwMode="gray">
          <a:xfrm>
            <a:off x="0" y="-233"/>
            <a:ext cx="12192000" cy="6858312"/>
            <a:chOff x="0" y="-233"/>
            <a:chExt cx="9144000" cy="5143734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03" r="503" b="622"/>
            <a:stretch/>
          </p:blipFill>
          <p:spPr bwMode="gray"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gray">
            <a:xfrm>
              <a:off x="0" y="-233"/>
              <a:ext cx="9051472" cy="5143734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56000">
                  <a:srgbClr val="FFFFFF">
                    <a:alpha val="75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3" rIns="0" bIns="45723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6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95301" y="1104911"/>
            <a:ext cx="7440387" cy="2735839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 dirty="0"/>
              <a:t>Insightful presentation title in sentence case max 3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301" y="3924314"/>
            <a:ext cx="7440387" cy="974271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131" indent="0" algn="ctr">
              <a:buNone/>
              <a:defRPr sz="2000"/>
            </a:lvl2pPr>
            <a:lvl3pPr marL="914264" indent="0" algn="ctr">
              <a:buNone/>
              <a:defRPr sz="1900"/>
            </a:lvl3pPr>
            <a:lvl4pPr marL="1371396" indent="0" algn="ctr">
              <a:buNone/>
              <a:defRPr sz="1600"/>
            </a:lvl4pPr>
            <a:lvl5pPr marL="1828528" indent="0" algn="ctr">
              <a:buNone/>
              <a:defRPr sz="1600"/>
            </a:lvl5pPr>
            <a:lvl6pPr marL="2285662" indent="0" algn="ctr">
              <a:buNone/>
              <a:defRPr sz="1600"/>
            </a:lvl6pPr>
            <a:lvl7pPr marL="2742790" indent="0" algn="ctr">
              <a:buNone/>
              <a:defRPr sz="1600"/>
            </a:lvl7pPr>
            <a:lvl8pPr marL="3199920" indent="0" algn="ctr">
              <a:buNone/>
              <a:defRPr sz="1600"/>
            </a:lvl8pPr>
            <a:lvl9pPr marL="3657051" indent="0" algn="ctr">
              <a:buNone/>
              <a:defRPr sz="1600"/>
            </a:lvl9pPr>
          </a:lstStyle>
          <a:p>
            <a:r>
              <a:rPr lang="en-US" dirty="0"/>
              <a:t>Event City or Speaker Name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95301" y="4990663"/>
            <a:ext cx="7440011" cy="7025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DD, YYYY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285D584-066A-4A89-9A12-E19AD0ECCD0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FA19466-1230-8744-BE5C-06C3B7D7C0C9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506AFEAB-1709-4C0C-B4AA-1A4479FBF5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6" t="19533" r="8101" b="19620"/>
          <a:stretch/>
        </p:blipFill>
        <p:spPr>
          <a:xfrm>
            <a:off x="353113" y="5795748"/>
            <a:ext cx="2186147" cy="66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77646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alkin Customiz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0"/>
            <a:ext cx="12192000" cy="6858000"/>
          </a:xfrm>
          <a:solidFill>
            <a:schemeClr val="accent4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picture icon in middle of slide to add full bleed picture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0" y="-5893"/>
            <a:ext cx="12192000" cy="6858000"/>
          </a:xfr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2" rIns="0" bIns="45722" numCol="1" rtlCol="0" anchor="ctr" anchorCtr="0" compatLnSpc="1">
            <a:prstTxWarp prst="textNoShape">
              <a:avLst/>
            </a:prstTxWarp>
          </a:bodyPr>
          <a:lstStyle>
            <a:lvl1pPr>
              <a:def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 algn="ctr" defTabSz="914060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95301" y="1104911"/>
            <a:ext cx="7440387" cy="2735839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 dirty="0"/>
              <a:t>Insightful presentation title in sentence case max 3 lines | Image instructions at right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301" y="3924314"/>
            <a:ext cx="7440387" cy="974271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131" indent="0" algn="ctr">
              <a:buNone/>
              <a:defRPr sz="2000"/>
            </a:lvl2pPr>
            <a:lvl3pPr marL="914264" indent="0" algn="ctr">
              <a:buNone/>
              <a:defRPr sz="1900"/>
            </a:lvl3pPr>
            <a:lvl4pPr marL="1371396" indent="0" algn="ctr">
              <a:buNone/>
              <a:defRPr sz="1600"/>
            </a:lvl4pPr>
            <a:lvl5pPr marL="1828528" indent="0" algn="ctr">
              <a:buNone/>
              <a:defRPr sz="1600"/>
            </a:lvl5pPr>
            <a:lvl6pPr marL="2285662" indent="0" algn="ctr">
              <a:buNone/>
              <a:defRPr sz="1600"/>
            </a:lvl6pPr>
            <a:lvl7pPr marL="2742790" indent="0" algn="ctr">
              <a:buNone/>
              <a:defRPr sz="1600"/>
            </a:lvl7pPr>
            <a:lvl8pPr marL="3199920" indent="0" algn="ctr">
              <a:buNone/>
              <a:defRPr sz="1600"/>
            </a:lvl8pPr>
            <a:lvl9pPr marL="3657051" indent="0" algn="ctr">
              <a:buNone/>
              <a:defRPr sz="1600"/>
            </a:lvl9pPr>
          </a:lstStyle>
          <a:p>
            <a:r>
              <a:rPr lang="en-US" dirty="0"/>
              <a:t>Event City or Speaker Name</a:t>
            </a:r>
          </a:p>
        </p:txBody>
      </p:sp>
      <p:sp>
        <p:nvSpPr>
          <p:cNvPr id="9" name="Rectangle 8"/>
          <p:cNvSpPr/>
          <p:nvPr/>
        </p:nvSpPr>
        <p:spPr bwMode="gray">
          <a:xfrm>
            <a:off x="12293613" y="-5893"/>
            <a:ext cx="2184401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8" rIns="91428" bIns="45718" rtlCol="0" anchor="t"/>
          <a:lstStyle/>
          <a:p>
            <a:pPr defTabSz="914264"/>
            <a:r>
              <a:rPr lang="en-US" sz="1500" dirty="0">
                <a:solidFill>
                  <a:srgbClr val="FFFFFF"/>
                </a:solidFill>
              </a:rPr>
              <a:t>4 STEPS to customizing this title slide</a:t>
            </a:r>
          </a:p>
          <a:p>
            <a:pPr marL="342850" indent="-342850" defTabSz="91426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Right cick on presentation title placeholder &gt; Send to Back</a:t>
            </a:r>
          </a:p>
          <a:p>
            <a:pPr marL="342850" indent="-342850" defTabSz="91426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Select white gradient overlay &gt; Send to Back</a:t>
            </a:r>
          </a:p>
          <a:p>
            <a:pPr marL="342850" indent="-342850" defTabSz="91426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Click on Picture icon in center of picture placeholder &gt; Navigate to image &gt; Insert</a:t>
            </a:r>
          </a:p>
          <a:p>
            <a:pPr marL="342850" indent="-342850" defTabSz="91426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Right click on Slide Thumbnail &gt; Hit Reset</a:t>
            </a:r>
            <a:br>
              <a:rPr lang="en-US" sz="1500" dirty="0">
                <a:solidFill>
                  <a:srgbClr val="FFFFFF"/>
                </a:solidFill>
              </a:rPr>
            </a:br>
            <a:r>
              <a:rPr lang="en-US" sz="1500" dirty="0">
                <a:solidFill>
                  <a:srgbClr val="FFFFFF"/>
                </a:solidFill>
              </a:rPr>
              <a:t/>
            </a:r>
            <a:br>
              <a:rPr lang="en-US" sz="1500" dirty="0">
                <a:solidFill>
                  <a:srgbClr val="FFFFFF"/>
                </a:solidFill>
              </a:rPr>
            </a:br>
            <a:r>
              <a:rPr lang="en-US" sz="1500" dirty="0">
                <a:solidFill>
                  <a:srgbClr val="FFFFFF"/>
                </a:solidFill>
              </a:rPr>
              <a:t>NOTE: If you accidentally move any of the placeholders on this slide, hitting Reset will put everything back in place – event the logo. So, a best practice would be to hit Reset after you’ve completed your work to make sure placeholders are in their place.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95301" y="4990663"/>
            <a:ext cx="7440011" cy="7025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DD, YYYY</a:t>
            </a:r>
          </a:p>
        </p:txBody>
      </p:sp>
      <p:sp>
        <p:nvSpPr>
          <p:cNvPr id="10" name="Rectangle 9"/>
          <p:cNvSpPr/>
          <p:nvPr/>
        </p:nvSpPr>
        <p:spPr bwMode="gray">
          <a:xfrm>
            <a:off x="12293613" y="-5893"/>
            <a:ext cx="2184401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8" rIns="91428" bIns="45718" rtlCol="0" anchor="t"/>
          <a:lstStyle/>
          <a:p>
            <a:pPr defTabSz="914264"/>
            <a:r>
              <a:rPr lang="en-US" sz="1500" dirty="0">
                <a:solidFill>
                  <a:srgbClr val="FFFFFF"/>
                </a:solidFill>
              </a:rPr>
              <a:t>4 STEPS to customizing this title slide</a:t>
            </a:r>
          </a:p>
          <a:p>
            <a:pPr marL="342850" indent="-342850" defTabSz="91426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Right cick on presentation title placeholder &gt; Send to Back</a:t>
            </a:r>
          </a:p>
          <a:p>
            <a:pPr marL="342850" indent="-342850" defTabSz="91426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Select white gradient overlay &gt; Send to Back</a:t>
            </a:r>
          </a:p>
          <a:p>
            <a:pPr marL="342850" indent="-342850" defTabSz="91426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Click on Picture icon in center of picture placeholder &gt; Navigate to image &gt; Insert</a:t>
            </a:r>
          </a:p>
          <a:p>
            <a:pPr marL="342850" indent="-342850" defTabSz="91426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Right click on Slide Thumbnail &gt; Hit Reset</a:t>
            </a:r>
            <a:br>
              <a:rPr lang="en-US" sz="1500" dirty="0">
                <a:solidFill>
                  <a:srgbClr val="FFFFFF"/>
                </a:solidFill>
              </a:rPr>
            </a:br>
            <a:r>
              <a:rPr lang="en-US" sz="1500" dirty="0">
                <a:solidFill>
                  <a:srgbClr val="FFFFFF"/>
                </a:solidFill>
              </a:rPr>
              <a:t/>
            </a:r>
            <a:br>
              <a:rPr lang="en-US" sz="1500" dirty="0">
                <a:solidFill>
                  <a:srgbClr val="FFFFFF"/>
                </a:solidFill>
              </a:rPr>
            </a:br>
            <a:r>
              <a:rPr lang="en-US" sz="1500" dirty="0">
                <a:solidFill>
                  <a:srgbClr val="FFFFFF"/>
                </a:solidFill>
              </a:rPr>
              <a:t>NOTE: If you accidentally move any of the placeholders on this slide, hitting Reset will put everything back in place – event the logo. So, a best practice would be to hit Reset after you’ve completed your work to make sure placeholders are in their place. </a:t>
            </a:r>
          </a:p>
        </p:txBody>
      </p:sp>
      <p:sp>
        <p:nvSpPr>
          <p:cNvPr id="12" name="Rectangle 11"/>
          <p:cNvSpPr/>
          <p:nvPr/>
        </p:nvSpPr>
        <p:spPr bwMode="gray">
          <a:xfrm>
            <a:off x="12293613" y="-5893"/>
            <a:ext cx="2184401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8" rIns="91428" bIns="45718" rtlCol="0" anchor="t"/>
          <a:lstStyle/>
          <a:p>
            <a:pPr defTabSz="914264"/>
            <a:r>
              <a:rPr lang="en-US" sz="1500" dirty="0">
                <a:solidFill>
                  <a:srgbClr val="FFFFFF"/>
                </a:solidFill>
              </a:rPr>
              <a:t>4 STEPS to customizing this title slide</a:t>
            </a:r>
          </a:p>
          <a:p>
            <a:pPr marL="342850" indent="-342850" defTabSz="91426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Right cick on presentation title placeholder &gt; Send to Back</a:t>
            </a:r>
          </a:p>
          <a:p>
            <a:pPr marL="342850" indent="-342850" defTabSz="91426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Select white gradient overlay &gt; Send to Back</a:t>
            </a:r>
          </a:p>
          <a:p>
            <a:pPr marL="342850" indent="-342850" defTabSz="91426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Click on Picture icon in center of picture placeholder &gt; Navigate to image &gt; Insert</a:t>
            </a:r>
          </a:p>
          <a:p>
            <a:pPr marL="342850" indent="-342850" defTabSz="91426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Right click on Slide Thumbnail &gt; Hit Reset</a:t>
            </a:r>
            <a:br>
              <a:rPr lang="en-US" sz="1500" dirty="0">
                <a:solidFill>
                  <a:srgbClr val="FFFFFF"/>
                </a:solidFill>
              </a:rPr>
            </a:br>
            <a:r>
              <a:rPr lang="en-US" sz="1500" dirty="0">
                <a:solidFill>
                  <a:srgbClr val="FFFFFF"/>
                </a:solidFill>
              </a:rPr>
              <a:t/>
            </a:r>
            <a:br>
              <a:rPr lang="en-US" sz="1500" dirty="0">
                <a:solidFill>
                  <a:srgbClr val="FFFFFF"/>
                </a:solidFill>
              </a:rPr>
            </a:br>
            <a:r>
              <a:rPr lang="en-US" sz="1500" dirty="0">
                <a:solidFill>
                  <a:srgbClr val="FFFFFF"/>
                </a:solidFill>
              </a:rPr>
              <a:t>NOTE: If you accidentally move any of the placeholders on this slide, hitting Reset will put everything back in place – event the logo. So, a best practice would be to hit Reset after you’ve completed your work to make sure placeholders are in their place.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676653B-7108-453B-9B83-C7F4FB60F995}"/>
              </a:ext>
            </a:extLst>
          </p:cNvPr>
          <p:cNvSpPr/>
          <p:nvPr/>
        </p:nvSpPr>
        <p:spPr bwMode="gray">
          <a:xfrm>
            <a:off x="12293613" y="-5893"/>
            <a:ext cx="2184401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8" rIns="91428" bIns="45718" rtlCol="0" anchor="t"/>
          <a:lstStyle/>
          <a:p>
            <a:pPr defTabSz="914264"/>
            <a:r>
              <a:rPr lang="en-US" sz="1500" dirty="0">
                <a:solidFill>
                  <a:srgbClr val="FFFFFF"/>
                </a:solidFill>
              </a:rPr>
              <a:t>4 STEPS to customizing this title slide</a:t>
            </a:r>
          </a:p>
          <a:p>
            <a:pPr marL="342850" indent="-342850" defTabSz="91426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Right cick on presentation title placeholder &gt; Send to Back</a:t>
            </a:r>
          </a:p>
          <a:p>
            <a:pPr marL="342850" indent="-342850" defTabSz="91426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Select white gradient overlay &gt; Send to Back</a:t>
            </a:r>
          </a:p>
          <a:p>
            <a:pPr marL="342850" indent="-342850" defTabSz="91426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Click on Picture icon in center of picture placeholder &gt; Navigate to image &gt; Insert</a:t>
            </a:r>
          </a:p>
          <a:p>
            <a:pPr marL="342850" indent="-342850" defTabSz="91426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Right click on Slide Thumbnail &gt; Hit Reset</a:t>
            </a:r>
            <a:br>
              <a:rPr lang="en-US" sz="1500" dirty="0">
                <a:solidFill>
                  <a:srgbClr val="FFFFFF"/>
                </a:solidFill>
              </a:rPr>
            </a:br>
            <a:r>
              <a:rPr lang="en-US" sz="1500" dirty="0">
                <a:solidFill>
                  <a:srgbClr val="FFFFFF"/>
                </a:solidFill>
              </a:rPr>
              <a:t/>
            </a:r>
            <a:br>
              <a:rPr lang="en-US" sz="1500" dirty="0">
                <a:solidFill>
                  <a:srgbClr val="FFFFFF"/>
                </a:solidFill>
              </a:rPr>
            </a:br>
            <a:r>
              <a:rPr lang="en-US" sz="1500" dirty="0">
                <a:solidFill>
                  <a:srgbClr val="FFFFFF"/>
                </a:solidFill>
              </a:rPr>
              <a:t>NOTE: If you accidentally move any of the placeholders on this slide, hitting Reset will put everything back in place – event the logo. So, a best practice would be to hit Reset after you’ve completed your work to make sure placeholders are in their place.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69B2ADF1-764A-4F68-BB0A-1874814E7521}"/>
              </a:ext>
            </a:extLst>
          </p:cNvPr>
          <p:cNvSpPr/>
          <p:nvPr/>
        </p:nvSpPr>
        <p:spPr bwMode="gray">
          <a:xfrm>
            <a:off x="12293613" y="-5893"/>
            <a:ext cx="2184401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8" rIns="91428" bIns="45718" rtlCol="0" anchor="t"/>
          <a:lstStyle/>
          <a:p>
            <a:pPr defTabSz="914264"/>
            <a:r>
              <a:rPr lang="en-US" sz="1500" dirty="0">
                <a:solidFill>
                  <a:srgbClr val="FFFFFF"/>
                </a:solidFill>
              </a:rPr>
              <a:t>4 STEPS to customizing this title slide</a:t>
            </a:r>
          </a:p>
          <a:p>
            <a:pPr marL="342850" indent="-342850" defTabSz="91426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Right cick on presentation title placeholder &gt; Send to Back</a:t>
            </a:r>
          </a:p>
          <a:p>
            <a:pPr marL="342850" indent="-342850" defTabSz="91426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Select white gradient overlay &gt; Send to Back</a:t>
            </a:r>
          </a:p>
          <a:p>
            <a:pPr marL="342850" indent="-342850" defTabSz="91426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Click on Picture icon in center of picture placeholder &gt; Navigate to image &gt; Insert</a:t>
            </a:r>
          </a:p>
          <a:p>
            <a:pPr marL="342850" indent="-342850" defTabSz="91426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Right click on Slide Thumbnail &gt; Hit Reset</a:t>
            </a:r>
            <a:br>
              <a:rPr lang="en-US" sz="1500" dirty="0">
                <a:solidFill>
                  <a:srgbClr val="FFFFFF"/>
                </a:solidFill>
              </a:rPr>
            </a:br>
            <a:r>
              <a:rPr lang="en-US" sz="1500" dirty="0">
                <a:solidFill>
                  <a:srgbClr val="FFFFFF"/>
                </a:solidFill>
              </a:rPr>
              <a:t/>
            </a:r>
            <a:br>
              <a:rPr lang="en-US" sz="1500" dirty="0">
                <a:solidFill>
                  <a:srgbClr val="FFFFFF"/>
                </a:solidFill>
              </a:rPr>
            </a:br>
            <a:r>
              <a:rPr lang="en-US" sz="1500" dirty="0">
                <a:solidFill>
                  <a:srgbClr val="FFFFFF"/>
                </a:solidFill>
              </a:rPr>
              <a:t>NOTE: If you accidentally move any of the placeholders on this slide, hitting Reset will put everything back in place – event the logo. So, a best practice would be to hit Reset after you’ve completed your work to make sure placeholders are in their place.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F821BB3F-CBC9-45BD-BE44-5074087344C5}"/>
              </a:ext>
            </a:extLst>
          </p:cNvPr>
          <p:cNvSpPr/>
          <p:nvPr userDrawn="1"/>
        </p:nvSpPr>
        <p:spPr bwMode="gray">
          <a:xfrm>
            <a:off x="12293613" y="-5893"/>
            <a:ext cx="2184401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8" rIns="91428" bIns="45718" rtlCol="0" anchor="t"/>
          <a:lstStyle/>
          <a:p>
            <a:pPr defTabSz="914264"/>
            <a:r>
              <a:rPr lang="en-US" sz="1500" dirty="0">
                <a:solidFill>
                  <a:srgbClr val="FFFFFF"/>
                </a:solidFill>
              </a:rPr>
              <a:t>4 STEPS to customizing this title slide</a:t>
            </a:r>
          </a:p>
          <a:p>
            <a:pPr marL="342850" indent="-342850" defTabSz="91426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Right click on presentation title placeholder &gt; Send to Back</a:t>
            </a:r>
          </a:p>
          <a:p>
            <a:pPr marL="342850" indent="-342850" defTabSz="91426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Select white gradient overlay &gt; Send to Back</a:t>
            </a:r>
          </a:p>
          <a:p>
            <a:pPr marL="342850" indent="-342850" defTabSz="91426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Click on Picture icon in center of picture placeholder &gt; Navigate to image &gt; Insert</a:t>
            </a:r>
          </a:p>
          <a:p>
            <a:pPr marL="342850" indent="-342850" defTabSz="91426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Right click on Slide Thumbnail &gt; Hit Reset</a:t>
            </a:r>
            <a:br>
              <a:rPr lang="en-US" sz="1500" dirty="0">
                <a:solidFill>
                  <a:srgbClr val="FFFFFF"/>
                </a:solidFill>
              </a:rPr>
            </a:br>
            <a:r>
              <a:rPr lang="en-US" sz="1500" dirty="0">
                <a:solidFill>
                  <a:srgbClr val="FFFFFF"/>
                </a:solidFill>
              </a:rPr>
              <a:t/>
            </a:r>
            <a:br>
              <a:rPr lang="en-US" sz="1500" dirty="0">
                <a:solidFill>
                  <a:srgbClr val="FFFFFF"/>
                </a:solidFill>
              </a:rPr>
            </a:br>
            <a:r>
              <a:rPr lang="en-US" sz="1500" dirty="0">
                <a:solidFill>
                  <a:srgbClr val="FFFFFF"/>
                </a:solidFill>
              </a:rPr>
              <a:t>NOTE: If you accidentally move any of the placeholders on this slide, hitting Reset will put everything back in place – event the logo. So, a best practice would be to hit Reset after you’ve completed your work to make sure placeholders are in their place.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189E88-7755-437F-A367-C0D1CAAA7DB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A30CA33-0408-7843-BED9-E167C47D3192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xmlns="" id="{0F992B04-FE0A-48EA-A5CC-B98E75A5F90D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353115" y="5795748"/>
            <a:ext cx="2186148" cy="667645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0519D5C0-3E30-4D27-B93A-DE8877DFA135}"/>
              </a:ext>
            </a:extLst>
          </p:cNvPr>
          <p:cNvSpPr/>
          <p:nvPr userDrawn="1"/>
        </p:nvSpPr>
        <p:spPr bwMode="gray">
          <a:xfrm>
            <a:off x="14478013" y="-5893"/>
            <a:ext cx="2184401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8" rIns="91428" bIns="45718" rtlCol="0" anchor="t"/>
          <a:lstStyle/>
          <a:p>
            <a:pPr defTabSz="914264"/>
            <a:r>
              <a:rPr lang="en-US" sz="1500" dirty="0">
                <a:solidFill>
                  <a:srgbClr val="FFFFFF"/>
                </a:solidFill>
              </a:rPr>
              <a:t>For Image / Photography options. navigate to https://hub.uhg.com/sites/hub/Optum/Resources/Brand/Documents/Photo%20Library%20Overview_June2017.docx</a:t>
            </a:r>
          </a:p>
        </p:txBody>
      </p:sp>
    </p:spTree>
    <p:extLst>
      <p:ext uri="{BB962C8B-B14F-4D97-AF65-F5344CB8AC3E}">
        <p14:creationId xmlns:p14="http://schemas.microsoft.com/office/powerpoint/2010/main" val="1618274146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One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B12D-92C4-3B43-B1D8-9965D43BF638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</p:spTree>
    <p:extLst>
      <p:ext uri="{BB962C8B-B14F-4D97-AF65-F5344CB8AC3E}">
        <p14:creationId xmlns:p14="http://schemas.microsoft.com/office/powerpoint/2010/main" val="296398508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1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One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95302" y="1825629"/>
            <a:ext cx="5524500" cy="40798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3" y="1825629"/>
            <a:ext cx="5660572" cy="40798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22B7-E70D-5C40-876F-2AAFEE548D55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</p:spTree>
    <p:extLst>
      <p:ext uri="{BB962C8B-B14F-4D97-AF65-F5344CB8AC3E}">
        <p14:creationId xmlns:p14="http://schemas.microsoft.com/office/powerpoint/2010/main" val="3245562646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2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One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95302" y="1825629"/>
            <a:ext cx="5524500" cy="40798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3" y="1825629"/>
            <a:ext cx="5660572" cy="40798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0BFFF-AA19-A248-B278-6D3F06A4B752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95301" y="1118292"/>
            <a:ext cx="5502275" cy="492125"/>
          </a:xfrm>
        </p:spPr>
        <p:txBody>
          <a:bodyPr anchor="t"/>
          <a:lstStyle>
            <a:lvl1pPr marL="0" indent="0">
              <a:buNone/>
              <a:defRPr sz="2700" b="0">
                <a:solidFill>
                  <a:schemeClr val="accent4"/>
                </a:solidFill>
              </a:defRPr>
            </a:lvl1pPr>
            <a:lvl2pPr marL="457131" indent="0">
              <a:buNone/>
              <a:defRPr sz="2000" b="1"/>
            </a:lvl2pPr>
            <a:lvl3pPr marL="914264" indent="0">
              <a:buNone/>
              <a:defRPr sz="1900" b="1"/>
            </a:lvl3pPr>
            <a:lvl4pPr marL="1371396" indent="0">
              <a:buNone/>
              <a:defRPr sz="1600" b="1"/>
            </a:lvl4pPr>
            <a:lvl5pPr marL="1828528" indent="0">
              <a:buNone/>
              <a:defRPr sz="1600" b="1"/>
            </a:lvl5pPr>
            <a:lvl6pPr marL="2285662" indent="0">
              <a:buNone/>
              <a:defRPr sz="1600" b="1"/>
            </a:lvl6pPr>
            <a:lvl7pPr marL="2742790" indent="0">
              <a:buNone/>
              <a:defRPr sz="1600" b="1"/>
            </a:lvl7pPr>
            <a:lvl8pPr marL="3199920" indent="0">
              <a:buNone/>
              <a:defRPr sz="1600" b="1"/>
            </a:lvl8pPr>
            <a:lvl9pPr marL="3657051" indent="0">
              <a:buNone/>
              <a:defRPr sz="1600" b="1"/>
            </a:lvl9pPr>
          </a:lstStyle>
          <a:p>
            <a:pPr lvl="0"/>
            <a:r>
              <a:rPr lang="en-US" dirty="0"/>
              <a:t>Short subhead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118292"/>
            <a:ext cx="5638800" cy="492125"/>
          </a:xfrm>
        </p:spPr>
        <p:txBody>
          <a:bodyPr anchor="t"/>
          <a:lstStyle>
            <a:lvl1pPr marL="0" indent="0">
              <a:buNone/>
              <a:defRPr sz="2700" b="0">
                <a:solidFill>
                  <a:schemeClr val="accent4"/>
                </a:solidFill>
              </a:defRPr>
            </a:lvl1pPr>
            <a:lvl2pPr marL="457131" indent="0">
              <a:buNone/>
              <a:defRPr sz="2000" b="1"/>
            </a:lvl2pPr>
            <a:lvl3pPr marL="914264" indent="0">
              <a:buNone/>
              <a:defRPr sz="1900" b="1"/>
            </a:lvl3pPr>
            <a:lvl4pPr marL="1371396" indent="0">
              <a:buNone/>
              <a:defRPr sz="1600" b="1"/>
            </a:lvl4pPr>
            <a:lvl5pPr marL="1828528" indent="0">
              <a:buNone/>
              <a:defRPr sz="1600" b="1"/>
            </a:lvl5pPr>
            <a:lvl6pPr marL="2285662" indent="0">
              <a:buNone/>
              <a:defRPr sz="1600" b="1"/>
            </a:lvl6pPr>
            <a:lvl7pPr marL="2742790" indent="0">
              <a:buNone/>
              <a:defRPr sz="1600" b="1"/>
            </a:lvl7pPr>
            <a:lvl8pPr marL="3199920" indent="0">
              <a:buNone/>
              <a:defRPr sz="1600" b="1"/>
            </a:lvl8pPr>
            <a:lvl9pPr marL="3657051" indent="0">
              <a:buNone/>
              <a:defRPr sz="1600" b="1"/>
            </a:lvl9pPr>
          </a:lstStyle>
          <a:p>
            <a:pPr lvl="0"/>
            <a:r>
              <a:rPr lang="en-US" dirty="0"/>
              <a:t>Short subhead</a:t>
            </a:r>
          </a:p>
        </p:txBody>
      </p:sp>
    </p:spTree>
    <p:extLst>
      <p:ext uri="{BB962C8B-B14F-4D97-AF65-F5344CB8AC3E}">
        <p14:creationId xmlns:p14="http://schemas.microsoft.com/office/powerpoint/2010/main" val="28416752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C73E-47F9-FC40-A96F-1496DECD9ED4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20449" y="6486992"/>
            <a:ext cx="612323" cy="365125"/>
          </a:xfrm>
        </p:spPr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5295900" y="6486992"/>
            <a:ext cx="592454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</p:spTree>
    <p:extLst>
      <p:ext uri="{BB962C8B-B14F-4D97-AF65-F5344CB8AC3E}">
        <p14:creationId xmlns:p14="http://schemas.microsoft.com/office/powerpoint/2010/main" val="800168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7084" y="152404"/>
            <a:ext cx="2743200" cy="5883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484" y="152404"/>
            <a:ext cx="8026400" cy="5883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8B0B7-8020-4583-97CB-D570B6E63DE5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559907"/>
      </p:ext>
    </p:extLst>
  </p:cSld>
  <p:clrMapOvr>
    <a:masterClrMapping/>
  </p:clrMapOvr>
  <p:transition>
    <p:fade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DF9DB-8334-D945-AB69-E456494DD0B0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</p:spTree>
    <p:extLst>
      <p:ext uri="{BB962C8B-B14F-4D97-AF65-F5344CB8AC3E}">
        <p14:creationId xmlns:p14="http://schemas.microsoft.com/office/powerpoint/2010/main" val="294083623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979F-CB61-594E-83EE-7A39EC78DBD5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519567" y="1828803"/>
            <a:ext cx="1865376" cy="1866900"/>
          </a:xfrm>
          <a:prstGeom prst="ellipse">
            <a:avLst/>
          </a:prstGeom>
          <a:ln w="19050">
            <a:solidFill>
              <a:schemeClr val="accent1"/>
            </a:solidFill>
          </a:ln>
        </p:spPr>
        <p:txBody>
          <a:bodyPr anchor="ctr"/>
          <a:lstStyle>
            <a:lvl1pPr algn="ctr">
              <a:buNone/>
              <a:defRPr sz="1200">
                <a:solidFill>
                  <a:schemeClr val="bg2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Place icon here. To hide this text, place cursor then hit space bar. Duplicate or delete as needed.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171896" y="1828803"/>
            <a:ext cx="1865376" cy="1866900"/>
          </a:xfrm>
          <a:prstGeom prst="ellipse">
            <a:avLst/>
          </a:prstGeom>
          <a:ln w="19050">
            <a:solidFill>
              <a:schemeClr val="accent1"/>
            </a:solidFill>
          </a:ln>
        </p:spPr>
        <p:txBody>
          <a:bodyPr anchor="ctr"/>
          <a:lstStyle>
            <a:lvl1pPr algn="ctr">
              <a:buNone/>
              <a:defRPr sz="1200">
                <a:solidFill>
                  <a:schemeClr val="bg2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Place icon here. To hide this text, place cursor then hit space bar. Duplicate or delete as needed.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910815" y="1828803"/>
            <a:ext cx="1865376" cy="1866900"/>
          </a:xfrm>
          <a:prstGeom prst="ellipse">
            <a:avLst/>
          </a:prstGeom>
          <a:ln w="19050">
            <a:solidFill>
              <a:schemeClr val="accent1"/>
            </a:solidFill>
          </a:ln>
        </p:spPr>
        <p:txBody>
          <a:bodyPr anchor="ctr"/>
          <a:lstStyle>
            <a:lvl1pPr algn="ctr">
              <a:buNone/>
              <a:defRPr sz="1200">
                <a:solidFill>
                  <a:schemeClr val="bg2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Place icon here. To hide this text, place cursor then hit space bar. Duplicate or delete as needed.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84513" y="4401705"/>
            <a:ext cx="3335483" cy="1503809"/>
          </a:xfrm>
        </p:spPr>
        <p:txBody>
          <a:bodyPr/>
          <a:lstStyle>
            <a:lvl1pPr>
              <a:defRPr sz="1600">
                <a:solidFill>
                  <a:schemeClr val="tx2"/>
                </a:solidFill>
              </a:defRPr>
            </a:lvl1pPr>
            <a:lvl2pPr marL="228568" indent="-228568">
              <a:buFont typeface="Arial" panose="020B0604020202020204" pitchFamily="34" charset="0"/>
              <a:buChar char="•"/>
              <a:defRPr sz="1600"/>
            </a:lvl2pPr>
            <a:lvl3pPr marL="457131" indent="-228568">
              <a:buClr>
                <a:schemeClr val="tx1"/>
              </a:buClr>
              <a:buFont typeface="Arial" panose="020B0604020202020204" pitchFamily="34" charset="0"/>
              <a:buChar char="−"/>
              <a:defRPr sz="1600"/>
            </a:lvl3pPr>
            <a:lvl4pPr marL="687284" indent="-230156">
              <a:buFont typeface="Arial" panose="020B0604020202020204" pitchFamily="34" charset="0"/>
              <a:buChar char="•"/>
              <a:defRPr sz="1600"/>
            </a:lvl4pPr>
            <a:lvl5pPr>
              <a:defRPr sz="1500"/>
            </a:lvl5pPr>
          </a:lstStyle>
          <a:p>
            <a:pPr lvl="0"/>
            <a:r>
              <a:rPr lang="en-US" dirty="0"/>
              <a:t>Type 16 pt gray text max three lines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91B99C12-BC4B-42D3-9852-1F9B4101E133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4436845" y="4401705"/>
            <a:ext cx="3335483" cy="1503809"/>
          </a:xfrm>
        </p:spPr>
        <p:txBody>
          <a:bodyPr/>
          <a:lstStyle>
            <a:lvl1pPr>
              <a:defRPr sz="1600">
                <a:solidFill>
                  <a:schemeClr val="tx2"/>
                </a:solidFill>
              </a:defRPr>
            </a:lvl1pPr>
            <a:lvl2pPr marL="228568" indent="-228568">
              <a:buFont typeface="Arial" panose="020B0604020202020204" pitchFamily="34" charset="0"/>
              <a:buChar char="•"/>
              <a:defRPr sz="1600"/>
            </a:lvl2pPr>
            <a:lvl3pPr marL="457131" indent="-228568">
              <a:buClr>
                <a:schemeClr val="tx1"/>
              </a:buClr>
              <a:buFont typeface="Arial" panose="020B0604020202020204" pitchFamily="34" charset="0"/>
              <a:buChar char="−"/>
              <a:defRPr sz="1600"/>
            </a:lvl3pPr>
            <a:lvl4pPr marL="687284" indent="-230156">
              <a:buFont typeface="Arial" panose="020B0604020202020204" pitchFamily="34" charset="0"/>
              <a:buChar char="•"/>
              <a:defRPr sz="1600"/>
            </a:lvl4pPr>
            <a:lvl5pPr>
              <a:defRPr sz="1500"/>
            </a:lvl5pPr>
          </a:lstStyle>
          <a:p>
            <a:pPr lvl="0"/>
            <a:r>
              <a:rPr lang="en-US" dirty="0"/>
              <a:t>Type 16 pt gray text max three lines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D9004B96-D94C-4153-B36B-4355853060EA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8175761" y="4401705"/>
            <a:ext cx="3335483" cy="1503809"/>
          </a:xfrm>
        </p:spPr>
        <p:txBody>
          <a:bodyPr/>
          <a:lstStyle>
            <a:lvl1pPr>
              <a:defRPr sz="1600">
                <a:solidFill>
                  <a:schemeClr val="tx2"/>
                </a:solidFill>
              </a:defRPr>
            </a:lvl1pPr>
            <a:lvl2pPr marL="228568" indent="-228568">
              <a:buFont typeface="Arial" panose="020B0604020202020204" pitchFamily="34" charset="0"/>
              <a:buChar char="•"/>
              <a:defRPr sz="1600"/>
            </a:lvl2pPr>
            <a:lvl3pPr marL="457131" indent="-228568">
              <a:buClr>
                <a:schemeClr val="tx1"/>
              </a:buClr>
              <a:buFont typeface="Arial" panose="020B0604020202020204" pitchFamily="34" charset="0"/>
              <a:buChar char="−"/>
              <a:defRPr sz="1600"/>
            </a:lvl3pPr>
            <a:lvl4pPr marL="687284" indent="-230156">
              <a:buFont typeface="Arial" panose="020B0604020202020204" pitchFamily="34" charset="0"/>
              <a:buChar char="•"/>
              <a:defRPr sz="1600"/>
            </a:lvl4pPr>
            <a:lvl5pPr>
              <a:defRPr sz="1500"/>
            </a:lvl5pPr>
          </a:lstStyle>
          <a:p>
            <a:pPr lvl="0"/>
            <a:r>
              <a:rPr lang="en-US" dirty="0"/>
              <a:t>Type 16 pt gray text max three lines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4736416D-EB4F-4346-8783-FC896DC0CA6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4513" y="3868739"/>
            <a:ext cx="3335483" cy="457200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Type subhead in 16 pt orange | Max two lines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xmlns="" id="{5BAB981D-A627-42CC-B2DE-02C26E3DF94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6845" y="3865340"/>
            <a:ext cx="3335483" cy="457200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Type subhead in 16 pt orange | Max two lines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xmlns="" id="{E65F5722-9D51-4EC9-BA8C-FDC59DB8463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75761" y="3865340"/>
            <a:ext cx="3335483" cy="457200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Type subhead in 16 pt orange | Max two lines</a:t>
            </a:r>
          </a:p>
        </p:txBody>
      </p:sp>
    </p:spTree>
    <p:extLst>
      <p:ext uri="{BB962C8B-B14F-4D97-AF65-F5344CB8AC3E}">
        <p14:creationId xmlns:p14="http://schemas.microsoft.com/office/powerpoint/2010/main" val="2853229924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5 Column | 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AD87-B724-594E-98FD-35F8EA8B27DF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1828804"/>
            <a:ext cx="2194560" cy="663575"/>
          </a:xfrm>
          <a:solidFill>
            <a:schemeClr val="tx2"/>
          </a:solidFill>
        </p:spPr>
        <p:txBody>
          <a:bodyPr lIns="137139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2780847" y="1828804"/>
            <a:ext cx="2194560" cy="663575"/>
          </a:xfrm>
          <a:solidFill>
            <a:schemeClr val="accent2"/>
          </a:solidFill>
        </p:spPr>
        <p:txBody>
          <a:bodyPr lIns="137139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5066395" y="1828804"/>
            <a:ext cx="2194560" cy="663575"/>
          </a:xfrm>
          <a:solidFill>
            <a:schemeClr val="accent4"/>
          </a:solidFill>
        </p:spPr>
        <p:txBody>
          <a:bodyPr lIns="137139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351941" y="1828804"/>
            <a:ext cx="2194560" cy="663575"/>
          </a:xfrm>
          <a:solidFill>
            <a:schemeClr val="accent1"/>
          </a:solidFill>
        </p:spPr>
        <p:txBody>
          <a:bodyPr lIns="137139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9637487" y="1828804"/>
            <a:ext cx="2194560" cy="663575"/>
          </a:xfrm>
          <a:solidFill>
            <a:srgbClr val="A22B38"/>
          </a:solidFill>
        </p:spPr>
        <p:txBody>
          <a:bodyPr lIns="137139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95300" y="2492372"/>
            <a:ext cx="219456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39" tIns="137139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80847" y="2492372"/>
            <a:ext cx="219456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39" tIns="137139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066395" y="2492372"/>
            <a:ext cx="219456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39" tIns="137139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7351941" y="2492372"/>
            <a:ext cx="219456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39" tIns="137139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9637488" y="2492372"/>
            <a:ext cx="219456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39" tIns="137139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</p:spTree>
    <p:extLst>
      <p:ext uri="{BB962C8B-B14F-4D97-AF65-F5344CB8AC3E}">
        <p14:creationId xmlns:p14="http://schemas.microsoft.com/office/powerpoint/2010/main" val="2943028157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4 Column | 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9F98-2828-F343-AAD4-254357817DCF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1828804"/>
            <a:ext cx="2743200" cy="663575"/>
          </a:xfrm>
          <a:solidFill>
            <a:schemeClr val="tx2"/>
          </a:solidFill>
        </p:spPr>
        <p:txBody>
          <a:bodyPr lIns="137139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356581" y="1828804"/>
            <a:ext cx="2743200" cy="663575"/>
          </a:xfrm>
          <a:solidFill>
            <a:schemeClr val="accent2"/>
          </a:solidFill>
        </p:spPr>
        <p:txBody>
          <a:bodyPr lIns="137139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217863" y="1828804"/>
            <a:ext cx="2743200" cy="663575"/>
          </a:xfrm>
          <a:solidFill>
            <a:schemeClr val="accent4"/>
          </a:solidFill>
        </p:spPr>
        <p:txBody>
          <a:bodyPr lIns="137139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9079143" y="1828804"/>
            <a:ext cx="2743200" cy="663575"/>
          </a:xfrm>
          <a:solidFill>
            <a:schemeClr val="accent1"/>
          </a:solidFill>
        </p:spPr>
        <p:txBody>
          <a:bodyPr lIns="137139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95300" y="2492372"/>
            <a:ext cx="27432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39" tIns="137139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356581" y="2492372"/>
            <a:ext cx="27432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39" tIns="137139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217863" y="2492372"/>
            <a:ext cx="27432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39" tIns="137139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9079143" y="2492372"/>
            <a:ext cx="27432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39" tIns="137139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</p:spTree>
    <p:extLst>
      <p:ext uri="{BB962C8B-B14F-4D97-AF65-F5344CB8AC3E}">
        <p14:creationId xmlns:p14="http://schemas.microsoft.com/office/powerpoint/2010/main" val="1012319905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 Column | 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2B76-AB4F-F14C-83C8-F25C5E51E2AB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1828804"/>
            <a:ext cx="3657600" cy="663575"/>
          </a:xfrm>
          <a:solidFill>
            <a:schemeClr val="tx2"/>
          </a:solidFill>
        </p:spPr>
        <p:txBody>
          <a:bodyPr lIns="137139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336293" y="1828804"/>
            <a:ext cx="3657600" cy="663575"/>
          </a:xfrm>
          <a:solidFill>
            <a:schemeClr val="accent2"/>
          </a:solidFill>
        </p:spPr>
        <p:txBody>
          <a:bodyPr lIns="137139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177285" y="1828804"/>
            <a:ext cx="3657600" cy="663575"/>
          </a:xfrm>
          <a:solidFill>
            <a:schemeClr val="accent4"/>
          </a:solidFill>
        </p:spPr>
        <p:txBody>
          <a:bodyPr lIns="137139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95300" y="2492372"/>
            <a:ext cx="36576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39" tIns="137139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4336293" y="2492372"/>
            <a:ext cx="36576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39" tIns="137139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8177285" y="2492372"/>
            <a:ext cx="36576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39" tIns="137139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</p:spTree>
    <p:extLst>
      <p:ext uri="{BB962C8B-B14F-4D97-AF65-F5344CB8AC3E}">
        <p14:creationId xmlns:p14="http://schemas.microsoft.com/office/powerpoint/2010/main" val="328051443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 Column | 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1A62-0478-454C-A69B-F944B514978F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299" y="1828804"/>
            <a:ext cx="5486400" cy="663575"/>
          </a:xfrm>
          <a:solidFill>
            <a:schemeClr val="tx2"/>
          </a:solidFill>
        </p:spPr>
        <p:txBody>
          <a:bodyPr lIns="137139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313712" y="1828804"/>
            <a:ext cx="5486400" cy="663575"/>
          </a:xfrm>
          <a:solidFill>
            <a:schemeClr val="accent2"/>
          </a:solidFill>
        </p:spPr>
        <p:txBody>
          <a:bodyPr lIns="137139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95299" y="2492372"/>
            <a:ext cx="54864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39" tIns="137139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313712" y="2492372"/>
            <a:ext cx="54864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39" tIns="137139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</p:spTree>
    <p:extLst>
      <p:ext uri="{BB962C8B-B14F-4D97-AF65-F5344CB8AC3E}">
        <p14:creationId xmlns:p14="http://schemas.microsoft.com/office/powerpoint/2010/main" val="3495723013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hoto w/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 Photo | 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5B44-9B8B-C34E-893E-6E1D3491FE15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24332" y="1828802"/>
            <a:ext cx="5571671" cy="407670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2510971" y="4470403"/>
            <a:ext cx="3585028" cy="1435100"/>
          </a:xfrm>
          <a:solidFill>
            <a:schemeClr val="accent2"/>
          </a:solidFill>
        </p:spPr>
        <p:txBody>
          <a:bodyPr lIns="137139" tIns="137139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here | Remove if not needed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25"/>
          </p:nvPr>
        </p:nvSpPr>
        <p:spPr>
          <a:xfrm>
            <a:off x="6096000" y="1828802"/>
            <a:ext cx="5715000" cy="407670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8226552" y="4470403"/>
            <a:ext cx="3584448" cy="1435100"/>
          </a:xfrm>
          <a:solidFill>
            <a:schemeClr val="accent4"/>
          </a:solidFill>
        </p:spPr>
        <p:txBody>
          <a:bodyPr lIns="137139" tIns="137139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here | Remove if not needed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EE817BE-EAFE-488D-818F-3A834185D3B9}"/>
              </a:ext>
            </a:extLst>
          </p:cNvPr>
          <p:cNvSpPr/>
          <p:nvPr userDrawn="1"/>
        </p:nvSpPr>
        <p:spPr bwMode="gray">
          <a:xfrm>
            <a:off x="12258814" y="-5893"/>
            <a:ext cx="2184401" cy="685800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8" rIns="91428" bIns="45718" rtlCol="0" anchor="t"/>
          <a:lstStyle/>
          <a:p>
            <a:pPr defTabSz="914264"/>
            <a:r>
              <a:rPr lang="en-US" sz="1500" dirty="0">
                <a:solidFill>
                  <a:srgbClr val="FFFFFF"/>
                </a:solidFill>
              </a:rPr>
              <a:t>For Image / Photography options. navigate to https://hub.uhg.com/sites/hub/Optum/Resources/Brand/Documents/Photo%20Library%20Overview_June2017.docx</a:t>
            </a:r>
          </a:p>
        </p:txBody>
      </p:sp>
    </p:spTree>
    <p:extLst>
      <p:ext uri="{BB962C8B-B14F-4D97-AF65-F5344CB8AC3E}">
        <p14:creationId xmlns:p14="http://schemas.microsoft.com/office/powerpoint/2010/main" val="3690688358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hoto w/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514351" y="1828802"/>
            <a:ext cx="3776472" cy="407670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 Photo | 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3E66-661B-EC41-A926-211A5934B574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204328" y="3873724"/>
            <a:ext cx="2077359" cy="2031776"/>
          </a:xfrm>
          <a:solidFill>
            <a:schemeClr val="tx1"/>
          </a:solidFill>
        </p:spPr>
        <p:txBody>
          <a:bodyPr lIns="137139" tIns="137139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here | Remove if not needed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4286399" y="1828802"/>
            <a:ext cx="3776472" cy="407670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5985525" y="3873724"/>
            <a:ext cx="2077359" cy="2031776"/>
          </a:xfrm>
          <a:solidFill>
            <a:schemeClr val="accent2"/>
          </a:solidFill>
        </p:spPr>
        <p:txBody>
          <a:bodyPr lIns="137139" tIns="137139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here | Remove if not needed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25"/>
          </p:nvPr>
        </p:nvSpPr>
        <p:spPr>
          <a:xfrm>
            <a:off x="8067405" y="1835375"/>
            <a:ext cx="3776472" cy="407670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9766531" y="3873724"/>
            <a:ext cx="2077359" cy="2031776"/>
          </a:xfrm>
          <a:solidFill>
            <a:schemeClr val="accent4"/>
          </a:solidFill>
        </p:spPr>
        <p:txBody>
          <a:bodyPr lIns="137139" tIns="137139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here | Remove if not needed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42870C7-51DA-4C40-888B-8B285A0F75BB}"/>
              </a:ext>
            </a:extLst>
          </p:cNvPr>
          <p:cNvSpPr/>
          <p:nvPr userDrawn="1"/>
        </p:nvSpPr>
        <p:spPr bwMode="gray">
          <a:xfrm>
            <a:off x="12258814" y="-5893"/>
            <a:ext cx="2184401" cy="685800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8" rIns="91428" bIns="45718" rtlCol="0" anchor="t"/>
          <a:lstStyle/>
          <a:p>
            <a:pPr defTabSz="914264"/>
            <a:r>
              <a:rPr lang="en-US" sz="1500" dirty="0">
                <a:solidFill>
                  <a:srgbClr val="FFFFFF"/>
                </a:solidFill>
              </a:rPr>
              <a:t>For Image / Photography options. navigate to https://hub.uhg.com/sites/hub/Optum/Resources/Brand/Documents/Photo%20Library%20Overview_June2017.docx</a:t>
            </a:r>
          </a:p>
        </p:txBody>
      </p:sp>
    </p:spTree>
    <p:extLst>
      <p:ext uri="{BB962C8B-B14F-4D97-AF65-F5344CB8AC3E}">
        <p14:creationId xmlns:p14="http://schemas.microsoft.com/office/powerpoint/2010/main" val="223839463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hoto w/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514351" y="1828808"/>
            <a:ext cx="2819400" cy="25835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4 Photo | 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6DF2-1ECD-0642-A943-4FBA0DD77EF1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3333753" y="1828808"/>
            <a:ext cx="2824163" cy="25835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25"/>
          </p:nvPr>
        </p:nvSpPr>
        <p:spPr>
          <a:xfrm>
            <a:off x="6157912" y="1826540"/>
            <a:ext cx="2821781" cy="25835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27"/>
          </p:nvPr>
        </p:nvSpPr>
        <p:spPr>
          <a:xfrm>
            <a:off x="8977313" y="1826540"/>
            <a:ext cx="2833688" cy="25835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872355" y="2971800"/>
            <a:ext cx="1461407" cy="1439408"/>
          </a:xfrm>
          <a:solidFill>
            <a:schemeClr val="tx1"/>
          </a:solidFill>
        </p:spPr>
        <p:txBody>
          <a:bodyPr lIns="137139" tIns="137139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</a:t>
            </a:r>
            <a:r>
              <a:rPr lang="en-US" dirty="0" err="1"/>
              <a:t>here|Remove</a:t>
            </a:r>
            <a:r>
              <a:rPr lang="en-US" dirty="0"/>
              <a:t> if not needed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4696518" y="2971800"/>
            <a:ext cx="1461407" cy="1439408"/>
          </a:xfrm>
          <a:solidFill>
            <a:schemeClr val="accent2"/>
          </a:solidFill>
        </p:spPr>
        <p:txBody>
          <a:bodyPr lIns="137139" tIns="137139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</a:t>
            </a:r>
            <a:r>
              <a:rPr lang="en-US" dirty="0" err="1"/>
              <a:t>here|Remove</a:t>
            </a:r>
            <a:r>
              <a:rPr lang="en-US" dirty="0"/>
              <a:t> if not needed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7518298" y="2971800"/>
            <a:ext cx="1461407" cy="1439408"/>
          </a:xfrm>
          <a:solidFill>
            <a:schemeClr val="accent4"/>
          </a:solidFill>
        </p:spPr>
        <p:txBody>
          <a:bodyPr lIns="137139" tIns="137139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</a:t>
            </a:r>
            <a:r>
              <a:rPr lang="en-US" dirty="0" err="1"/>
              <a:t>here|Remove</a:t>
            </a:r>
            <a:r>
              <a:rPr lang="en-US" dirty="0"/>
              <a:t> if not needed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10349606" y="2971800"/>
            <a:ext cx="1461407" cy="1439408"/>
          </a:xfrm>
          <a:solidFill>
            <a:srgbClr val="A22B38"/>
          </a:solidFill>
        </p:spPr>
        <p:txBody>
          <a:bodyPr lIns="137139" tIns="137139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</a:t>
            </a:r>
            <a:r>
              <a:rPr lang="en-US" dirty="0" err="1"/>
              <a:t>here|Remove</a:t>
            </a:r>
            <a:r>
              <a:rPr lang="en-US" dirty="0"/>
              <a:t> if not needed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88C153F-3CBA-4181-B037-6B310FABB909}"/>
              </a:ext>
            </a:extLst>
          </p:cNvPr>
          <p:cNvSpPr/>
          <p:nvPr userDrawn="1"/>
        </p:nvSpPr>
        <p:spPr bwMode="gray">
          <a:xfrm>
            <a:off x="12258814" y="-5893"/>
            <a:ext cx="2184401" cy="685800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8" rIns="91428" bIns="45718" rtlCol="0" anchor="t"/>
          <a:lstStyle/>
          <a:p>
            <a:pPr defTabSz="914264"/>
            <a:r>
              <a:rPr lang="en-US" sz="1500" dirty="0">
                <a:solidFill>
                  <a:srgbClr val="FFFFFF"/>
                </a:solidFill>
              </a:rPr>
              <a:t>For Image / Photography options. navigate to https://hub.uhg.com/sites/hub/Optum/Resources/Brand/Documents/Photo%20Library%20Overview_June2017.docx</a:t>
            </a:r>
          </a:p>
        </p:txBody>
      </p:sp>
    </p:spTree>
    <p:extLst>
      <p:ext uri="{BB962C8B-B14F-4D97-AF65-F5344CB8AC3E}">
        <p14:creationId xmlns:p14="http://schemas.microsoft.com/office/powerpoint/2010/main" val="2459090301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hoto w/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514349" y="1826538"/>
            <a:ext cx="2240280" cy="19741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5 Photo | 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0135-2B20-BB43-80FC-138A23B47E69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2777123" y="1826538"/>
            <a:ext cx="2240280" cy="19741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25"/>
          </p:nvPr>
        </p:nvSpPr>
        <p:spPr>
          <a:xfrm>
            <a:off x="5039895" y="1826534"/>
            <a:ext cx="2240280" cy="1974141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27"/>
          </p:nvPr>
        </p:nvSpPr>
        <p:spPr>
          <a:xfrm>
            <a:off x="7302668" y="1826538"/>
            <a:ext cx="2240280" cy="19741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9565441" y="1826538"/>
            <a:ext cx="2240280" cy="19741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637936" y="2700797"/>
            <a:ext cx="1116693" cy="1099883"/>
          </a:xfrm>
          <a:solidFill>
            <a:schemeClr val="tx1"/>
          </a:solidFill>
        </p:spPr>
        <p:txBody>
          <a:bodyPr lIns="137139" tIns="45718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cap-</a:t>
            </a:r>
            <a:r>
              <a:rPr lang="en-US" dirty="0" err="1"/>
              <a:t>tion</a:t>
            </a:r>
            <a:r>
              <a:rPr lang="en-US" dirty="0"/>
              <a:t> here | Remove if not needed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3900709" y="2700797"/>
            <a:ext cx="1116693" cy="1099883"/>
          </a:xfrm>
          <a:solidFill>
            <a:schemeClr val="accent2"/>
          </a:solidFill>
        </p:spPr>
        <p:txBody>
          <a:bodyPr lIns="137139" tIns="45718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cap-</a:t>
            </a:r>
            <a:r>
              <a:rPr lang="en-US" dirty="0" err="1"/>
              <a:t>tion</a:t>
            </a:r>
            <a:r>
              <a:rPr lang="en-US" dirty="0"/>
              <a:t> here | Remove if not needed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6163484" y="2700797"/>
            <a:ext cx="1116693" cy="1099883"/>
          </a:xfrm>
          <a:solidFill>
            <a:schemeClr val="accent4"/>
          </a:solidFill>
        </p:spPr>
        <p:txBody>
          <a:bodyPr lIns="137139" tIns="45718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cap-</a:t>
            </a:r>
            <a:r>
              <a:rPr lang="en-US" dirty="0" err="1"/>
              <a:t>tion</a:t>
            </a:r>
            <a:r>
              <a:rPr lang="en-US" dirty="0"/>
              <a:t> here | Remove if not needed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8426256" y="2700797"/>
            <a:ext cx="1116693" cy="1099883"/>
          </a:xfrm>
          <a:solidFill>
            <a:schemeClr val="accent1"/>
          </a:solidFill>
        </p:spPr>
        <p:txBody>
          <a:bodyPr lIns="137139" tIns="45718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cap-</a:t>
            </a:r>
            <a:r>
              <a:rPr lang="en-US" dirty="0" err="1"/>
              <a:t>tion</a:t>
            </a:r>
            <a:r>
              <a:rPr lang="en-US" dirty="0"/>
              <a:t> here | Remove if not needed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10662104" y="2700797"/>
            <a:ext cx="1116693" cy="1099883"/>
          </a:xfrm>
          <a:solidFill>
            <a:srgbClr val="A22B38"/>
          </a:solidFill>
        </p:spPr>
        <p:txBody>
          <a:bodyPr lIns="137139" tIns="45718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cap-</a:t>
            </a:r>
            <a:r>
              <a:rPr lang="en-US" dirty="0" err="1"/>
              <a:t>tion</a:t>
            </a:r>
            <a:r>
              <a:rPr lang="en-US" dirty="0"/>
              <a:t> here | Remove if not needed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1F65E925-2FCB-43EF-8928-862B5DDB1D8D}"/>
              </a:ext>
            </a:extLst>
          </p:cNvPr>
          <p:cNvSpPr/>
          <p:nvPr userDrawn="1"/>
        </p:nvSpPr>
        <p:spPr bwMode="gray">
          <a:xfrm>
            <a:off x="12258814" y="-5893"/>
            <a:ext cx="2184401" cy="685800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8" rIns="91428" bIns="45718" rtlCol="0" anchor="t"/>
          <a:lstStyle/>
          <a:p>
            <a:pPr defTabSz="914264"/>
            <a:r>
              <a:rPr lang="en-US" sz="1500" dirty="0">
                <a:solidFill>
                  <a:srgbClr val="FFFFFF"/>
                </a:solidFill>
              </a:rPr>
              <a:t>For Image / Photography options. navigate to https://hub.uhg.com/sites/hub/Optum/Resources/Brand/Documents/Photo%20Library%20Overview_June2017.docx</a:t>
            </a:r>
          </a:p>
        </p:txBody>
      </p:sp>
    </p:spTree>
    <p:extLst>
      <p:ext uri="{BB962C8B-B14F-4D97-AF65-F5344CB8AC3E}">
        <p14:creationId xmlns:p14="http://schemas.microsoft.com/office/powerpoint/2010/main" val="2854561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alkin busin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854" r="5150"/>
          <a:stretch/>
        </p:blipFill>
        <p:spPr>
          <a:xfrm>
            <a:off x="0" y="-312"/>
            <a:ext cx="12192000" cy="685862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-311"/>
            <a:ext cx="11117029" cy="685831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2" rIns="0" bIns="45722" numCol="1" rtlCol="0" anchor="ctr" anchorCtr="0" compatLnSpc="1">
            <a:prstTxWarp prst="textNoShape">
              <a:avLst/>
            </a:prstTxWarp>
          </a:bodyPr>
          <a:lstStyle/>
          <a:p>
            <a:pPr algn="ctr" defTabSz="91408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127851" y="3877273"/>
            <a:ext cx="6219669" cy="1794661"/>
          </a:xfrm>
          <a:prstGeom prst="rect">
            <a:avLst/>
          </a:prstGeom>
          <a:noFill/>
        </p:spPr>
        <p:txBody>
          <a:bodyPr lIns="0" tIns="107564" rIns="0" bIns="107564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Event city or speaker name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127851" y="888772"/>
            <a:ext cx="6175896" cy="2916907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algn="l" defTabSz="68567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5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67" y="5926679"/>
            <a:ext cx="2058145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717" y="6263008"/>
            <a:ext cx="2285049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05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5 Column icon | 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CDC2-F133-E341-8591-0235C128830C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1828799"/>
            <a:ext cx="2194560" cy="1970316"/>
          </a:xfrm>
          <a:solidFill>
            <a:schemeClr val="tx2"/>
          </a:solidFill>
        </p:spPr>
        <p:txBody>
          <a:bodyPr lIns="137139" anchor="ctr"/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bar.]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2780847" y="1828799"/>
            <a:ext cx="2194560" cy="1970316"/>
          </a:xfrm>
          <a:solidFill>
            <a:schemeClr val="accent2"/>
          </a:solidFill>
        </p:spPr>
        <p:txBody>
          <a:bodyPr lIns="137139" anchor="ctr"/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bar.]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5066395" y="1828799"/>
            <a:ext cx="2194560" cy="1970316"/>
          </a:xfrm>
          <a:solidFill>
            <a:schemeClr val="accent4"/>
          </a:solidFill>
        </p:spPr>
        <p:txBody>
          <a:bodyPr lIns="137139" anchor="ctr"/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bar.]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351941" y="1828799"/>
            <a:ext cx="2194560" cy="1970316"/>
          </a:xfrm>
          <a:solidFill>
            <a:schemeClr val="accent1"/>
          </a:solidFill>
        </p:spPr>
        <p:txBody>
          <a:bodyPr lIns="137139" anchor="ctr"/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bar.]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9637487" y="1828799"/>
            <a:ext cx="2194560" cy="1970316"/>
          </a:xfrm>
          <a:solidFill>
            <a:srgbClr val="A22B38"/>
          </a:solidFill>
        </p:spPr>
        <p:txBody>
          <a:bodyPr lIns="137139" anchor="ctr"/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bar.]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95300" y="3799113"/>
            <a:ext cx="2194560" cy="2106387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39" tIns="137139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Text – add bullet if needed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80845" y="3799113"/>
            <a:ext cx="2194563" cy="2106387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39" tIns="137139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Text – add bullet if needed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066395" y="3799113"/>
            <a:ext cx="2194560" cy="2106387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39" tIns="137139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Text – add bullet if needed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7351941" y="3799113"/>
            <a:ext cx="2194560" cy="2106387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39" tIns="137139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Text – add bullet if needed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9637487" y="3799113"/>
            <a:ext cx="2194560" cy="2106387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39" tIns="137139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Text – add bullet if needed</a:t>
            </a:r>
          </a:p>
        </p:txBody>
      </p:sp>
    </p:spTree>
    <p:extLst>
      <p:ext uri="{BB962C8B-B14F-4D97-AF65-F5344CB8AC3E}">
        <p14:creationId xmlns:p14="http://schemas.microsoft.com/office/powerpoint/2010/main" val="911015677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ow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 row icon | 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1AE46-959B-3A40-A449-10D5E9AFE6CE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1" y="1861456"/>
            <a:ext cx="1697451" cy="1307592"/>
          </a:xfrm>
          <a:solidFill>
            <a:schemeClr val="tx2"/>
          </a:solidFill>
        </p:spPr>
        <p:txBody>
          <a:bodyPr lIns="137139" rIns="1828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95301" y="3223757"/>
            <a:ext cx="1697451" cy="1307592"/>
          </a:xfrm>
          <a:solidFill>
            <a:schemeClr val="accent2"/>
          </a:solidFill>
        </p:spPr>
        <p:txBody>
          <a:bodyPr lIns="137139" rIns="1828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1" y="4586060"/>
            <a:ext cx="1697451" cy="1307592"/>
          </a:xfrm>
          <a:solidFill>
            <a:schemeClr val="accent4"/>
          </a:solidFill>
        </p:spPr>
        <p:txBody>
          <a:bodyPr lIns="137139" rIns="1828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2318204" y="1861456"/>
            <a:ext cx="9489168" cy="128016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2318204" y="3242808"/>
            <a:ext cx="9489168" cy="128016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2318204" y="4624161"/>
            <a:ext cx="9489168" cy="128016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19156112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Row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4 row icon | 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C33D-7178-A941-B245-FA9A1EA00B5F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1861456"/>
            <a:ext cx="1700784" cy="987552"/>
          </a:xfrm>
          <a:solidFill>
            <a:schemeClr val="tx2"/>
          </a:solidFill>
        </p:spPr>
        <p:txBody>
          <a:bodyPr lIns="137139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95300" y="2887905"/>
            <a:ext cx="1700784" cy="987552"/>
          </a:xfrm>
          <a:solidFill>
            <a:schemeClr val="accent2"/>
          </a:solidFill>
        </p:spPr>
        <p:txBody>
          <a:bodyPr lIns="137139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3914355"/>
            <a:ext cx="1700784" cy="987552"/>
          </a:xfrm>
          <a:solidFill>
            <a:schemeClr val="accent4"/>
          </a:solidFill>
        </p:spPr>
        <p:txBody>
          <a:bodyPr lIns="137139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2279649" y="1861456"/>
            <a:ext cx="9527723" cy="98755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2279649" y="2888303"/>
            <a:ext cx="9527723" cy="98755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2283277" y="3914355"/>
            <a:ext cx="9527723" cy="98755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95300" y="4940803"/>
            <a:ext cx="1700784" cy="987552"/>
          </a:xfrm>
          <a:solidFill>
            <a:schemeClr val="accent1"/>
          </a:solidFill>
        </p:spPr>
        <p:txBody>
          <a:bodyPr lIns="137139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2283277" y="4940407"/>
            <a:ext cx="9527723" cy="98755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51725373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Row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5 row icon | 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9496-67E8-814E-8D7E-5030D6468F6C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12" y="1861456"/>
            <a:ext cx="1050471" cy="768096"/>
          </a:xfrm>
          <a:solidFill>
            <a:schemeClr val="tx2"/>
          </a:solidFill>
        </p:spPr>
        <p:txBody>
          <a:bodyPr lIns="45718" rIns="1828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95312" y="2681880"/>
            <a:ext cx="1050471" cy="768096"/>
          </a:xfrm>
          <a:solidFill>
            <a:schemeClr val="accent2"/>
          </a:solidFill>
        </p:spPr>
        <p:txBody>
          <a:bodyPr lIns="45718" rIns="1828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95312" y="3502304"/>
            <a:ext cx="1050471" cy="768096"/>
          </a:xfrm>
          <a:solidFill>
            <a:schemeClr val="accent4"/>
          </a:solidFill>
        </p:spPr>
        <p:txBody>
          <a:bodyPr lIns="45718" rIns="1828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1629240" y="1861456"/>
            <a:ext cx="10178143" cy="768096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1632864" y="2679568"/>
            <a:ext cx="10178143" cy="768096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1632864" y="3497680"/>
            <a:ext cx="10178143" cy="768096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95312" y="4322728"/>
            <a:ext cx="1050471" cy="768096"/>
          </a:xfrm>
          <a:solidFill>
            <a:schemeClr val="accent1"/>
          </a:solidFill>
        </p:spPr>
        <p:txBody>
          <a:bodyPr lIns="45718" rIns="1828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1629240" y="4315792"/>
            <a:ext cx="10178143" cy="768096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95312" y="5143151"/>
            <a:ext cx="1050471" cy="768096"/>
          </a:xfrm>
          <a:solidFill>
            <a:srgbClr val="A22B38"/>
          </a:solidFill>
        </p:spPr>
        <p:txBody>
          <a:bodyPr lIns="45718" rIns="1828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24" hasCustomPrompt="1"/>
          </p:nvPr>
        </p:nvSpPr>
        <p:spPr>
          <a:xfrm>
            <a:off x="1632864" y="5133905"/>
            <a:ext cx="10178143" cy="768096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54781188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o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 row w/photo | 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6AB2-76A9-E34E-A446-267C7AE5F892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95300" y="1861456"/>
            <a:ext cx="7429501" cy="128016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28" tIns="91428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495300" y="3242808"/>
            <a:ext cx="7429501" cy="128016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28" tIns="91428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95300" y="4624161"/>
            <a:ext cx="7429501" cy="128016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28" tIns="91428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xmlns="" id="{197EC4EA-E5E8-44D0-9F07-91A93F17A78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012113" y="1862146"/>
            <a:ext cx="3795712" cy="4041775"/>
          </a:xfrm>
          <a:blipFill>
            <a:blip r:embed="rId2"/>
            <a:stretch>
              <a:fillRect l="-425" t="-6228" r="636" b="-1156"/>
            </a:stretch>
          </a:blipFill>
        </p:spPr>
        <p:txBody>
          <a:bodyPr tIns="457131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16406376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o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4 row w/photo | 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59302-CCAA-534E-8783-C6B48FB3FB03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95302" y="1861457"/>
            <a:ext cx="7429500" cy="96012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28" tIns="91428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495302" y="2889431"/>
            <a:ext cx="7429500" cy="96012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28" tIns="91428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95302" y="3917405"/>
            <a:ext cx="7429500" cy="96012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28" tIns="91428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495302" y="4945380"/>
            <a:ext cx="7429500" cy="96012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28" tIns="91428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xmlns="" id="{9FCAFCC1-B988-40D7-A97B-9C6A91DB0F1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012113" y="1862146"/>
            <a:ext cx="3795712" cy="4041775"/>
          </a:xfrm>
          <a:blipFill>
            <a:blip r:embed="rId2"/>
            <a:stretch>
              <a:fillRect l="-425" t="-6228" r="636" b="-1156"/>
            </a:stretch>
          </a:blipFill>
        </p:spPr>
        <p:txBody>
          <a:bodyPr tIns="457131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9462012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Ro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5 row w/photo | 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CD94-6250-9C42-B0DE-1F79F6C18443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95302" y="1861461"/>
            <a:ext cx="7429500" cy="732245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28" tIns="91428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495302" y="2696220"/>
            <a:ext cx="7429500" cy="732245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28" tIns="91428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95302" y="3530963"/>
            <a:ext cx="7429500" cy="732245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28" tIns="91428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495302" y="4365724"/>
            <a:ext cx="7429500" cy="732245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28" tIns="91428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495302" y="5200475"/>
            <a:ext cx="7429500" cy="732245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28" tIns="91428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xmlns="" id="{C54D5A4F-E02F-439F-9BD1-83F4D6C5E4B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012113" y="1862146"/>
            <a:ext cx="3795712" cy="4041775"/>
          </a:xfrm>
          <a:blipFill>
            <a:blip r:embed="rId2"/>
            <a:stretch>
              <a:fillRect l="-425" t="-6228" r="636" b="-1156"/>
            </a:stretch>
          </a:blipFill>
        </p:spPr>
        <p:txBody>
          <a:bodyPr tIns="457131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4596513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CD8810C-D46D-A245-A371-215590C4D444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13265" y="2975664"/>
            <a:ext cx="3165475" cy="609373"/>
          </a:xfrm>
        </p:spPr>
        <p:txBody>
          <a:bodyPr anchor="ctr"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[blank]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CA2E36E-0880-4ED1-941C-15199A0FA8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6" y="6263376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3476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le or Section Header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72" tIns="143412" rIns="179272" bIns="14341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6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52" y="1828802"/>
            <a:ext cx="7178221" cy="212883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52" y="4122059"/>
            <a:ext cx="7178221" cy="1783443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1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26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3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5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6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7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9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0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474B351-B70F-40D4-9AE2-195CAECD3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6" y="6263376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476222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le or Section Header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52" y="1828802"/>
            <a:ext cx="7178221" cy="212883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52" y="4122059"/>
            <a:ext cx="7178221" cy="1783443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1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26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3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5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6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7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9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0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A5DB066-2C57-4BDC-B3C4-D5AA4E54C31C}"/>
              </a:ext>
            </a:extLst>
          </p:cNvPr>
          <p:cNvSpPr/>
          <p:nvPr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72" tIns="143412" rIns="179272" bIns="14341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6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FC9A3B4-1B40-4F34-AA17-D0A2CDDEFB09}"/>
              </a:ext>
            </a:extLst>
          </p:cNvPr>
          <p:cNvSpPr/>
          <p:nvPr userDrawn="1"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72" tIns="143412" rIns="179272" bIns="14341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6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323795B-315D-40E0-8657-DA4CE38547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6" y="6263376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285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5994400" y="6413143"/>
            <a:ext cx="56896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8" tIns="146284" rIns="182858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5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7531025" y="-1"/>
            <a:ext cx="4660976" cy="685800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76" tIns="143416" rIns="179276" bIns="1434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8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191184" y="4038600"/>
            <a:ext cx="5819216" cy="457200"/>
          </a:xfrm>
          <a:prstGeom prst="rect">
            <a:avLst/>
          </a:prstGeom>
          <a:noFill/>
        </p:spPr>
        <p:txBody>
          <a:bodyPr lIns="0" tIns="107564" rIns="0" bIns="107564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Contact information: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191184" y="1187621"/>
            <a:ext cx="5819216" cy="2689656"/>
          </a:xfrm>
          <a:noFill/>
        </p:spPr>
        <p:txBody>
          <a:bodyPr lIns="0" tIns="89638" rIns="0" bIns="89638" anchor="b" anchorCtr="0"/>
          <a:lstStyle>
            <a:lvl1pPr>
              <a:lnSpc>
                <a:spcPct val="90000"/>
              </a:lnSpc>
              <a:defRPr sz="4800" spc="0" baseline="0">
                <a:gradFill>
                  <a:gsLst>
                    <a:gs pos="72566">
                      <a:schemeClr val="tx2"/>
                    </a:gs>
                    <a:gs pos="35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18F5FCC-583C-47C6-9953-2F6AD74D46AE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95" y="5819675"/>
            <a:ext cx="2195049" cy="68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09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le or Section Header - D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52" y="1828802"/>
            <a:ext cx="7178221" cy="212883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52" y="4122059"/>
            <a:ext cx="7178221" cy="1783443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1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26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3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5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6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7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9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0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9B94BD7-F6CB-4633-B827-DCC8BE5FE864}"/>
              </a:ext>
            </a:extLst>
          </p:cNvPr>
          <p:cNvSpPr/>
          <p:nvPr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72" tIns="143412" rIns="179272" bIns="14341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6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70C7A8F-AE53-4820-A109-E17355C4C028}"/>
              </a:ext>
            </a:extLst>
          </p:cNvPr>
          <p:cNvSpPr/>
          <p:nvPr userDrawn="1"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72" tIns="143412" rIns="179272" bIns="14341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6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240E585-40DF-4776-A7CC-4AAC028AA2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6" y="6263376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78198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le or Section Header - Med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52" y="1828802"/>
            <a:ext cx="7178221" cy="212883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52" y="4122059"/>
            <a:ext cx="7178221" cy="1783443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1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26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3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5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6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7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9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0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3B694CC-B592-44F3-8181-C62CCD2755B7}"/>
              </a:ext>
            </a:extLst>
          </p:cNvPr>
          <p:cNvSpPr/>
          <p:nvPr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72" tIns="143412" rIns="179272" bIns="14341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6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1BC29CE-FDE1-4EE7-87CF-02422434B872}"/>
              </a:ext>
            </a:extLst>
          </p:cNvPr>
          <p:cNvSpPr/>
          <p:nvPr userDrawn="1"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72" tIns="143412" rIns="179272" bIns="14341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6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39E92DE-FB09-4887-9870-C8EA7C3907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6" y="6263376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235646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- Customiz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49" y="1104913"/>
            <a:ext cx="5378451" cy="285273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49" y="4122059"/>
            <a:ext cx="5378451" cy="1783443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1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26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3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5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6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7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9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0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6134103" y="0"/>
            <a:ext cx="6057900" cy="6858000"/>
          </a:xfrm>
          <a:blipFill>
            <a:blip r:embed="rId2"/>
            <a:stretch>
              <a:fillRect/>
            </a:stretch>
          </a:blipFill>
        </p:spPr>
        <p:txBody>
          <a:bodyPr lIns="914264" rIns="914264" anchor="ctr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63490F0-33E6-40B1-9A45-00D99AF732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6" y="6263376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882253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384CC8E-C163-4D27-8E8B-087072A6A5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657" y="2286001"/>
            <a:ext cx="5440691" cy="228600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0AF8D2C-76F0-D549-A0B8-B671FEC30492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520552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/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gray">
          <a:xfrm>
            <a:off x="495308" y="2535053"/>
            <a:ext cx="305051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64"/>
            <a:r>
              <a:rPr lang="en-US" sz="4800" dirty="0">
                <a:solidFill>
                  <a:srgbClr val="55565A"/>
                </a:solidFill>
              </a:rPr>
              <a:t>Thank you.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495308" y="2535053"/>
            <a:ext cx="305051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64"/>
            <a:r>
              <a:rPr lang="en-US" sz="4800" dirty="0">
                <a:solidFill>
                  <a:srgbClr val="55565A"/>
                </a:solidFill>
              </a:rPr>
              <a:t>Thank you.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495308" y="2535053"/>
            <a:ext cx="305051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64"/>
            <a:r>
              <a:rPr lang="en-US" sz="4800" dirty="0">
                <a:solidFill>
                  <a:srgbClr val="55565A"/>
                </a:solidFill>
              </a:rPr>
              <a:t>Thank you.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697C69B-4D50-4474-802F-EE8A4106F084}"/>
              </a:ext>
            </a:extLst>
          </p:cNvPr>
          <p:cNvSpPr txBox="1"/>
          <p:nvPr/>
        </p:nvSpPr>
        <p:spPr bwMode="gray">
          <a:xfrm>
            <a:off x="495308" y="2535053"/>
            <a:ext cx="305051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64"/>
            <a:r>
              <a:rPr lang="en-US" sz="4800" dirty="0">
                <a:solidFill>
                  <a:srgbClr val="55565A"/>
                </a:solidFill>
              </a:rPr>
              <a:t>Thank you.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67D2FEC-DAF3-4875-94E0-8EBF2A513F69}"/>
              </a:ext>
            </a:extLst>
          </p:cNvPr>
          <p:cNvSpPr txBox="1"/>
          <p:nvPr/>
        </p:nvSpPr>
        <p:spPr bwMode="gray">
          <a:xfrm>
            <a:off x="495308" y="2535053"/>
            <a:ext cx="305051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64"/>
            <a:r>
              <a:rPr lang="en-US" sz="4800" dirty="0">
                <a:solidFill>
                  <a:srgbClr val="55565A"/>
                </a:solidFill>
              </a:rPr>
              <a:t>Thank you.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ECF35A84-66E1-4F72-848D-DB6EF4825F09}"/>
              </a:ext>
            </a:extLst>
          </p:cNvPr>
          <p:cNvSpPr/>
          <p:nvPr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72" tIns="143412" rIns="179272" bIns="14341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6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B5C631F-7697-4F1B-8714-C0FB92455C90}"/>
              </a:ext>
            </a:extLst>
          </p:cNvPr>
          <p:cNvSpPr txBox="1"/>
          <p:nvPr userDrawn="1"/>
        </p:nvSpPr>
        <p:spPr bwMode="gray">
          <a:xfrm>
            <a:off x="495308" y="2535053"/>
            <a:ext cx="305051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264"/>
            <a:r>
              <a:rPr lang="en-US" sz="4800" dirty="0">
                <a:solidFill>
                  <a:srgbClr val="55565A"/>
                </a:solidFill>
              </a:rPr>
              <a:t>Thank you.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C3AAB011-BE67-4CF8-9EF1-35D61D12B95A}"/>
              </a:ext>
            </a:extLst>
          </p:cNvPr>
          <p:cNvSpPr/>
          <p:nvPr userDrawn="1"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72" tIns="143412" rIns="179272" bIns="14341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6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575566DA-C2EA-4020-A279-586AEBF51D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6" y="6263376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71983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or section divider - accent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5994400" y="6412891"/>
            <a:ext cx="56896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553" tIns="194842" rIns="243553" bIns="19484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24178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7531025" y="-1"/>
            <a:ext cx="4660976" cy="685800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38773" tIns="191022" rIns="238773" bIns="19102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21744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191184" y="3877273"/>
            <a:ext cx="5819216" cy="1794661"/>
          </a:xfrm>
          <a:prstGeom prst="rect">
            <a:avLst/>
          </a:prstGeom>
          <a:noFill/>
        </p:spPr>
        <p:txBody>
          <a:bodyPr lIns="0" tIns="107447" rIns="0" bIns="107447">
            <a:noAutofit/>
          </a:bodyPr>
          <a:lstStyle>
            <a:lvl1pPr marL="0" indent="0">
              <a:spcBef>
                <a:spcPts val="0"/>
              </a:spcBef>
              <a:buNone/>
              <a:defRPr sz="37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191184" y="1187621"/>
            <a:ext cx="5819216" cy="2689656"/>
          </a:xfrm>
          <a:noFill/>
        </p:spPr>
        <p:txBody>
          <a:bodyPr lIns="0" tIns="89542" rIns="0" bIns="89542" anchor="b" anchorCtr="0"/>
          <a:lstStyle>
            <a:lvl1pPr>
              <a:lnSpc>
                <a:spcPct val="90000"/>
              </a:lnSpc>
              <a:defRPr sz="6400" spc="0" baseline="0">
                <a:gradFill>
                  <a:gsLst>
                    <a:gs pos="72566">
                      <a:schemeClr val="tx2"/>
                    </a:gs>
                    <a:gs pos="35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18F5FCC-583C-47C6-9953-2F6AD74D46AE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95" y="5819675"/>
            <a:ext cx="2195049" cy="68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25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losing /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ECF35A84-66E1-4F72-848D-DB6EF4825F09}"/>
              </a:ext>
            </a:extLst>
          </p:cNvPr>
          <p:cNvSpPr/>
          <p:nvPr userDrawn="1"/>
        </p:nvSpPr>
        <p:spPr bwMode="gray">
          <a:xfrm>
            <a:off x="8001030" y="0"/>
            <a:ext cx="4191001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084" tIns="143260" rIns="179084" bIns="1432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08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6D6922A-983B-4BA1-9404-083625C6FFF9}"/>
              </a:ext>
            </a:extLst>
          </p:cNvPr>
          <p:cNvSpPr txBox="1"/>
          <p:nvPr userDrawn="1"/>
        </p:nvSpPr>
        <p:spPr bwMode="gray">
          <a:xfrm>
            <a:off x="495333" y="3022618"/>
            <a:ext cx="3975103" cy="656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264"/>
            <a:r>
              <a:rPr lang="en-US" sz="4300" dirty="0">
                <a:solidFill>
                  <a:srgbClr val="55565A"/>
                </a:solidFill>
              </a:rPr>
              <a:t>Thank you.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490A336-58A6-4623-B17E-F3C92AE57B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410260" y="6369813"/>
            <a:ext cx="1462821" cy="34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74437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8F5FCC-583C-47C6-9953-2F6AD74D46AE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147" y="2025577"/>
            <a:ext cx="5691748" cy="178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995603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0" y="5097470"/>
            <a:ext cx="12192000" cy="1760537"/>
          </a:xfrm>
          <a:prstGeom prst="rect">
            <a:avLst/>
          </a:prstGeom>
          <a:solidFill>
            <a:srgbClr val="E877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53565A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5" name="Picture 11" descr="Optum_ColorBand-0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70"/>
            <a:ext cx="12192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5" y="228600"/>
            <a:ext cx="2876551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354667" y="2456434"/>
            <a:ext cx="10363200" cy="1150366"/>
          </a:xfrm>
        </p:spPr>
        <p:txBody>
          <a:bodyPr anchor="ctr">
            <a:noAutofit/>
          </a:bodyPr>
          <a:lstStyle>
            <a:lvl1pPr algn="l"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1354667" y="5270500"/>
            <a:ext cx="10363200" cy="1384300"/>
          </a:xfrm>
        </p:spPr>
        <p:txBody>
          <a:bodyPr>
            <a:normAutofit/>
          </a:bodyPr>
          <a:lstStyle>
            <a:lvl1pPr marL="0" indent="0" algn="l"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66335"/>
      </p:ext>
    </p:extLst>
  </p:cSld>
  <p:clrMapOvr>
    <a:masterClrMapping/>
  </p:clrMapOvr>
  <p:transition spd="slow">
    <p:push dir="u"/>
  </p:transition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Optum_RGB_PPT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8008" y="228602"/>
            <a:ext cx="2876551" cy="679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Optum_ColorBand-02"/>
          <p:cNvPicPr preferRelativeResize="0">
            <a:picLocks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008626"/>
            <a:ext cx="12192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5"/>
          <p:cNvSpPr>
            <a:spLocks noChangeArrowheads="1"/>
          </p:cNvSpPr>
          <p:nvPr userDrawn="1"/>
        </p:nvSpPr>
        <p:spPr bwMode="auto">
          <a:xfrm>
            <a:off x="3149611" y="6307199"/>
            <a:ext cx="3655484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D45D00"/>
              </a:buClr>
            </a:pPr>
            <a:endParaRPr lang="en-US" sz="1100" dirty="0">
              <a:solidFill>
                <a:srgbClr val="63666A"/>
              </a:solidFill>
              <a:ea typeface="Geneva" charset="-128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49600" y="5448303"/>
            <a:ext cx="8128000" cy="342900"/>
          </a:xfrm>
        </p:spPr>
        <p:txBody>
          <a:bodyPr anchor="t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49600" y="5791200"/>
            <a:ext cx="6400800" cy="547688"/>
          </a:xfrm>
        </p:spPr>
        <p:txBody>
          <a:bodyPr/>
          <a:lstStyle>
            <a:lvl1pPr>
              <a:spcAft>
                <a:spcPct val="0"/>
              </a:spcAft>
              <a:defRPr sz="12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54031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7E168-153B-4909-876B-3E2FD5AD211E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193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44958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buSzPct val="100000"/>
              <a:buFont typeface="Arial" pitchFamily="34" charset="0"/>
              <a:buChar char="–"/>
              <a:defRPr>
                <a:latin typeface="Arial" pitchFamily="34" charset="0"/>
                <a:cs typeface="Arial" pitchFamily="34" charset="0"/>
              </a:defRPr>
            </a:lvl3pPr>
            <a:lvl4pPr>
              <a:buFont typeface="Arial" pitchFamily="34" charset="0"/>
              <a:buChar char="–"/>
              <a:defRPr sz="14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09600" y="76200"/>
            <a:ext cx="10972800" cy="6858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buNone/>
              <a:defRPr sz="2400" b="1" baseline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2787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AA6975-D8C0-4565-B763-F60AADA15757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589577"/>
      </p:ext>
    </p:extLst>
  </p:cSld>
  <p:clrMapOvr>
    <a:masterClrMapping/>
  </p:clrMapOvr>
  <p:transition>
    <p:fade/>
  </p:transition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 Busines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 bwMode="gray">
          <a:xfrm>
            <a:off x="0" y="-233"/>
            <a:ext cx="12192000" cy="6864344"/>
            <a:chOff x="0" y="-233"/>
            <a:chExt cx="9144000" cy="514825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7" r="85"/>
            <a:stretch/>
          </p:blipFill>
          <p:spPr bwMode="gray">
            <a:xfrm>
              <a:off x="0" y="0"/>
              <a:ext cx="9144000" cy="5148025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 bwMode="gray">
            <a:xfrm>
              <a:off x="0" y="-233"/>
              <a:ext cx="8337772" cy="5143734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71000">
                  <a:srgbClr val="FFFFFF">
                    <a:alpha val="75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3" rIns="0" bIns="45723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8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95301" y="1104911"/>
            <a:ext cx="7440387" cy="2735839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 dirty="0"/>
              <a:t>Insightful presentation title in sentence case max 3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301" y="3924314"/>
            <a:ext cx="7440387" cy="974271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143" indent="0" algn="ctr">
              <a:buNone/>
              <a:defRPr sz="2000"/>
            </a:lvl2pPr>
            <a:lvl3pPr marL="914286" indent="0" algn="ctr">
              <a:buNone/>
              <a:defRPr sz="1900"/>
            </a:lvl3pPr>
            <a:lvl4pPr marL="1371430" indent="0" algn="ctr">
              <a:buNone/>
              <a:defRPr sz="1600"/>
            </a:lvl4pPr>
            <a:lvl5pPr marL="1828573" indent="0" algn="ctr">
              <a:buNone/>
              <a:defRPr sz="1600"/>
            </a:lvl5pPr>
            <a:lvl6pPr marL="2285718" indent="0" algn="ctr">
              <a:buNone/>
              <a:defRPr sz="1600"/>
            </a:lvl6pPr>
            <a:lvl7pPr marL="2742858" indent="0" algn="ctr">
              <a:buNone/>
              <a:defRPr sz="1600"/>
            </a:lvl7pPr>
            <a:lvl8pPr marL="3200000" indent="0" algn="ctr">
              <a:buNone/>
              <a:defRPr sz="1600"/>
            </a:lvl8pPr>
            <a:lvl9pPr marL="3657143" indent="0" algn="ctr">
              <a:buNone/>
              <a:defRPr sz="1600"/>
            </a:lvl9pPr>
          </a:lstStyle>
          <a:p>
            <a:r>
              <a:rPr lang="en-US" dirty="0"/>
              <a:t>Event City or Speaker Name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95301" y="4990662"/>
            <a:ext cx="7440011" cy="7025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DD, YYYY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706D6A4-086B-4EFB-B01A-4739B42A6AA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238B657-F5A1-CE4E-BE44-E7119FF99A44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3562FAE-D3E7-4AF2-9F04-7B5F288F01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6" t="19533" r="8101" b="19620"/>
          <a:stretch/>
        </p:blipFill>
        <p:spPr>
          <a:xfrm>
            <a:off x="353113" y="5795748"/>
            <a:ext cx="2186147" cy="66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263067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 Lifesty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9294"/>
            <a:ext cx="12192000" cy="6849452"/>
            <a:chOff x="0" y="-233"/>
            <a:chExt cx="9163964" cy="5148305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31" r="-15"/>
            <a:stretch/>
          </p:blipFill>
          <p:spPr>
            <a:xfrm>
              <a:off x="0" y="0"/>
              <a:ext cx="9163964" cy="5148072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 bwMode="auto">
            <a:xfrm>
              <a:off x="0" y="-233"/>
              <a:ext cx="8337772" cy="5143734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71000">
                  <a:srgbClr val="FFFFFF">
                    <a:alpha val="75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3" rIns="0" bIns="45723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8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5301" y="1104911"/>
            <a:ext cx="7440387" cy="2735839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 dirty="0"/>
              <a:t>Insightful presentation title in sentence case max 3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5301" y="3924314"/>
            <a:ext cx="7440387" cy="974271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143" indent="0" algn="ctr">
              <a:buNone/>
              <a:defRPr sz="2000"/>
            </a:lvl2pPr>
            <a:lvl3pPr marL="914286" indent="0" algn="ctr">
              <a:buNone/>
              <a:defRPr sz="1900"/>
            </a:lvl3pPr>
            <a:lvl4pPr marL="1371430" indent="0" algn="ctr">
              <a:buNone/>
              <a:defRPr sz="1600"/>
            </a:lvl4pPr>
            <a:lvl5pPr marL="1828573" indent="0" algn="ctr">
              <a:buNone/>
              <a:defRPr sz="1600"/>
            </a:lvl5pPr>
            <a:lvl6pPr marL="2285718" indent="0" algn="ctr">
              <a:buNone/>
              <a:defRPr sz="1600"/>
            </a:lvl6pPr>
            <a:lvl7pPr marL="2742858" indent="0" algn="ctr">
              <a:buNone/>
              <a:defRPr sz="1600"/>
            </a:lvl7pPr>
            <a:lvl8pPr marL="3200000" indent="0" algn="ctr">
              <a:buNone/>
              <a:defRPr sz="1600"/>
            </a:lvl8pPr>
            <a:lvl9pPr marL="3657143" indent="0" algn="ctr">
              <a:buNone/>
              <a:defRPr sz="1600"/>
            </a:lvl9pPr>
          </a:lstStyle>
          <a:p>
            <a:r>
              <a:rPr lang="en-US" dirty="0"/>
              <a:t>Event City or Speaker Name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1" y="4990662"/>
            <a:ext cx="7440011" cy="7025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DD, YYYY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4E08A3-4092-47F1-9E71-C70852FA56A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1E73121-7B3E-9542-A578-64E2FE217CBC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6753090A-B656-45FC-9886-F280D93F60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6" t="19533" r="8101" b="19620"/>
          <a:stretch/>
        </p:blipFill>
        <p:spPr>
          <a:xfrm>
            <a:off x="353113" y="5795748"/>
            <a:ext cx="2186147" cy="66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089296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 Clin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 bwMode="gray">
          <a:xfrm>
            <a:off x="0" y="-233"/>
            <a:ext cx="12192000" cy="6858312"/>
            <a:chOff x="0" y="-233"/>
            <a:chExt cx="9144000" cy="5143734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03" r="503" b="622"/>
            <a:stretch/>
          </p:blipFill>
          <p:spPr bwMode="gray"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gray">
            <a:xfrm>
              <a:off x="0" y="-233"/>
              <a:ext cx="9051472" cy="5143734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56000">
                  <a:srgbClr val="FFFFFF">
                    <a:alpha val="75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3" rIns="0" bIns="45723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8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95301" y="1104911"/>
            <a:ext cx="7440387" cy="2735839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 dirty="0"/>
              <a:t>Insightful presentation title in sentence case max 3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301" y="3924314"/>
            <a:ext cx="7440387" cy="974271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143" indent="0" algn="ctr">
              <a:buNone/>
              <a:defRPr sz="2000"/>
            </a:lvl2pPr>
            <a:lvl3pPr marL="914286" indent="0" algn="ctr">
              <a:buNone/>
              <a:defRPr sz="1900"/>
            </a:lvl3pPr>
            <a:lvl4pPr marL="1371430" indent="0" algn="ctr">
              <a:buNone/>
              <a:defRPr sz="1600"/>
            </a:lvl4pPr>
            <a:lvl5pPr marL="1828573" indent="0" algn="ctr">
              <a:buNone/>
              <a:defRPr sz="1600"/>
            </a:lvl5pPr>
            <a:lvl6pPr marL="2285718" indent="0" algn="ctr">
              <a:buNone/>
              <a:defRPr sz="1600"/>
            </a:lvl6pPr>
            <a:lvl7pPr marL="2742858" indent="0" algn="ctr">
              <a:buNone/>
              <a:defRPr sz="1600"/>
            </a:lvl7pPr>
            <a:lvl8pPr marL="3200000" indent="0" algn="ctr">
              <a:buNone/>
              <a:defRPr sz="1600"/>
            </a:lvl8pPr>
            <a:lvl9pPr marL="3657143" indent="0" algn="ctr">
              <a:buNone/>
              <a:defRPr sz="1600"/>
            </a:lvl9pPr>
          </a:lstStyle>
          <a:p>
            <a:r>
              <a:rPr lang="en-US" dirty="0"/>
              <a:t>Event City or Speaker Name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95301" y="4990662"/>
            <a:ext cx="7440011" cy="7025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DD, YYYY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285D584-066A-4A89-9A12-E19AD0ECCD0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FA19466-1230-8744-BE5C-06C3B7D7C0C9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506AFEAB-1709-4C0C-B4AA-1A4479FBF5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6" t="19533" r="8101" b="19620"/>
          <a:stretch/>
        </p:blipFill>
        <p:spPr>
          <a:xfrm>
            <a:off x="353113" y="5795748"/>
            <a:ext cx="2186147" cy="66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90081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alkin Customiz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0"/>
            <a:ext cx="12192000" cy="6858000"/>
          </a:xfrm>
          <a:solidFill>
            <a:schemeClr val="accent4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picture icon in middle of slide to add full bleed picture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0" y="-5893"/>
            <a:ext cx="12192000" cy="6858000"/>
          </a:xfr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2" rIns="0" bIns="45722" numCol="1" rtlCol="0" anchor="ctr" anchorCtr="0" compatLnSpc="1">
            <a:prstTxWarp prst="textNoShape">
              <a:avLst/>
            </a:prstTxWarp>
          </a:bodyPr>
          <a:lstStyle>
            <a:lvl1pPr>
              <a:def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 algn="ctr" defTabSz="914082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95301" y="1104911"/>
            <a:ext cx="7440387" cy="2735839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 dirty="0"/>
              <a:t>Insightful presentation title in sentence case max 3 lines | Image instructions at right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301" y="3924314"/>
            <a:ext cx="7440387" cy="974271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143" indent="0" algn="ctr">
              <a:buNone/>
              <a:defRPr sz="2000"/>
            </a:lvl2pPr>
            <a:lvl3pPr marL="914286" indent="0" algn="ctr">
              <a:buNone/>
              <a:defRPr sz="1900"/>
            </a:lvl3pPr>
            <a:lvl4pPr marL="1371430" indent="0" algn="ctr">
              <a:buNone/>
              <a:defRPr sz="1600"/>
            </a:lvl4pPr>
            <a:lvl5pPr marL="1828573" indent="0" algn="ctr">
              <a:buNone/>
              <a:defRPr sz="1600"/>
            </a:lvl5pPr>
            <a:lvl6pPr marL="2285718" indent="0" algn="ctr">
              <a:buNone/>
              <a:defRPr sz="1600"/>
            </a:lvl6pPr>
            <a:lvl7pPr marL="2742858" indent="0" algn="ctr">
              <a:buNone/>
              <a:defRPr sz="1600"/>
            </a:lvl7pPr>
            <a:lvl8pPr marL="3200000" indent="0" algn="ctr">
              <a:buNone/>
              <a:defRPr sz="1600"/>
            </a:lvl8pPr>
            <a:lvl9pPr marL="3657143" indent="0" algn="ctr">
              <a:buNone/>
              <a:defRPr sz="1600"/>
            </a:lvl9pPr>
          </a:lstStyle>
          <a:p>
            <a:r>
              <a:rPr lang="en-US" dirty="0"/>
              <a:t>Event City or Speaker Name</a:t>
            </a:r>
          </a:p>
        </p:txBody>
      </p:sp>
      <p:sp>
        <p:nvSpPr>
          <p:cNvPr id="9" name="Rectangle 8"/>
          <p:cNvSpPr/>
          <p:nvPr/>
        </p:nvSpPr>
        <p:spPr bwMode="gray">
          <a:xfrm>
            <a:off x="12293612" y="-5893"/>
            <a:ext cx="2184401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8" rIns="91430" bIns="45718" rtlCol="0" anchor="t"/>
          <a:lstStyle/>
          <a:p>
            <a:r>
              <a:rPr lang="en-US" sz="1500" dirty="0">
                <a:solidFill>
                  <a:srgbClr val="FFFFFF"/>
                </a:solidFill>
              </a:rPr>
              <a:t>4 STEPS to customizing this title slide</a:t>
            </a:r>
          </a:p>
          <a:p>
            <a:pPr marL="342858" indent="-342858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Right cick on presentation title placeholder &gt; Send to Back</a:t>
            </a:r>
          </a:p>
          <a:p>
            <a:pPr marL="342858" indent="-342858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Select white gradient overlay &gt; Send to Back</a:t>
            </a:r>
          </a:p>
          <a:p>
            <a:pPr marL="342858" indent="-342858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Click on Picture icon in center of picture placeholder &gt; Navigate to image &gt; Insert</a:t>
            </a:r>
          </a:p>
          <a:p>
            <a:pPr marL="342858" indent="-342858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Right click on Slide Thumbnail &gt; Hit Reset</a:t>
            </a:r>
            <a:br>
              <a:rPr lang="en-US" sz="1500" dirty="0">
                <a:solidFill>
                  <a:srgbClr val="FFFFFF"/>
                </a:solidFill>
              </a:rPr>
            </a:br>
            <a:r>
              <a:rPr lang="en-US" sz="1500" dirty="0">
                <a:solidFill>
                  <a:srgbClr val="FFFFFF"/>
                </a:solidFill>
              </a:rPr>
              <a:t/>
            </a:r>
            <a:br>
              <a:rPr lang="en-US" sz="1500" dirty="0">
                <a:solidFill>
                  <a:srgbClr val="FFFFFF"/>
                </a:solidFill>
              </a:rPr>
            </a:br>
            <a:r>
              <a:rPr lang="en-US" sz="1500" dirty="0">
                <a:solidFill>
                  <a:srgbClr val="FFFFFF"/>
                </a:solidFill>
              </a:rPr>
              <a:t>NOTE: If you accidentally move any of the placeholders on this slide, hitting Reset will put everything back in place – event the logo. So, a best practice would be to hit Reset after you’ve completed your work to make sure placeholders are in their place.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95301" y="4990662"/>
            <a:ext cx="7440011" cy="7025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DD, YYYY</a:t>
            </a:r>
          </a:p>
        </p:txBody>
      </p:sp>
      <p:sp>
        <p:nvSpPr>
          <p:cNvPr id="10" name="Rectangle 9"/>
          <p:cNvSpPr/>
          <p:nvPr/>
        </p:nvSpPr>
        <p:spPr bwMode="gray">
          <a:xfrm>
            <a:off x="12293612" y="-5893"/>
            <a:ext cx="2184401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8" rIns="91430" bIns="45718" rtlCol="0" anchor="t"/>
          <a:lstStyle/>
          <a:p>
            <a:r>
              <a:rPr lang="en-US" sz="1500" dirty="0">
                <a:solidFill>
                  <a:srgbClr val="FFFFFF"/>
                </a:solidFill>
              </a:rPr>
              <a:t>4 STEPS to customizing this title slide</a:t>
            </a:r>
          </a:p>
          <a:p>
            <a:pPr marL="342858" indent="-342858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Right cick on presentation title placeholder &gt; Send to Back</a:t>
            </a:r>
          </a:p>
          <a:p>
            <a:pPr marL="342858" indent="-342858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Select white gradient overlay &gt; Send to Back</a:t>
            </a:r>
          </a:p>
          <a:p>
            <a:pPr marL="342858" indent="-342858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Click on Picture icon in center of picture placeholder &gt; Navigate to image &gt; Insert</a:t>
            </a:r>
          </a:p>
          <a:p>
            <a:pPr marL="342858" indent="-342858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Right click on Slide Thumbnail &gt; Hit Reset</a:t>
            </a:r>
            <a:br>
              <a:rPr lang="en-US" sz="1500" dirty="0">
                <a:solidFill>
                  <a:srgbClr val="FFFFFF"/>
                </a:solidFill>
              </a:rPr>
            </a:br>
            <a:r>
              <a:rPr lang="en-US" sz="1500" dirty="0">
                <a:solidFill>
                  <a:srgbClr val="FFFFFF"/>
                </a:solidFill>
              </a:rPr>
              <a:t/>
            </a:r>
            <a:br>
              <a:rPr lang="en-US" sz="1500" dirty="0">
                <a:solidFill>
                  <a:srgbClr val="FFFFFF"/>
                </a:solidFill>
              </a:rPr>
            </a:br>
            <a:r>
              <a:rPr lang="en-US" sz="1500" dirty="0">
                <a:solidFill>
                  <a:srgbClr val="FFFFFF"/>
                </a:solidFill>
              </a:rPr>
              <a:t>NOTE: If you accidentally move any of the placeholders on this slide, hitting Reset will put everything back in place – event the logo. So, a best practice would be to hit Reset after you’ve completed your work to make sure placeholders are in their place. </a:t>
            </a:r>
          </a:p>
        </p:txBody>
      </p:sp>
      <p:sp>
        <p:nvSpPr>
          <p:cNvPr id="12" name="Rectangle 11"/>
          <p:cNvSpPr/>
          <p:nvPr/>
        </p:nvSpPr>
        <p:spPr bwMode="gray">
          <a:xfrm>
            <a:off x="12293612" y="-5893"/>
            <a:ext cx="2184401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8" rIns="91430" bIns="45718" rtlCol="0" anchor="t"/>
          <a:lstStyle/>
          <a:p>
            <a:r>
              <a:rPr lang="en-US" sz="1500" dirty="0">
                <a:solidFill>
                  <a:srgbClr val="FFFFFF"/>
                </a:solidFill>
              </a:rPr>
              <a:t>4 STEPS to customizing this title slide</a:t>
            </a:r>
          </a:p>
          <a:p>
            <a:pPr marL="342858" indent="-342858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Right cick on presentation title placeholder &gt; Send to Back</a:t>
            </a:r>
          </a:p>
          <a:p>
            <a:pPr marL="342858" indent="-342858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Select white gradient overlay &gt; Send to Back</a:t>
            </a:r>
          </a:p>
          <a:p>
            <a:pPr marL="342858" indent="-342858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Click on Picture icon in center of picture placeholder &gt; Navigate to image &gt; Insert</a:t>
            </a:r>
          </a:p>
          <a:p>
            <a:pPr marL="342858" indent="-342858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Right click on Slide Thumbnail &gt; Hit Reset</a:t>
            </a:r>
            <a:br>
              <a:rPr lang="en-US" sz="1500" dirty="0">
                <a:solidFill>
                  <a:srgbClr val="FFFFFF"/>
                </a:solidFill>
              </a:rPr>
            </a:br>
            <a:r>
              <a:rPr lang="en-US" sz="1500" dirty="0">
                <a:solidFill>
                  <a:srgbClr val="FFFFFF"/>
                </a:solidFill>
              </a:rPr>
              <a:t/>
            </a:r>
            <a:br>
              <a:rPr lang="en-US" sz="1500" dirty="0">
                <a:solidFill>
                  <a:srgbClr val="FFFFFF"/>
                </a:solidFill>
              </a:rPr>
            </a:br>
            <a:r>
              <a:rPr lang="en-US" sz="1500" dirty="0">
                <a:solidFill>
                  <a:srgbClr val="FFFFFF"/>
                </a:solidFill>
              </a:rPr>
              <a:t>NOTE: If you accidentally move any of the placeholders on this slide, hitting Reset will put everything back in place – event the logo. So, a best practice would be to hit Reset after you’ve completed your work to make sure placeholders are in their place.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676653B-7108-453B-9B83-C7F4FB60F995}"/>
              </a:ext>
            </a:extLst>
          </p:cNvPr>
          <p:cNvSpPr/>
          <p:nvPr/>
        </p:nvSpPr>
        <p:spPr bwMode="gray">
          <a:xfrm>
            <a:off x="12293612" y="-5893"/>
            <a:ext cx="2184401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8" rIns="91430" bIns="45718" rtlCol="0" anchor="t"/>
          <a:lstStyle/>
          <a:p>
            <a:r>
              <a:rPr lang="en-US" sz="1500" dirty="0">
                <a:solidFill>
                  <a:srgbClr val="FFFFFF"/>
                </a:solidFill>
              </a:rPr>
              <a:t>4 STEPS to customizing this title slide</a:t>
            </a:r>
          </a:p>
          <a:p>
            <a:pPr marL="342858" indent="-342858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Right cick on presentation title placeholder &gt; Send to Back</a:t>
            </a:r>
          </a:p>
          <a:p>
            <a:pPr marL="342858" indent="-342858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Select white gradient overlay &gt; Send to Back</a:t>
            </a:r>
          </a:p>
          <a:p>
            <a:pPr marL="342858" indent="-342858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Click on Picture icon in center of picture placeholder &gt; Navigate to image &gt; Insert</a:t>
            </a:r>
          </a:p>
          <a:p>
            <a:pPr marL="342858" indent="-342858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Right click on Slide Thumbnail &gt; Hit Reset</a:t>
            </a:r>
            <a:br>
              <a:rPr lang="en-US" sz="1500" dirty="0">
                <a:solidFill>
                  <a:srgbClr val="FFFFFF"/>
                </a:solidFill>
              </a:rPr>
            </a:br>
            <a:r>
              <a:rPr lang="en-US" sz="1500" dirty="0">
                <a:solidFill>
                  <a:srgbClr val="FFFFFF"/>
                </a:solidFill>
              </a:rPr>
              <a:t/>
            </a:r>
            <a:br>
              <a:rPr lang="en-US" sz="1500" dirty="0">
                <a:solidFill>
                  <a:srgbClr val="FFFFFF"/>
                </a:solidFill>
              </a:rPr>
            </a:br>
            <a:r>
              <a:rPr lang="en-US" sz="1500" dirty="0">
                <a:solidFill>
                  <a:srgbClr val="FFFFFF"/>
                </a:solidFill>
              </a:rPr>
              <a:t>NOTE: If you accidentally move any of the placeholders on this slide, hitting Reset will put everything back in place – event the logo. So, a best practice would be to hit Reset after you’ve completed your work to make sure placeholders are in their place.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69B2ADF1-764A-4F68-BB0A-1874814E7521}"/>
              </a:ext>
            </a:extLst>
          </p:cNvPr>
          <p:cNvSpPr/>
          <p:nvPr/>
        </p:nvSpPr>
        <p:spPr bwMode="gray">
          <a:xfrm>
            <a:off x="12293612" y="-5893"/>
            <a:ext cx="2184401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8" rIns="91430" bIns="45718" rtlCol="0" anchor="t"/>
          <a:lstStyle/>
          <a:p>
            <a:r>
              <a:rPr lang="en-US" sz="1500" dirty="0">
                <a:solidFill>
                  <a:srgbClr val="FFFFFF"/>
                </a:solidFill>
              </a:rPr>
              <a:t>4 STEPS to customizing this title slide</a:t>
            </a:r>
          </a:p>
          <a:p>
            <a:pPr marL="342858" indent="-342858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Right cick on presentation title placeholder &gt; Send to Back</a:t>
            </a:r>
          </a:p>
          <a:p>
            <a:pPr marL="342858" indent="-342858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Select white gradient overlay &gt; Send to Back</a:t>
            </a:r>
          </a:p>
          <a:p>
            <a:pPr marL="342858" indent="-342858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Click on Picture icon in center of picture placeholder &gt; Navigate to image &gt; Insert</a:t>
            </a:r>
          </a:p>
          <a:p>
            <a:pPr marL="342858" indent="-342858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Right click on Slide Thumbnail &gt; Hit Reset</a:t>
            </a:r>
            <a:br>
              <a:rPr lang="en-US" sz="1500" dirty="0">
                <a:solidFill>
                  <a:srgbClr val="FFFFFF"/>
                </a:solidFill>
              </a:rPr>
            </a:br>
            <a:r>
              <a:rPr lang="en-US" sz="1500" dirty="0">
                <a:solidFill>
                  <a:srgbClr val="FFFFFF"/>
                </a:solidFill>
              </a:rPr>
              <a:t/>
            </a:r>
            <a:br>
              <a:rPr lang="en-US" sz="1500" dirty="0">
                <a:solidFill>
                  <a:srgbClr val="FFFFFF"/>
                </a:solidFill>
              </a:rPr>
            </a:br>
            <a:r>
              <a:rPr lang="en-US" sz="1500" dirty="0">
                <a:solidFill>
                  <a:srgbClr val="FFFFFF"/>
                </a:solidFill>
              </a:rPr>
              <a:t>NOTE: If you accidentally move any of the placeholders on this slide, hitting Reset will put everything back in place – event the logo. So, a best practice would be to hit Reset after you’ve completed your work to make sure placeholders are in their place.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F821BB3F-CBC9-45BD-BE44-5074087344C5}"/>
              </a:ext>
            </a:extLst>
          </p:cNvPr>
          <p:cNvSpPr/>
          <p:nvPr userDrawn="1"/>
        </p:nvSpPr>
        <p:spPr bwMode="gray">
          <a:xfrm>
            <a:off x="12293612" y="-5893"/>
            <a:ext cx="2184401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8" rIns="91430" bIns="45718" rtlCol="0" anchor="t"/>
          <a:lstStyle/>
          <a:p>
            <a:r>
              <a:rPr lang="en-US" sz="1500" dirty="0">
                <a:solidFill>
                  <a:srgbClr val="FFFFFF"/>
                </a:solidFill>
              </a:rPr>
              <a:t>4 STEPS to customizing this title slide</a:t>
            </a:r>
          </a:p>
          <a:p>
            <a:pPr marL="342858" indent="-342858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Right click on presentation title placeholder &gt; Send to Back</a:t>
            </a:r>
          </a:p>
          <a:p>
            <a:pPr marL="342858" indent="-342858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Select white gradient overlay &gt; Send to Back</a:t>
            </a:r>
          </a:p>
          <a:p>
            <a:pPr marL="342858" indent="-342858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Click on Picture icon in center of picture placeholder &gt; Navigate to image &gt; Insert</a:t>
            </a:r>
          </a:p>
          <a:p>
            <a:pPr marL="342858" indent="-342858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Right click on Slide Thumbnail &gt; Hit Reset</a:t>
            </a:r>
            <a:br>
              <a:rPr lang="en-US" sz="1500" dirty="0">
                <a:solidFill>
                  <a:srgbClr val="FFFFFF"/>
                </a:solidFill>
              </a:rPr>
            </a:br>
            <a:r>
              <a:rPr lang="en-US" sz="1500" dirty="0">
                <a:solidFill>
                  <a:srgbClr val="FFFFFF"/>
                </a:solidFill>
              </a:rPr>
              <a:t/>
            </a:r>
            <a:br>
              <a:rPr lang="en-US" sz="1500" dirty="0">
                <a:solidFill>
                  <a:srgbClr val="FFFFFF"/>
                </a:solidFill>
              </a:rPr>
            </a:br>
            <a:r>
              <a:rPr lang="en-US" sz="1500" dirty="0">
                <a:solidFill>
                  <a:srgbClr val="FFFFFF"/>
                </a:solidFill>
              </a:rPr>
              <a:t>NOTE: If you accidentally move any of the placeholders on this slide, hitting Reset will put everything back in place – event the logo. So, a best practice would be to hit Reset after you’ve completed your work to make sure placeholders are in their place.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189E88-7755-437F-A367-C0D1CAAA7DB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A30CA33-0408-7843-BED9-E167C47D3192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xmlns="" id="{0F992B04-FE0A-48EA-A5CC-B98E75A5F90D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353115" y="5795748"/>
            <a:ext cx="2186148" cy="667645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0519D5C0-3E30-4D27-B93A-DE8877DFA135}"/>
              </a:ext>
            </a:extLst>
          </p:cNvPr>
          <p:cNvSpPr/>
          <p:nvPr userDrawn="1"/>
        </p:nvSpPr>
        <p:spPr bwMode="gray">
          <a:xfrm>
            <a:off x="14478012" y="-5893"/>
            <a:ext cx="2184401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8" rIns="91430" bIns="45718" rtlCol="0" anchor="t"/>
          <a:lstStyle/>
          <a:p>
            <a:r>
              <a:rPr lang="en-US" sz="1500" dirty="0">
                <a:solidFill>
                  <a:srgbClr val="FFFFFF"/>
                </a:solidFill>
              </a:rPr>
              <a:t>For Image / Photography options. navigate to https://hub.uhg.com/sites/hub/Optum/Resources/Brand/Documents/Photo%20Library%20Overview_June2017.docx</a:t>
            </a:r>
          </a:p>
        </p:txBody>
      </p:sp>
    </p:spTree>
    <p:extLst>
      <p:ext uri="{BB962C8B-B14F-4D97-AF65-F5344CB8AC3E}">
        <p14:creationId xmlns:p14="http://schemas.microsoft.com/office/powerpoint/2010/main" val="3377070618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One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B12D-92C4-3B43-B1D8-9965D43BF638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</p:spTree>
    <p:extLst>
      <p:ext uri="{BB962C8B-B14F-4D97-AF65-F5344CB8AC3E}">
        <p14:creationId xmlns:p14="http://schemas.microsoft.com/office/powerpoint/2010/main" val="3392095312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1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One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95302" y="1825629"/>
            <a:ext cx="5524500" cy="40798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3" y="1825629"/>
            <a:ext cx="5660572" cy="40798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22B7-E70D-5C40-876F-2AAFEE548D55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</p:spTree>
    <p:extLst>
      <p:ext uri="{BB962C8B-B14F-4D97-AF65-F5344CB8AC3E}">
        <p14:creationId xmlns:p14="http://schemas.microsoft.com/office/powerpoint/2010/main" val="403905621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2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One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95302" y="1825629"/>
            <a:ext cx="5524500" cy="40798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3" y="1825629"/>
            <a:ext cx="5660572" cy="40798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0BFFF-AA19-A248-B278-6D3F06A4B752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95301" y="1118292"/>
            <a:ext cx="5502275" cy="492125"/>
          </a:xfrm>
        </p:spPr>
        <p:txBody>
          <a:bodyPr anchor="t"/>
          <a:lstStyle>
            <a:lvl1pPr marL="0" indent="0">
              <a:buNone/>
              <a:defRPr sz="2700" b="0">
                <a:solidFill>
                  <a:schemeClr val="accent4"/>
                </a:solidFill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9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dirty="0"/>
              <a:t>Short subhead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118292"/>
            <a:ext cx="5638800" cy="492125"/>
          </a:xfrm>
        </p:spPr>
        <p:txBody>
          <a:bodyPr anchor="t"/>
          <a:lstStyle>
            <a:lvl1pPr marL="0" indent="0">
              <a:buNone/>
              <a:defRPr sz="2700" b="0">
                <a:solidFill>
                  <a:schemeClr val="accent4"/>
                </a:solidFill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9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dirty="0"/>
              <a:t>Short subhead</a:t>
            </a:r>
          </a:p>
        </p:txBody>
      </p:sp>
    </p:spTree>
    <p:extLst>
      <p:ext uri="{BB962C8B-B14F-4D97-AF65-F5344CB8AC3E}">
        <p14:creationId xmlns:p14="http://schemas.microsoft.com/office/powerpoint/2010/main" val="4143889532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C73E-47F9-FC40-A96F-1496DECD9ED4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20449" y="6486992"/>
            <a:ext cx="612323" cy="365125"/>
          </a:xfrm>
        </p:spPr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5295900" y="6486992"/>
            <a:ext cx="592454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</p:spTree>
    <p:extLst>
      <p:ext uri="{BB962C8B-B14F-4D97-AF65-F5344CB8AC3E}">
        <p14:creationId xmlns:p14="http://schemas.microsoft.com/office/powerpoint/2010/main" val="2968882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or section divider - accent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5994400" y="6412886"/>
            <a:ext cx="56896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577" tIns="194859" rIns="243577" bIns="19485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2419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7531025" y="-1"/>
            <a:ext cx="4660976" cy="685800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38797" tIns="191038" rIns="238797" bIns="19103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21756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191184" y="3877273"/>
            <a:ext cx="5819216" cy="1794661"/>
          </a:xfrm>
          <a:prstGeom prst="rect">
            <a:avLst/>
          </a:prstGeom>
          <a:noFill/>
        </p:spPr>
        <p:txBody>
          <a:bodyPr lIns="0" tIns="107457" rIns="0" bIns="107457">
            <a:noAutofit/>
          </a:bodyPr>
          <a:lstStyle>
            <a:lvl1pPr marL="0" indent="0">
              <a:spcBef>
                <a:spcPts val="0"/>
              </a:spcBef>
              <a:buNone/>
              <a:defRPr sz="37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191184" y="1187621"/>
            <a:ext cx="5819216" cy="2689656"/>
          </a:xfrm>
          <a:noFill/>
        </p:spPr>
        <p:txBody>
          <a:bodyPr lIns="0" tIns="89550" rIns="0" bIns="89550" anchor="b" anchorCtr="0"/>
          <a:lstStyle>
            <a:lvl1pPr>
              <a:lnSpc>
                <a:spcPct val="90000"/>
              </a:lnSpc>
              <a:defRPr sz="6400" spc="0" baseline="0">
                <a:gradFill>
                  <a:gsLst>
                    <a:gs pos="72566">
                      <a:schemeClr val="tx2"/>
                    </a:gs>
                    <a:gs pos="35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18F5FCC-583C-47C6-9953-2F6AD74D46AE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90" y="5819675"/>
            <a:ext cx="2195049" cy="68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29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DF9DB-8334-D945-AB69-E456494DD0B0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</p:spTree>
    <p:extLst>
      <p:ext uri="{BB962C8B-B14F-4D97-AF65-F5344CB8AC3E}">
        <p14:creationId xmlns:p14="http://schemas.microsoft.com/office/powerpoint/2010/main" val="4012778641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979F-CB61-594E-83EE-7A39EC78DBD5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519567" y="1828803"/>
            <a:ext cx="1865376" cy="1866900"/>
          </a:xfrm>
          <a:prstGeom prst="ellipse">
            <a:avLst/>
          </a:prstGeom>
          <a:ln w="19050">
            <a:solidFill>
              <a:schemeClr val="accent1"/>
            </a:solidFill>
          </a:ln>
        </p:spPr>
        <p:txBody>
          <a:bodyPr anchor="ctr"/>
          <a:lstStyle>
            <a:lvl1pPr algn="ctr">
              <a:buNone/>
              <a:defRPr sz="1200">
                <a:solidFill>
                  <a:schemeClr val="bg2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Place icon here. To hide this text, place cursor then hit space bar. Duplicate or delete as needed.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171896" y="1828803"/>
            <a:ext cx="1865376" cy="1866900"/>
          </a:xfrm>
          <a:prstGeom prst="ellipse">
            <a:avLst/>
          </a:prstGeom>
          <a:ln w="19050">
            <a:solidFill>
              <a:schemeClr val="accent1"/>
            </a:solidFill>
          </a:ln>
        </p:spPr>
        <p:txBody>
          <a:bodyPr anchor="ctr"/>
          <a:lstStyle>
            <a:lvl1pPr algn="ctr">
              <a:buNone/>
              <a:defRPr sz="1200">
                <a:solidFill>
                  <a:schemeClr val="bg2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Place icon here. To hide this text, place cursor then hit space bar. Duplicate or delete as needed.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910815" y="1828803"/>
            <a:ext cx="1865376" cy="1866900"/>
          </a:xfrm>
          <a:prstGeom prst="ellipse">
            <a:avLst/>
          </a:prstGeom>
          <a:ln w="19050">
            <a:solidFill>
              <a:schemeClr val="accent1"/>
            </a:solidFill>
          </a:ln>
        </p:spPr>
        <p:txBody>
          <a:bodyPr anchor="ctr"/>
          <a:lstStyle>
            <a:lvl1pPr algn="ctr">
              <a:buNone/>
              <a:defRPr sz="1200">
                <a:solidFill>
                  <a:schemeClr val="bg2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Place icon here. To hide this text, place cursor then hit space bar. Duplicate or delete as needed.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84513" y="4401704"/>
            <a:ext cx="3335483" cy="1503809"/>
          </a:xfrm>
        </p:spPr>
        <p:txBody>
          <a:bodyPr/>
          <a:lstStyle>
            <a:lvl1pPr>
              <a:defRPr sz="1600">
                <a:solidFill>
                  <a:schemeClr val="tx2"/>
                </a:solidFill>
              </a:defRPr>
            </a:lvl1pPr>
            <a:lvl2pPr marL="228573" indent="-228573">
              <a:buFont typeface="Arial" panose="020B0604020202020204" pitchFamily="34" charset="0"/>
              <a:buChar char="•"/>
              <a:defRPr sz="1600"/>
            </a:lvl2pPr>
            <a:lvl3pPr marL="457143" indent="-228573">
              <a:buClr>
                <a:schemeClr val="tx1"/>
              </a:buClr>
              <a:buFont typeface="Arial" panose="020B0604020202020204" pitchFamily="34" charset="0"/>
              <a:buChar char="−"/>
              <a:defRPr sz="1600"/>
            </a:lvl3pPr>
            <a:lvl4pPr marL="687301" indent="-230161">
              <a:buFont typeface="Arial" panose="020B0604020202020204" pitchFamily="34" charset="0"/>
              <a:buChar char="•"/>
              <a:defRPr sz="1600"/>
            </a:lvl4pPr>
            <a:lvl5pPr>
              <a:defRPr sz="1500"/>
            </a:lvl5pPr>
          </a:lstStyle>
          <a:p>
            <a:pPr lvl="0"/>
            <a:r>
              <a:rPr lang="en-US" dirty="0"/>
              <a:t>Type 16 pt gray text max three lines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91B99C12-BC4B-42D3-9852-1F9B4101E133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4436845" y="4401704"/>
            <a:ext cx="3335483" cy="1503809"/>
          </a:xfrm>
        </p:spPr>
        <p:txBody>
          <a:bodyPr/>
          <a:lstStyle>
            <a:lvl1pPr>
              <a:defRPr sz="1600">
                <a:solidFill>
                  <a:schemeClr val="tx2"/>
                </a:solidFill>
              </a:defRPr>
            </a:lvl1pPr>
            <a:lvl2pPr marL="228573" indent="-228573">
              <a:buFont typeface="Arial" panose="020B0604020202020204" pitchFamily="34" charset="0"/>
              <a:buChar char="•"/>
              <a:defRPr sz="1600"/>
            </a:lvl2pPr>
            <a:lvl3pPr marL="457143" indent="-228573">
              <a:buClr>
                <a:schemeClr val="tx1"/>
              </a:buClr>
              <a:buFont typeface="Arial" panose="020B0604020202020204" pitchFamily="34" charset="0"/>
              <a:buChar char="−"/>
              <a:defRPr sz="1600"/>
            </a:lvl3pPr>
            <a:lvl4pPr marL="687301" indent="-230161">
              <a:buFont typeface="Arial" panose="020B0604020202020204" pitchFamily="34" charset="0"/>
              <a:buChar char="•"/>
              <a:defRPr sz="1600"/>
            </a:lvl4pPr>
            <a:lvl5pPr>
              <a:defRPr sz="1500"/>
            </a:lvl5pPr>
          </a:lstStyle>
          <a:p>
            <a:pPr lvl="0"/>
            <a:r>
              <a:rPr lang="en-US" dirty="0"/>
              <a:t>Type 16 pt gray text max three lines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D9004B96-D94C-4153-B36B-4355853060EA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8175761" y="4401704"/>
            <a:ext cx="3335483" cy="1503809"/>
          </a:xfrm>
        </p:spPr>
        <p:txBody>
          <a:bodyPr/>
          <a:lstStyle>
            <a:lvl1pPr>
              <a:defRPr sz="1600">
                <a:solidFill>
                  <a:schemeClr val="tx2"/>
                </a:solidFill>
              </a:defRPr>
            </a:lvl1pPr>
            <a:lvl2pPr marL="228573" indent="-228573">
              <a:buFont typeface="Arial" panose="020B0604020202020204" pitchFamily="34" charset="0"/>
              <a:buChar char="•"/>
              <a:defRPr sz="1600"/>
            </a:lvl2pPr>
            <a:lvl3pPr marL="457143" indent="-228573">
              <a:buClr>
                <a:schemeClr val="tx1"/>
              </a:buClr>
              <a:buFont typeface="Arial" panose="020B0604020202020204" pitchFamily="34" charset="0"/>
              <a:buChar char="−"/>
              <a:defRPr sz="1600"/>
            </a:lvl3pPr>
            <a:lvl4pPr marL="687301" indent="-230161">
              <a:buFont typeface="Arial" panose="020B0604020202020204" pitchFamily="34" charset="0"/>
              <a:buChar char="•"/>
              <a:defRPr sz="1600"/>
            </a:lvl4pPr>
            <a:lvl5pPr>
              <a:defRPr sz="1500"/>
            </a:lvl5pPr>
          </a:lstStyle>
          <a:p>
            <a:pPr lvl="0"/>
            <a:r>
              <a:rPr lang="en-US" dirty="0"/>
              <a:t>Type 16 pt gray text max three lines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4736416D-EB4F-4346-8783-FC896DC0CA6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4513" y="3868739"/>
            <a:ext cx="3335483" cy="457200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Type subhead in 16 pt orange | Max two lines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xmlns="" id="{5BAB981D-A627-42CC-B2DE-02C26E3DF94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6845" y="3865340"/>
            <a:ext cx="3335483" cy="457200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Type subhead in 16 pt orange | Max two lines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xmlns="" id="{E65F5722-9D51-4EC9-BA8C-FDC59DB8463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75761" y="3865340"/>
            <a:ext cx="3335483" cy="457200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Type subhead in 16 pt orange | Max two lines</a:t>
            </a:r>
          </a:p>
        </p:txBody>
      </p:sp>
    </p:spTree>
    <p:extLst>
      <p:ext uri="{BB962C8B-B14F-4D97-AF65-F5344CB8AC3E}">
        <p14:creationId xmlns:p14="http://schemas.microsoft.com/office/powerpoint/2010/main" val="1310886962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5 Column | 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AD87-B724-594E-98FD-35F8EA8B27DF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1828804"/>
            <a:ext cx="2194560" cy="663575"/>
          </a:xfrm>
          <a:solidFill>
            <a:schemeClr val="tx2"/>
          </a:solidFill>
        </p:spPr>
        <p:txBody>
          <a:bodyPr lIns="137143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2780847" y="1828804"/>
            <a:ext cx="2194560" cy="663575"/>
          </a:xfrm>
          <a:solidFill>
            <a:schemeClr val="accent2"/>
          </a:solidFill>
        </p:spPr>
        <p:txBody>
          <a:bodyPr lIns="137143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5066395" y="1828804"/>
            <a:ext cx="2194560" cy="663575"/>
          </a:xfrm>
          <a:solidFill>
            <a:schemeClr val="accent4"/>
          </a:solidFill>
        </p:spPr>
        <p:txBody>
          <a:bodyPr lIns="137143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351941" y="1828804"/>
            <a:ext cx="2194560" cy="663575"/>
          </a:xfrm>
          <a:solidFill>
            <a:schemeClr val="accent1"/>
          </a:solidFill>
        </p:spPr>
        <p:txBody>
          <a:bodyPr lIns="137143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9637487" y="1828804"/>
            <a:ext cx="2194560" cy="663575"/>
          </a:xfrm>
          <a:solidFill>
            <a:srgbClr val="A22B38"/>
          </a:solidFill>
        </p:spPr>
        <p:txBody>
          <a:bodyPr lIns="137143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95300" y="2492372"/>
            <a:ext cx="219456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43" tIns="137143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80847" y="2492372"/>
            <a:ext cx="219456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43" tIns="137143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066395" y="2492372"/>
            <a:ext cx="219456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43" tIns="137143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7351941" y="2492372"/>
            <a:ext cx="219456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43" tIns="137143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9637488" y="2492372"/>
            <a:ext cx="219456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43" tIns="137143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</p:spTree>
    <p:extLst>
      <p:ext uri="{BB962C8B-B14F-4D97-AF65-F5344CB8AC3E}">
        <p14:creationId xmlns:p14="http://schemas.microsoft.com/office/powerpoint/2010/main" val="947796944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4 Column | 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9F98-2828-F343-AAD4-254357817DCF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1828804"/>
            <a:ext cx="2743200" cy="663575"/>
          </a:xfrm>
          <a:solidFill>
            <a:schemeClr val="tx2"/>
          </a:solidFill>
        </p:spPr>
        <p:txBody>
          <a:bodyPr lIns="137143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356581" y="1828804"/>
            <a:ext cx="2743200" cy="663575"/>
          </a:xfrm>
          <a:solidFill>
            <a:schemeClr val="accent2"/>
          </a:solidFill>
        </p:spPr>
        <p:txBody>
          <a:bodyPr lIns="137143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217863" y="1828804"/>
            <a:ext cx="2743200" cy="663575"/>
          </a:xfrm>
          <a:solidFill>
            <a:schemeClr val="accent4"/>
          </a:solidFill>
        </p:spPr>
        <p:txBody>
          <a:bodyPr lIns="137143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9079143" y="1828804"/>
            <a:ext cx="2743200" cy="663575"/>
          </a:xfrm>
          <a:solidFill>
            <a:schemeClr val="accent1"/>
          </a:solidFill>
        </p:spPr>
        <p:txBody>
          <a:bodyPr lIns="137143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95300" y="2492372"/>
            <a:ext cx="27432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43" tIns="137143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356581" y="2492372"/>
            <a:ext cx="27432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43" tIns="137143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217863" y="2492372"/>
            <a:ext cx="27432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43" tIns="137143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9079143" y="2492372"/>
            <a:ext cx="27432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43" tIns="137143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</p:spTree>
    <p:extLst>
      <p:ext uri="{BB962C8B-B14F-4D97-AF65-F5344CB8AC3E}">
        <p14:creationId xmlns:p14="http://schemas.microsoft.com/office/powerpoint/2010/main" val="4137609130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 Column | 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2B76-AB4F-F14C-83C8-F25C5E51E2AB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1828804"/>
            <a:ext cx="3657600" cy="663575"/>
          </a:xfrm>
          <a:solidFill>
            <a:schemeClr val="tx2"/>
          </a:solidFill>
        </p:spPr>
        <p:txBody>
          <a:bodyPr lIns="137143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336293" y="1828804"/>
            <a:ext cx="3657600" cy="663575"/>
          </a:xfrm>
          <a:solidFill>
            <a:schemeClr val="accent2"/>
          </a:solidFill>
        </p:spPr>
        <p:txBody>
          <a:bodyPr lIns="137143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177285" y="1828804"/>
            <a:ext cx="3657600" cy="663575"/>
          </a:xfrm>
          <a:solidFill>
            <a:schemeClr val="accent4"/>
          </a:solidFill>
        </p:spPr>
        <p:txBody>
          <a:bodyPr lIns="137143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95300" y="2492372"/>
            <a:ext cx="36576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43" tIns="137143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4336293" y="2492372"/>
            <a:ext cx="36576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43" tIns="137143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8177285" y="2492372"/>
            <a:ext cx="36576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43" tIns="137143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</p:spTree>
    <p:extLst>
      <p:ext uri="{BB962C8B-B14F-4D97-AF65-F5344CB8AC3E}">
        <p14:creationId xmlns:p14="http://schemas.microsoft.com/office/powerpoint/2010/main" val="418498448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 Column | 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1A62-0478-454C-A69B-F944B514978F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299" y="1828804"/>
            <a:ext cx="5486400" cy="663575"/>
          </a:xfrm>
          <a:solidFill>
            <a:schemeClr val="tx2"/>
          </a:solidFill>
        </p:spPr>
        <p:txBody>
          <a:bodyPr lIns="137143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313712" y="1828804"/>
            <a:ext cx="5486400" cy="663575"/>
          </a:xfrm>
          <a:solidFill>
            <a:schemeClr val="accent2"/>
          </a:solidFill>
        </p:spPr>
        <p:txBody>
          <a:bodyPr lIns="137143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95299" y="2492372"/>
            <a:ext cx="54864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43" tIns="137143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313712" y="2492372"/>
            <a:ext cx="54864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43" tIns="137143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</p:spTree>
    <p:extLst>
      <p:ext uri="{BB962C8B-B14F-4D97-AF65-F5344CB8AC3E}">
        <p14:creationId xmlns:p14="http://schemas.microsoft.com/office/powerpoint/2010/main" val="3996506007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hoto w/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 Photo | 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5B44-9B8B-C34E-893E-6E1D3491FE15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24332" y="1828802"/>
            <a:ext cx="5571671" cy="407670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2510971" y="4470403"/>
            <a:ext cx="3585028" cy="1435100"/>
          </a:xfrm>
          <a:solidFill>
            <a:schemeClr val="accent2"/>
          </a:solidFill>
        </p:spPr>
        <p:txBody>
          <a:bodyPr lIns="137143" tIns="137143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here | Remove if not needed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25"/>
          </p:nvPr>
        </p:nvSpPr>
        <p:spPr>
          <a:xfrm>
            <a:off x="6096000" y="1828802"/>
            <a:ext cx="5715000" cy="407670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8226552" y="4470403"/>
            <a:ext cx="3584448" cy="1435100"/>
          </a:xfrm>
          <a:solidFill>
            <a:schemeClr val="accent4"/>
          </a:solidFill>
        </p:spPr>
        <p:txBody>
          <a:bodyPr lIns="137143" tIns="137143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here | Remove if not needed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EE817BE-EAFE-488D-818F-3A834185D3B9}"/>
              </a:ext>
            </a:extLst>
          </p:cNvPr>
          <p:cNvSpPr/>
          <p:nvPr userDrawn="1"/>
        </p:nvSpPr>
        <p:spPr bwMode="gray">
          <a:xfrm>
            <a:off x="12258813" y="-5893"/>
            <a:ext cx="2184401" cy="685800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8" rIns="91430" bIns="45718" rtlCol="0" anchor="t"/>
          <a:lstStyle/>
          <a:p>
            <a:r>
              <a:rPr lang="en-US" sz="1500" dirty="0">
                <a:solidFill>
                  <a:srgbClr val="FFFFFF"/>
                </a:solidFill>
              </a:rPr>
              <a:t>For Image / Photography options. navigate to https://hub.uhg.com/sites/hub/Optum/Resources/Brand/Documents/Photo%20Library%20Overview_June2017.docx</a:t>
            </a:r>
          </a:p>
        </p:txBody>
      </p:sp>
    </p:spTree>
    <p:extLst>
      <p:ext uri="{BB962C8B-B14F-4D97-AF65-F5344CB8AC3E}">
        <p14:creationId xmlns:p14="http://schemas.microsoft.com/office/powerpoint/2010/main" val="2235492263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hoto w/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514351" y="1828802"/>
            <a:ext cx="3776472" cy="407670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 Photo | 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3E66-661B-EC41-A926-211A5934B574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204328" y="3873724"/>
            <a:ext cx="2077359" cy="2031776"/>
          </a:xfrm>
          <a:solidFill>
            <a:schemeClr val="tx1"/>
          </a:solidFill>
        </p:spPr>
        <p:txBody>
          <a:bodyPr lIns="137143" tIns="137143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here | Remove if not needed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4286399" y="1828802"/>
            <a:ext cx="3776472" cy="407670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5985523" y="3873724"/>
            <a:ext cx="2077359" cy="2031776"/>
          </a:xfrm>
          <a:solidFill>
            <a:schemeClr val="accent2"/>
          </a:solidFill>
        </p:spPr>
        <p:txBody>
          <a:bodyPr lIns="137143" tIns="137143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here | Remove if not needed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25"/>
          </p:nvPr>
        </p:nvSpPr>
        <p:spPr>
          <a:xfrm>
            <a:off x="8067405" y="1835375"/>
            <a:ext cx="3776472" cy="407670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9766530" y="3873724"/>
            <a:ext cx="2077359" cy="2031776"/>
          </a:xfrm>
          <a:solidFill>
            <a:schemeClr val="accent4"/>
          </a:solidFill>
        </p:spPr>
        <p:txBody>
          <a:bodyPr lIns="137143" tIns="137143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here | Remove if not needed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42870C7-51DA-4C40-888B-8B285A0F75BB}"/>
              </a:ext>
            </a:extLst>
          </p:cNvPr>
          <p:cNvSpPr/>
          <p:nvPr userDrawn="1"/>
        </p:nvSpPr>
        <p:spPr bwMode="gray">
          <a:xfrm>
            <a:off x="12258813" y="-5893"/>
            <a:ext cx="2184401" cy="685800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8" rIns="91430" bIns="45718" rtlCol="0" anchor="t"/>
          <a:lstStyle/>
          <a:p>
            <a:r>
              <a:rPr lang="en-US" sz="1500" dirty="0">
                <a:solidFill>
                  <a:srgbClr val="FFFFFF"/>
                </a:solidFill>
              </a:rPr>
              <a:t>For Image / Photography options. navigate to https://hub.uhg.com/sites/hub/Optum/Resources/Brand/Documents/Photo%20Library%20Overview_June2017.docx</a:t>
            </a:r>
          </a:p>
        </p:txBody>
      </p:sp>
    </p:spTree>
    <p:extLst>
      <p:ext uri="{BB962C8B-B14F-4D97-AF65-F5344CB8AC3E}">
        <p14:creationId xmlns:p14="http://schemas.microsoft.com/office/powerpoint/2010/main" val="3319971732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hoto w/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514351" y="1828808"/>
            <a:ext cx="2819400" cy="25835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4 Photo | 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6DF2-1ECD-0642-A943-4FBA0DD77EF1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3333753" y="1828808"/>
            <a:ext cx="2824163" cy="25835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25"/>
          </p:nvPr>
        </p:nvSpPr>
        <p:spPr>
          <a:xfrm>
            <a:off x="6157912" y="1826540"/>
            <a:ext cx="2821781" cy="25835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27"/>
          </p:nvPr>
        </p:nvSpPr>
        <p:spPr>
          <a:xfrm>
            <a:off x="8977313" y="1826540"/>
            <a:ext cx="2833688" cy="25835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872354" y="2971800"/>
            <a:ext cx="1461407" cy="1439408"/>
          </a:xfrm>
          <a:solidFill>
            <a:schemeClr val="tx1"/>
          </a:solidFill>
        </p:spPr>
        <p:txBody>
          <a:bodyPr lIns="137143" tIns="137143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</a:t>
            </a:r>
            <a:r>
              <a:rPr lang="en-US" dirty="0" err="1"/>
              <a:t>here|Remove</a:t>
            </a:r>
            <a:r>
              <a:rPr lang="en-US" dirty="0"/>
              <a:t> if not needed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4696517" y="2971800"/>
            <a:ext cx="1461407" cy="1439408"/>
          </a:xfrm>
          <a:solidFill>
            <a:schemeClr val="accent2"/>
          </a:solidFill>
        </p:spPr>
        <p:txBody>
          <a:bodyPr lIns="137143" tIns="137143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</a:t>
            </a:r>
            <a:r>
              <a:rPr lang="en-US" dirty="0" err="1"/>
              <a:t>here|Remove</a:t>
            </a:r>
            <a:r>
              <a:rPr lang="en-US" dirty="0"/>
              <a:t> if not needed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7518297" y="2971800"/>
            <a:ext cx="1461407" cy="1439408"/>
          </a:xfrm>
          <a:solidFill>
            <a:schemeClr val="accent4"/>
          </a:solidFill>
        </p:spPr>
        <p:txBody>
          <a:bodyPr lIns="137143" tIns="137143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</a:t>
            </a:r>
            <a:r>
              <a:rPr lang="en-US" dirty="0" err="1"/>
              <a:t>here|Remove</a:t>
            </a:r>
            <a:r>
              <a:rPr lang="en-US" dirty="0"/>
              <a:t> if not needed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10349605" y="2971800"/>
            <a:ext cx="1461407" cy="1439408"/>
          </a:xfrm>
          <a:solidFill>
            <a:srgbClr val="A22B38"/>
          </a:solidFill>
        </p:spPr>
        <p:txBody>
          <a:bodyPr lIns="137143" tIns="137143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</a:t>
            </a:r>
            <a:r>
              <a:rPr lang="en-US" dirty="0" err="1"/>
              <a:t>here|Remove</a:t>
            </a:r>
            <a:r>
              <a:rPr lang="en-US" dirty="0"/>
              <a:t> if not needed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88C153F-3CBA-4181-B037-6B310FABB909}"/>
              </a:ext>
            </a:extLst>
          </p:cNvPr>
          <p:cNvSpPr/>
          <p:nvPr userDrawn="1"/>
        </p:nvSpPr>
        <p:spPr bwMode="gray">
          <a:xfrm>
            <a:off x="12258813" y="-5893"/>
            <a:ext cx="2184401" cy="685800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8" rIns="91430" bIns="45718" rtlCol="0" anchor="t"/>
          <a:lstStyle/>
          <a:p>
            <a:r>
              <a:rPr lang="en-US" sz="1500" dirty="0">
                <a:solidFill>
                  <a:srgbClr val="FFFFFF"/>
                </a:solidFill>
              </a:rPr>
              <a:t>For Image / Photography options. navigate to https://hub.uhg.com/sites/hub/Optum/Resources/Brand/Documents/Photo%20Library%20Overview_June2017.docx</a:t>
            </a:r>
          </a:p>
        </p:txBody>
      </p:sp>
    </p:spTree>
    <p:extLst>
      <p:ext uri="{BB962C8B-B14F-4D97-AF65-F5344CB8AC3E}">
        <p14:creationId xmlns:p14="http://schemas.microsoft.com/office/powerpoint/2010/main" val="1472323940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hoto w/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514349" y="1826538"/>
            <a:ext cx="2240280" cy="19741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5 Photo | 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0135-2B20-BB43-80FC-138A23B47E69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2777123" y="1826538"/>
            <a:ext cx="2240280" cy="19741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25"/>
          </p:nvPr>
        </p:nvSpPr>
        <p:spPr>
          <a:xfrm>
            <a:off x="5039895" y="1826534"/>
            <a:ext cx="2240280" cy="1974141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27"/>
          </p:nvPr>
        </p:nvSpPr>
        <p:spPr>
          <a:xfrm>
            <a:off x="7302668" y="1826538"/>
            <a:ext cx="2240280" cy="19741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9565441" y="1826538"/>
            <a:ext cx="2240280" cy="19741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637936" y="2700797"/>
            <a:ext cx="1116693" cy="1099883"/>
          </a:xfrm>
          <a:solidFill>
            <a:schemeClr val="tx1"/>
          </a:solidFill>
        </p:spPr>
        <p:txBody>
          <a:bodyPr lIns="137143" tIns="45718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cap-</a:t>
            </a:r>
            <a:r>
              <a:rPr lang="en-US" dirty="0" err="1"/>
              <a:t>tion</a:t>
            </a:r>
            <a:r>
              <a:rPr lang="en-US" dirty="0"/>
              <a:t> here | Remove if not needed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3900709" y="2700797"/>
            <a:ext cx="1116693" cy="1099883"/>
          </a:xfrm>
          <a:solidFill>
            <a:schemeClr val="accent2"/>
          </a:solidFill>
        </p:spPr>
        <p:txBody>
          <a:bodyPr lIns="137143" tIns="45718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cap-</a:t>
            </a:r>
            <a:r>
              <a:rPr lang="en-US" dirty="0" err="1"/>
              <a:t>tion</a:t>
            </a:r>
            <a:r>
              <a:rPr lang="en-US" dirty="0"/>
              <a:t> here | Remove if not needed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6163484" y="2700797"/>
            <a:ext cx="1116693" cy="1099883"/>
          </a:xfrm>
          <a:solidFill>
            <a:schemeClr val="accent4"/>
          </a:solidFill>
        </p:spPr>
        <p:txBody>
          <a:bodyPr lIns="137143" tIns="45718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cap-</a:t>
            </a:r>
            <a:r>
              <a:rPr lang="en-US" dirty="0" err="1"/>
              <a:t>tion</a:t>
            </a:r>
            <a:r>
              <a:rPr lang="en-US" dirty="0"/>
              <a:t> here | Remove if not needed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8426256" y="2700797"/>
            <a:ext cx="1116693" cy="1099883"/>
          </a:xfrm>
          <a:solidFill>
            <a:schemeClr val="accent1"/>
          </a:solidFill>
        </p:spPr>
        <p:txBody>
          <a:bodyPr lIns="137143" tIns="45718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cap-</a:t>
            </a:r>
            <a:r>
              <a:rPr lang="en-US" dirty="0" err="1"/>
              <a:t>tion</a:t>
            </a:r>
            <a:r>
              <a:rPr lang="en-US" dirty="0"/>
              <a:t> here | Remove if not needed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10662104" y="2700797"/>
            <a:ext cx="1116693" cy="1099883"/>
          </a:xfrm>
          <a:solidFill>
            <a:srgbClr val="A22B38"/>
          </a:solidFill>
        </p:spPr>
        <p:txBody>
          <a:bodyPr lIns="137143" tIns="45718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cap-</a:t>
            </a:r>
            <a:r>
              <a:rPr lang="en-US" dirty="0" err="1"/>
              <a:t>tion</a:t>
            </a:r>
            <a:r>
              <a:rPr lang="en-US" dirty="0"/>
              <a:t> here | Remove if not needed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1F65E925-2FCB-43EF-8928-862B5DDB1D8D}"/>
              </a:ext>
            </a:extLst>
          </p:cNvPr>
          <p:cNvSpPr/>
          <p:nvPr userDrawn="1"/>
        </p:nvSpPr>
        <p:spPr bwMode="gray">
          <a:xfrm>
            <a:off x="12258813" y="-5893"/>
            <a:ext cx="2184401" cy="685800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8" rIns="91430" bIns="45718" rtlCol="0" anchor="t"/>
          <a:lstStyle/>
          <a:p>
            <a:r>
              <a:rPr lang="en-US" sz="1500" dirty="0">
                <a:solidFill>
                  <a:srgbClr val="FFFFFF"/>
                </a:solidFill>
              </a:rPr>
              <a:t>For Image / Photography options. navigate to https://hub.uhg.com/sites/hub/Optum/Resources/Brand/Documents/Photo%20Library%20Overview_June2017.docx</a:t>
            </a:r>
          </a:p>
        </p:txBody>
      </p:sp>
    </p:spTree>
    <p:extLst>
      <p:ext uri="{BB962C8B-B14F-4D97-AF65-F5344CB8AC3E}">
        <p14:creationId xmlns:p14="http://schemas.microsoft.com/office/powerpoint/2010/main" val="1724611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0" y="5097470"/>
            <a:ext cx="12192000" cy="1760537"/>
          </a:xfrm>
          <a:prstGeom prst="rect">
            <a:avLst/>
          </a:prstGeom>
          <a:solidFill>
            <a:srgbClr val="E877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53565A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5" name="Picture 11" descr="Optum_ColorBand-0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70"/>
            <a:ext cx="12192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5" y="228600"/>
            <a:ext cx="2876551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354667" y="2456434"/>
            <a:ext cx="10363200" cy="1150366"/>
          </a:xfrm>
        </p:spPr>
        <p:txBody>
          <a:bodyPr anchor="ctr">
            <a:noAutofit/>
          </a:bodyPr>
          <a:lstStyle>
            <a:lvl1pPr algn="l"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1354667" y="5270500"/>
            <a:ext cx="10363200" cy="1384300"/>
          </a:xfrm>
        </p:spPr>
        <p:txBody>
          <a:bodyPr>
            <a:normAutofit/>
          </a:bodyPr>
          <a:lstStyle>
            <a:lvl1pPr marL="0" indent="0" algn="l"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66335"/>
      </p:ext>
    </p:extLst>
  </p:cSld>
  <p:clrMapOvr>
    <a:masterClrMapping/>
  </p:clrMapOvr>
  <p:transition spd="slow">
    <p:push dir="u"/>
  </p:transition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5 Column icon | 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CDC2-F133-E341-8591-0235C128830C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1828799"/>
            <a:ext cx="2194560" cy="1970316"/>
          </a:xfrm>
          <a:solidFill>
            <a:schemeClr val="tx2"/>
          </a:solidFill>
        </p:spPr>
        <p:txBody>
          <a:bodyPr lIns="137143" anchor="ctr"/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bar.]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2780847" y="1828799"/>
            <a:ext cx="2194560" cy="1970316"/>
          </a:xfrm>
          <a:solidFill>
            <a:schemeClr val="accent2"/>
          </a:solidFill>
        </p:spPr>
        <p:txBody>
          <a:bodyPr lIns="137143" anchor="ctr"/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bar.]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5066395" y="1828799"/>
            <a:ext cx="2194560" cy="1970316"/>
          </a:xfrm>
          <a:solidFill>
            <a:schemeClr val="accent4"/>
          </a:solidFill>
        </p:spPr>
        <p:txBody>
          <a:bodyPr lIns="137143" anchor="ctr"/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bar.]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351941" y="1828799"/>
            <a:ext cx="2194560" cy="1970316"/>
          </a:xfrm>
          <a:solidFill>
            <a:schemeClr val="accent1"/>
          </a:solidFill>
        </p:spPr>
        <p:txBody>
          <a:bodyPr lIns="137143" anchor="ctr"/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bar.]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9637487" y="1828799"/>
            <a:ext cx="2194560" cy="1970316"/>
          </a:xfrm>
          <a:solidFill>
            <a:srgbClr val="A22B38"/>
          </a:solidFill>
        </p:spPr>
        <p:txBody>
          <a:bodyPr lIns="137143" anchor="ctr"/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bar.]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95300" y="3799113"/>
            <a:ext cx="2194560" cy="2106387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43" tIns="137143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Text – add bullet if needed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80845" y="3799113"/>
            <a:ext cx="2194563" cy="2106387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43" tIns="137143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Text – add bullet if needed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066395" y="3799113"/>
            <a:ext cx="2194560" cy="2106387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43" tIns="137143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Text – add bullet if needed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7351941" y="3799113"/>
            <a:ext cx="2194560" cy="2106387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43" tIns="137143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Text – add bullet if needed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9637487" y="3799113"/>
            <a:ext cx="2194560" cy="2106387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43" tIns="137143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Text – add bullet if needed</a:t>
            </a:r>
          </a:p>
        </p:txBody>
      </p:sp>
    </p:spTree>
    <p:extLst>
      <p:ext uri="{BB962C8B-B14F-4D97-AF65-F5344CB8AC3E}">
        <p14:creationId xmlns:p14="http://schemas.microsoft.com/office/powerpoint/2010/main" val="3280718483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ow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 row icon | 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1AE46-959B-3A40-A449-10D5E9AFE6CE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1" y="1861456"/>
            <a:ext cx="1697451" cy="1307592"/>
          </a:xfrm>
          <a:solidFill>
            <a:schemeClr val="tx2"/>
          </a:solidFill>
        </p:spPr>
        <p:txBody>
          <a:bodyPr lIns="137143" rIns="1828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95301" y="3223757"/>
            <a:ext cx="1697451" cy="1307592"/>
          </a:xfrm>
          <a:solidFill>
            <a:schemeClr val="accent2"/>
          </a:solidFill>
        </p:spPr>
        <p:txBody>
          <a:bodyPr lIns="137143" rIns="1828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1" y="4586060"/>
            <a:ext cx="1697451" cy="1307592"/>
          </a:xfrm>
          <a:solidFill>
            <a:schemeClr val="accent4"/>
          </a:solidFill>
        </p:spPr>
        <p:txBody>
          <a:bodyPr lIns="137143" rIns="1828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2318204" y="1861456"/>
            <a:ext cx="9489168" cy="128016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2318204" y="3242808"/>
            <a:ext cx="9489168" cy="128016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2318204" y="4624161"/>
            <a:ext cx="9489168" cy="128016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93800402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Row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4 row icon | 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C33D-7178-A941-B245-FA9A1EA00B5F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1861456"/>
            <a:ext cx="1700784" cy="987552"/>
          </a:xfrm>
          <a:solidFill>
            <a:schemeClr val="tx2"/>
          </a:solidFill>
        </p:spPr>
        <p:txBody>
          <a:bodyPr lIns="137143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95300" y="2887905"/>
            <a:ext cx="1700784" cy="987552"/>
          </a:xfrm>
          <a:solidFill>
            <a:schemeClr val="accent2"/>
          </a:solidFill>
        </p:spPr>
        <p:txBody>
          <a:bodyPr lIns="137143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3914355"/>
            <a:ext cx="1700784" cy="987552"/>
          </a:xfrm>
          <a:solidFill>
            <a:schemeClr val="accent4"/>
          </a:solidFill>
        </p:spPr>
        <p:txBody>
          <a:bodyPr lIns="137143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2279649" y="1861456"/>
            <a:ext cx="9527723" cy="98755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2279649" y="2888303"/>
            <a:ext cx="9527723" cy="98755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2283277" y="3914355"/>
            <a:ext cx="9527723" cy="98755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95300" y="4940803"/>
            <a:ext cx="1700784" cy="987552"/>
          </a:xfrm>
          <a:solidFill>
            <a:schemeClr val="accent1"/>
          </a:solidFill>
        </p:spPr>
        <p:txBody>
          <a:bodyPr lIns="137143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2283277" y="4940407"/>
            <a:ext cx="9527723" cy="98755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37310703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Row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5 row icon | 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9496-67E8-814E-8D7E-5030D6468F6C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12" y="1861456"/>
            <a:ext cx="1050471" cy="768096"/>
          </a:xfrm>
          <a:solidFill>
            <a:schemeClr val="tx2"/>
          </a:solidFill>
        </p:spPr>
        <p:txBody>
          <a:bodyPr lIns="45718" rIns="1828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95312" y="2681880"/>
            <a:ext cx="1050471" cy="768096"/>
          </a:xfrm>
          <a:solidFill>
            <a:schemeClr val="accent2"/>
          </a:solidFill>
        </p:spPr>
        <p:txBody>
          <a:bodyPr lIns="45718" rIns="1828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95312" y="3502304"/>
            <a:ext cx="1050471" cy="768096"/>
          </a:xfrm>
          <a:solidFill>
            <a:schemeClr val="accent4"/>
          </a:solidFill>
        </p:spPr>
        <p:txBody>
          <a:bodyPr lIns="45718" rIns="1828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1629240" y="1861456"/>
            <a:ext cx="10178143" cy="768096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1632864" y="2679568"/>
            <a:ext cx="10178143" cy="768096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1632864" y="3497680"/>
            <a:ext cx="10178143" cy="768096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95312" y="4322728"/>
            <a:ext cx="1050471" cy="768096"/>
          </a:xfrm>
          <a:solidFill>
            <a:schemeClr val="accent1"/>
          </a:solidFill>
        </p:spPr>
        <p:txBody>
          <a:bodyPr lIns="45718" rIns="1828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1629240" y="4315792"/>
            <a:ext cx="10178143" cy="768096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95312" y="5143151"/>
            <a:ext cx="1050471" cy="768096"/>
          </a:xfrm>
          <a:solidFill>
            <a:srgbClr val="A22B38"/>
          </a:solidFill>
        </p:spPr>
        <p:txBody>
          <a:bodyPr lIns="45718" rIns="1828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24" hasCustomPrompt="1"/>
          </p:nvPr>
        </p:nvSpPr>
        <p:spPr>
          <a:xfrm>
            <a:off x="1632864" y="5133905"/>
            <a:ext cx="10178143" cy="768096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1392501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o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 row w/photo | 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6AB2-76A9-E34E-A446-267C7AE5F892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95300" y="1861456"/>
            <a:ext cx="7429501" cy="128016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30" tIns="91430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495300" y="3242808"/>
            <a:ext cx="7429501" cy="128016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30" tIns="91430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95300" y="4624161"/>
            <a:ext cx="7429501" cy="128016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30" tIns="91430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xmlns="" id="{197EC4EA-E5E8-44D0-9F07-91A93F17A78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012113" y="1862144"/>
            <a:ext cx="3795712" cy="4041775"/>
          </a:xfrm>
          <a:blipFill>
            <a:blip r:embed="rId2"/>
            <a:stretch>
              <a:fillRect l="-425" t="-6228" r="636" b="-1156"/>
            </a:stretch>
          </a:blipFill>
        </p:spPr>
        <p:txBody>
          <a:bodyPr tIns="457143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5827105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o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4 row w/photo | 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59302-CCAA-534E-8783-C6B48FB3FB03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95302" y="1861457"/>
            <a:ext cx="7429500" cy="96012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30" tIns="91430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495302" y="2889431"/>
            <a:ext cx="7429500" cy="96012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30" tIns="91430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95302" y="3917405"/>
            <a:ext cx="7429500" cy="96012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30" tIns="91430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495302" y="4945380"/>
            <a:ext cx="7429500" cy="96012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30" tIns="91430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xmlns="" id="{9FCAFCC1-B988-40D7-A97B-9C6A91DB0F1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012113" y="1862144"/>
            <a:ext cx="3795712" cy="4041775"/>
          </a:xfrm>
          <a:blipFill>
            <a:blip r:embed="rId2"/>
            <a:stretch>
              <a:fillRect l="-425" t="-6228" r="636" b="-1156"/>
            </a:stretch>
          </a:blipFill>
        </p:spPr>
        <p:txBody>
          <a:bodyPr tIns="457143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0880455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Ro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5 row w/photo | 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CD94-6250-9C42-B0DE-1F79F6C18443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95302" y="1861461"/>
            <a:ext cx="7429500" cy="732245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30" tIns="91430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495302" y="2696220"/>
            <a:ext cx="7429500" cy="732245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30" tIns="91430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95302" y="3530963"/>
            <a:ext cx="7429500" cy="732245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30" tIns="91430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495302" y="4365724"/>
            <a:ext cx="7429500" cy="732245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30" tIns="91430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495302" y="5200475"/>
            <a:ext cx="7429500" cy="732245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30" tIns="91430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xmlns="" id="{C54D5A4F-E02F-439F-9BD1-83F4D6C5E4B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012113" y="1862144"/>
            <a:ext cx="3795712" cy="4041775"/>
          </a:xfrm>
          <a:blipFill>
            <a:blip r:embed="rId2"/>
            <a:stretch>
              <a:fillRect l="-425" t="-6228" r="636" b="-1156"/>
            </a:stretch>
          </a:blipFill>
        </p:spPr>
        <p:txBody>
          <a:bodyPr tIns="457143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8216018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CD8810C-D46D-A245-A371-215590C4D444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13265" y="2975664"/>
            <a:ext cx="3165475" cy="609373"/>
          </a:xfrm>
        </p:spPr>
        <p:txBody>
          <a:bodyPr anchor="ctr"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[blank]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CA2E36E-0880-4ED1-941C-15199A0FA8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6" y="6263376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963175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le or Section Header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76" tIns="143416" rIns="179276" bIns="1434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8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52" y="1828802"/>
            <a:ext cx="7178221" cy="212883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52" y="4122059"/>
            <a:ext cx="7178221" cy="1783443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14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28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4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5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8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1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474B351-B70F-40D4-9AE2-195CAECD3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6" y="6263376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719626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le or Section Header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52" y="1828802"/>
            <a:ext cx="7178221" cy="212883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52" y="4122059"/>
            <a:ext cx="7178221" cy="1783443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14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28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4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5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8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1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A5DB066-2C57-4BDC-B3C4-D5AA4E54C31C}"/>
              </a:ext>
            </a:extLst>
          </p:cNvPr>
          <p:cNvSpPr/>
          <p:nvPr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76" tIns="143416" rIns="179276" bIns="1434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8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FC9A3B4-1B40-4F34-AA17-D0A2CDDEFB09}"/>
              </a:ext>
            </a:extLst>
          </p:cNvPr>
          <p:cNvSpPr/>
          <p:nvPr userDrawn="1"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76" tIns="143416" rIns="179276" bIns="1434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8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323795B-315D-40E0-8657-DA4CE38547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6" y="6263376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5388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44958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buSzPct val="100000"/>
              <a:buFont typeface="Arial" pitchFamily="34" charset="0"/>
              <a:buChar char="–"/>
              <a:defRPr>
                <a:latin typeface="Arial" pitchFamily="34" charset="0"/>
                <a:cs typeface="Arial" pitchFamily="34" charset="0"/>
              </a:defRPr>
            </a:lvl3pPr>
            <a:lvl4pPr>
              <a:buFont typeface="Arial" pitchFamily="34" charset="0"/>
              <a:buChar char="–"/>
              <a:defRPr sz="14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09600" y="76200"/>
            <a:ext cx="10972800" cy="6858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buNone/>
              <a:defRPr sz="2400" b="1" baseline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2787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le or Section Header - D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52" y="1828802"/>
            <a:ext cx="7178221" cy="212883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52" y="4122059"/>
            <a:ext cx="7178221" cy="1783443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14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28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4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5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8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1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9B94BD7-F6CB-4633-B827-DCC8BE5FE864}"/>
              </a:ext>
            </a:extLst>
          </p:cNvPr>
          <p:cNvSpPr/>
          <p:nvPr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76" tIns="143416" rIns="179276" bIns="1434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8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70C7A8F-AE53-4820-A109-E17355C4C028}"/>
              </a:ext>
            </a:extLst>
          </p:cNvPr>
          <p:cNvSpPr/>
          <p:nvPr userDrawn="1"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76" tIns="143416" rIns="179276" bIns="1434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8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240E585-40DF-4776-A7CC-4AAC028AA2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6" y="6263376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8584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le or Section Header - Med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52" y="1828802"/>
            <a:ext cx="7178221" cy="212883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52" y="4122059"/>
            <a:ext cx="7178221" cy="1783443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14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28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4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5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8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1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3B694CC-B592-44F3-8181-C62CCD2755B7}"/>
              </a:ext>
            </a:extLst>
          </p:cNvPr>
          <p:cNvSpPr/>
          <p:nvPr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76" tIns="143416" rIns="179276" bIns="1434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8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1BC29CE-FDE1-4EE7-87CF-02422434B872}"/>
              </a:ext>
            </a:extLst>
          </p:cNvPr>
          <p:cNvSpPr/>
          <p:nvPr userDrawn="1"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76" tIns="143416" rIns="179276" bIns="1434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8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39E92DE-FB09-4887-9870-C8EA7C3907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6" y="6263376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505361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- Customiz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49" y="1104913"/>
            <a:ext cx="5378451" cy="285273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49" y="4122059"/>
            <a:ext cx="5378451" cy="1783443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14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28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4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5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8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1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6134103" y="0"/>
            <a:ext cx="6057900" cy="6858000"/>
          </a:xfrm>
          <a:blipFill>
            <a:blip r:embed="rId2"/>
            <a:stretch>
              <a:fillRect/>
            </a:stretch>
          </a:blipFill>
        </p:spPr>
        <p:txBody>
          <a:bodyPr lIns="914286" rIns="914286" anchor="ctr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63490F0-33E6-40B1-9A45-00D99AF732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6" y="6263376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906779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384CC8E-C163-4D27-8E8B-087072A6A5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657" y="2286001"/>
            <a:ext cx="5440691" cy="228600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0AF8D2C-76F0-D549-A0B8-B671FEC30492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765552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/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gray">
          <a:xfrm>
            <a:off x="495308" y="2535053"/>
            <a:ext cx="305051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800" dirty="0">
                <a:solidFill>
                  <a:srgbClr val="55565A"/>
                </a:solidFill>
              </a:rPr>
              <a:t>Thank you.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495308" y="2535053"/>
            <a:ext cx="305051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800" dirty="0">
                <a:solidFill>
                  <a:srgbClr val="55565A"/>
                </a:solidFill>
              </a:rPr>
              <a:t>Thank you.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495308" y="2535053"/>
            <a:ext cx="305051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800" dirty="0">
                <a:solidFill>
                  <a:srgbClr val="55565A"/>
                </a:solidFill>
              </a:rPr>
              <a:t>Thank you.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697C69B-4D50-4474-802F-EE8A4106F084}"/>
              </a:ext>
            </a:extLst>
          </p:cNvPr>
          <p:cNvSpPr txBox="1"/>
          <p:nvPr/>
        </p:nvSpPr>
        <p:spPr bwMode="gray">
          <a:xfrm>
            <a:off x="495308" y="2535053"/>
            <a:ext cx="305051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800" dirty="0">
                <a:solidFill>
                  <a:srgbClr val="55565A"/>
                </a:solidFill>
              </a:rPr>
              <a:t>Thank you.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67D2FEC-DAF3-4875-94E0-8EBF2A513F69}"/>
              </a:ext>
            </a:extLst>
          </p:cNvPr>
          <p:cNvSpPr txBox="1"/>
          <p:nvPr/>
        </p:nvSpPr>
        <p:spPr bwMode="gray">
          <a:xfrm>
            <a:off x="495308" y="2535053"/>
            <a:ext cx="305051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800" dirty="0">
                <a:solidFill>
                  <a:srgbClr val="55565A"/>
                </a:solidFill>
              </a:rPr>
              <a:t>Thank you.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ECF35A84-66E1-4F72-848D-DB6EF4825F09}"/>
              </a:ext>
            </a:extLst>
          </p:cNvPr>
          <p:cNvSpPr/>
          <p:nvPr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76" tIns="143416" rIns="179276" bIns="1434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8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B5C631F-7697-4F1B-8714-C0FB92455C90}"/>
              </a:ext>
            </a:extLst>
          </p:cNvPr>
          <p:cNvSpPr txBox="1"/>
          <p:nvPr userDrawn="1"/>
        </p:nvSpPr>
        <p:spPr bwMode="gray">
          <a:xfrm>
            <a:off x="495308" y="2535053"/>
            <a:ext cx="305051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800" dirty="0">
                <a:solidFill>
                  <a:srgbClr val="55565A"/>
                </a:solidFill>
              </a:rPr>
              <a:t>Thank you.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C3AAB011-BE67-4CF8-9EF1-35D61D12B95A}"/>
              </a:ext>
            </a:extLst>
          </p:cNvPr>
          <p:cNvSpPr/>
          <p:nvPr userDrawn="1"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76" tIns="143416" rIns="179276" bIns="1434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8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575566DA-C2EA-4020-A279-586AEBF51D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6" y="6263376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765237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or section divider - accent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5994400" y="6412890"/>
            <a:ext cx="56896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559" tIns="194846" rIns="243559" bIns="1948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24181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7531025" y="-1"/>
            <a:ext cx="4660976" cy="685800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38779" tIns="191026" rIns="238779" bIns="1910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217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191184" y="3877273"/>
            <a:ext cx="5819216" cy="1794661"/>
          </a:xfrm>
          <a:prstGeom prst="rect">
            <a:avLst/>
          </a:prstGeom>
          <a:noFill/>
        </p:spPr>
        <p:txBody>
          <a:bodyPr lIns="0" tIns="107449" rIns="0" bIns="107449">
            <a:noAutofit/>
          </a:bodyPr>
          <a:lstStyle>
            <a:lvl1pPr marL="0" indent="0">
              <a:spcBef>
                <a:spcPts val="0"/>
              </a:spcBef>
              <a:buNone/>
              <a:defRPr sz="37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191184" y="1187621"/>
            <a:ext cx="5819216" cy="2689656"/>
          </a:xfrm>
          <a:noFill/>
        </p:spPr>
        <p:txBody>
          <a:bodyPr lIns="0" tIns="89544" rIns="0" bIns="89544" anchor="b" anchorCtr="0"/>
          <a:lstStyle>
            <a:lvl1pPr>
              <a:lnSpc>
                <a:spcPct val="90000"/>
              </a:lnSpc>
              <a:defRPr sz="6400" spc="0" baseline="0">
                <a:gradFill>
                  <a:gsLst>
                    <a:gs pos="72566">
                      <a:schemeClr val="tx2"/>
                    </a:gs>
                    <a:gs pos="35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18F5FCC-583C-47C6-9953-2F6AD74D46AE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94" y="5819675"/>
            <a:ext cx="2195049" cy="68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51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losing /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ECF35A84-66E1-4F72-848D-DB6EF4825F09}"/>
              </a:ext>
            </a:extLst>
          </p:cNvPr>
          <p:cNvSpPr/>
          <p:nvPr userDrawn="1"/>
        </p:nvSpPr>
        <p:spPr bwMode="gray">
          <a:xfrm>
            <a:off x="8001029" y="0"/>
            <a:ext cx="4191001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088" tIns="143264" rIns="179088" bIns="14326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10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6D6922A-983B-4BA1-9404-083625C6FFF9}"/>
              </a:ext>
            </a:extLst>
          </p:cNvPr>
          <p:cNvSpPr txBox="1"/>
          <p:nvPr userDrawn="1"/>
        </p:nvSpPr>
        <p:spPr bwMode="gray">
          <a:xfrm>
            <a:off x="495331" y="3022617"/>
            <a:ext cx="3975103" cy="656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300" dirty="0">
                <a:solidFill>
                  <a:srgbClr val="55565A"/>
                </a:solidFill>
              </a:rPr>
              <a:t>Thank you.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490A336-58A6-4623-B17E-F3C92AE57B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410260" y="6369813"/>
            <a:ext cx="1462821" cy="34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724394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8F5FCC-583C-47C6-9953-2F6AD74D46AE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147" y="2025577"/>
            <a:ext cx="5691748" cy="178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39400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 Busines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 bwMode="gray">
          <a:xfrm>
            <a:off x="0" y="-233"/>
            <a:ext cx="12192000" cy="6864344"/>
            <a:chOff x="0" y="-233"/>
            <a:chExt cx="9144000" cy="514825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7" r="85"/>
            <a:stretch/>
          </p:blipFill>
          <p:spPr bwMode="gray">
            <a:xfrm>
              <a:off x="0" y="0"/>
              <a:ext cx="9144000" cy="5148025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 bwMode="gray">
            <a:xfrm>
              <a:off x="0" y="-233"/>
              <a:ext cx="8337772" cy="5143734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71000">
                  <a:srgbClr val="FFFFFF">
                    <a:alpha val="75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3" rIns="0" bIns="45723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5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95301" y="1104906"/>
            <a:ext cx="7440387" cy="2735839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 dirty="0"/>
              <a:t>Insightful presentation title in sentence case max 3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301" y="3924305"/>
            <a:ext cx="7440387" cy="974271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9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Event City or Speaker Name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95301" y="4990658"/>
            <a:ext cx="7440011" cy="7025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DD, YYYY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706D6A4-086B-4EFB-B01A-4739B42A6AA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238B657-F5A1-CE4E-BE44-E7119FF99A44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3562FAE-D3E7-4AF2-9F04-7B5F288F01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6" t="19533" r="8101" b="19620"/>
          <a:stretch/>
        </p:blipFill>
        <p:spPr>
          <a:xfrm>
            <a:off x="353113" y="5795747"/>
            <a:ext cx="2186147" cy="66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364785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 Lifesty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9294"/>
            <a:ext cx="12192000" cy="6849452"/>
            <a:chOff x="0" y="-233"/>
            <a:chExt cx="9163964" cy="5148305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31" r="-15"/>
            <a:stretch/>
          </p:blipFill>
          <p:spPr>
            <a:xfrm>
              <a:off x="0" y="0"/>
              <a:ext cx="9163964" cy="5148072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 bwMode="auto">
            <a:xfrm>
              <a:off x="0" y="-233"/>
              <a:ext cx="8337772" cy="5143734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71000">
                  <a:srgbClr val="FFFFFF">
                    <a:alpha val="75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3" rIns="0" bIns="45723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5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5301" y="1104906"/>
            <a:ext cx="7440387" cy="2735839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 dirty="0"/>
              <a:t>Insightful presentation title in sentence case max 3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5301" y="3924305"/>
            <a:ext cx="7440387" cy="974271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9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Event City or Speaker Name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1" y="4990658"/>
            <a:ext cx="7440011" cy="7025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DD, YYYY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4E08A3-4092-47F1-9E71-C70852FA56A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1E73121-7B3E-9542-A578-64E2FE217CBC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6753090A-B656-45FC-9886-F280D93F60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6" t="19533" r="8101" b="19620"/>
          <a:stretch/>
        </p:blipFill>
        <p:spPr>
          <a:xfrm>
            <a:off x="353113" y="5795747"/>
            <a:ext cx="2186147" cy="66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4627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Optum_RGB_P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8" y="228602"/>
            <a:ext cx="2876551" cy="679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Optum_ColorBand-02"/>
          <p:cNvPicPr preferRelativeResize="0"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93"/>
            <a:ext cx="12192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5"/>
          <p:cNvSpPr>
            <a:spLocks noChangeArrowheads="1"/>
          </p:cNvSpPr>
          <p:nvPr userDrawn="1"/>
        </p:nvSpPr>
        <p:spPr bwMode="auto">
          <a:xfrm>
            <a:off x="3149603" y="6307151"/>
            <a:ext cx="3655484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9pPr>
          </a:lstStyle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D45D00"/>
              </a:buClr>
              <a:defRPr/>
            </a:pPr>
            <a:endParaRPr lang="en-US" altLang="en-US" sz="1100" b="0" dirty="0" smtClean="0">
              <a:solidFill>
                <a:srgbClr val="63666A"/>
              </a:solidFill>
            </a:endParaRPr>
          </a:p>
        </p:txBody>
      </p:sp>
      <p:pic>
        <p:nvPicPr>
          <p:cNvPr id="7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0" y="657249"/>
            <a:ext cx="41148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49600" y="5448302"/>
            <a:ext cx="8128000" cy="342900"/>
          </a:xfrm>
        </p:spPr>
        <p:txBody>
          <a:bodyPr anchor="t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49600" y="5791200"/>
            <a:ext cx="6400800" cy="547688"/>
          </a:xfrm>
        </p:spPr>
        <p:txBody>
          <a:bodyPr/>
          <a:lstStyle>
            <a:lvl1pPr>
              <a:spcAft>
                <a:spcPct val="0"/>
              </a:spcAft>
              <a:defRPr sz="12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5011263"/>
      </p:ext>
    </p:extLst>
  </p:cSld>
  <p:clrMapOvr>
    <a:masterClrMapping/>
  </p:clrMapOvr>
  <p:transition>
    <p:fade/>
  </p:transition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 Clin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 bwMode="gray">
          <a:xfrm>
            <a:off x="0" y="-233"/>
            <a:ext cx="12192000" cy="6858312"/>
            <a:chOff x="0" y="-233"/>
            <a:chExt cx="9144000" cy="5143734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03" r="503" b="622"/>
            <a:stretch/>
          </p:blipFill>
          <p:spPr bwMode="gray"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gray">
            <a:xfrm>
              <a:off x="0" y="-233"/>
              <a:ext cx="9051472" cy="5143734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56000">
                  <a:srgbClr val="FFFFFF">
                    <a:alpha val="75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3" rIns="0" bIns="45723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5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95301" y="1104906"/>
            <a:ext cx="7440387" cy="2735839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 dirty="0"/>
              <a:t>Insightful presentation title in sentence case max 3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301" y="3924305"/>
            <a:ext cx="7440387" cy="974271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9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Event City or Speaker Name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95301" y="4990658"/>
            <a:ext cx="7440011" cy="7025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DD, YYYY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285D584-066A-4A89-9A12-E19AD0ECCD0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FA19466-1230-8744-BE5C-06C3B7D7C0C9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506AFEAB-1709-4C0C-B4AA-1A4479FBF5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6" t="19533" r="8101" b="19620"/>
          <a:stretch/>
        </p:blipFill>
        <p:spPr>
          <a:xfrm>
            <a:off x="353113" y="5795747"/>
            <a:ext cx="2186147" cy="66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381651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alkin Customiz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0"/>
            <a:ext cx="12192000" cy="6858000"/>
          </a:xfrm>
          <a:solidFill>
            <a:schemeClr val="accent4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picture icon in middle of slide to add full bleed picture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0" y="-5893"/>
            <a:ext cx="12192000" cy="6858000"/>
          </a:xfr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2" rIns="0" bIns="45722" numCol="1" rtlCol="0" anchor="ctr" anchorCtr="0" compatLnSpc="1">
            <a:prstTxWarp prst="textNoShape">
              <a:avLst/>
            </a:prstTxWarp>
          </a:bodyPr>
          <a:lstStyle>
            <a:lvl1pPr>
              <a:def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 algn="ctr" defTabSz="914150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95301" y="1104906"/>
            <a:ext cx="7440387" cy="2735839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 dirty="0"/>
              <a:t>Insightful presentation title in sentence case max 3 lines | Image instructions at right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301" y="3924305"/>
            <a:ext cx="7440387" cy="974271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9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Event City or Speaker Name</a:t>
            </a:r>
          </a:p>
        </p:txBody>
      </p:sp>
      <p:sp>
        <p:nvSpPr>
          <p:cNvPr id="9" name="Rectangle 8"/>
          <p:cNvSpPr/>
          <p:nvPr/>
        </p:nvSpPr>
        <p:spPr bwMode="gray">
          <a:xfrm>
            <a:off x="12293608" y="-5893"/>
            <a:ext cx="2184401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t"/>
          <a:lstStyle/>
          <a:p>
            <a:pPr defTabSz="914354"/>
            <a:r>
              <a:rPr lang="en-US" sz="1500" dirty="0">
                <a:solidFill>
                  <a:srgbClr val="FFFFFF"/>
                </a:solidFill>
              </a:rPr>
              <a:t>4 STEPS to customizing this title slide</a:t>
            </a:r>
          </a:p>
          <a:p>
            <a:pPr marL="342882" indent="-342882" defTabSz="91435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Right cick on presentation title placeholder &gt; Send to Back</a:t>
            </a:r>
          </a:p>
          <a:p>
            <a:pPr marL="342882" indent="-342882" defTabSz="91435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Select white gradient overlay &gt; Send to Back</a:t>
            </a:r>
          </a:p>
          <a:p>
            <a:pPr marL="342882" indent="-342882" defTabSz="91435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Click on Picture icon in center of picture placeholder &gt; Navigate to image &gt; Insert</a:t>
            </a:r>
          </a:p>
          <a:p>
            <a:pPr marL="342882" indent="-342882" defTabSz="91435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Right click on Slide Thumbnail &gt; Hit Reset</a:t>
            </a:r>
            <a:br>
              <a:rPr lang="en-US" sz="1500" dirty="0">
                <a:solidFill>
                  <a:srgbClr val="FFFFFF"/>
                </a:solidFill>
              </a:rPr>
            </a:br>
            <a:r>
              <a:rPr lang="en-US" sz="1500" dirty="0">
                <a:solidFill>
                  <a:srgbClr val="FFFFFF"/>
                </a:solidFill>
              </a:rPr>
              <a:t/>
            </a:r>
            <a:br>
              <a:rPr lang="en-US" sz="1500" dirty="0">
                <a:solidFill>
                  <a:srgbClr val="FFFFFF"/>
                </a:solidFill>
              </a:rPr>
            </a:br>
            <a:r>
              <a:rPr lang="en-US" sz="1500" dirty="0">
                <a:solidFill>
                  <a:srgbClr val="FFFFFF"/>
                </a:solidFill>
              </a:rPr>
              <a:t>NOTE: If you accidentally move any of the placeholders on this slide, hitting Reset will put everything back in place – event the logo. So, a best practice would be to hit Reset after you’ve completed your work to make sure placeholders are in their place.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95301" y="4990658"/>
            <a:ext cx="7440011" cy="7025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DD, YYYY</a:t>
            </a:r>
          </a:p>
        </p:txBody>
      </p:sp>
      <p:sp>
        <p:nvSpPr>
          <p:cNvPr id="10" name="Rectangle 9"/>
          <p:cNvSpPr/>
          <p:nvPr/>
        </p:nvSpPr>
        <p:spPr bwMode="gray">
          <a:xfrm>
            <a:off x="12293608" y="-5893"/>
            <a:ext cx="2184401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t"/>
          <a:lstStyle/>
          <a:p>
            <a:pPr defTabSz="914354"/>
            <a:r>
              <a:rPr lang="en-US" sz="1500" dirty="0">
                <a:solidFill>
                  <a:srgbClr val="FFFFFF"/>
                </a:solidFill>
              </a:rPr>
              <a:t>4 STEPS to customizing this title slide</a:t>
            </a:r>
          </a:p>
          <a:p>
            <a:pPr marL="342882" indent="-342882" defTabSz="91435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Right cick on presentation title placeholder &gt; Send to Back</a:t>
            </a:r>
          </a:p>
          <a:p>
            <a:pPr marL="342882" indent="-342882" defTabSz="91435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Select white gradient overlay &gt; Send to Back</a:t>
            </a:r>
          </a:p>
          <a:p>
            <a:pPr marL="342882" indent="-342882" defTabSz="91435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Click on Picture icon in center of picture placeholder &gt; Navigate to image &gt; Insert</a:t>
            </a:r>
          </a:p>
          <a:p>
            <a:pPr marL="342882" indent="-342882" defTabSz="91435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Right click on Slide Thumbnail &gt; Hit Reset</a:t>
            </a:r>
            <a:br>
              <a:rPr lang="en-US" sz="1500" dirty="0">
                <a:solidFill>
                  <a:srgbClr val="FFFFFF"/>
                </a:solidFill>
              </a:rPr>
            </a:br>
            <a:r>
              <a:rPr lang="en-US" sz="1500" dirty="0">
                <a:solidFill>
                  <a:srgbClr val="FFFFFF"/>
                </a:solidFill>
              </a:rPr>
              <a:t/>
            </a:r>
            <a:br>
              <a:rPr lang="en-US" sz="1500" dirty="0">
                <a:solidFill>
                  <a:srgbClr val="FFFFFF"/>
                </a:solidFill>
              </a:rPr>
            </a:br>
            <a:r>
              <a:rPr lang="en-US" sz="1500" dirty="0">
                <a:solidFill>
                  <a:srgbClr val="FFFFFF"/>
                </a:solidFill>
              </a:rPr>
              <a:t>NOTE: If you accidentally move any of the placeholders on this slide, hitting Reset will put everything back in place – event the logo. So, a best practice would be to hit Reset after you’ve completed your work to make sure placeholders are in their place. </a:t>
            </a:r>
          </a:p>
        </p:txBody>
      </p:sp>
      <p:sp>
        <p:nvSpPr>
          <p:cNvPr id="12" name="Rectangle 11"/>
          <p:cNvSpPr/>
          <p:nvPr/>
        </p:nvSpPr>
        <p:spPr bwMode="gray">
          <a:xfrm>
            <a:off x="12293608" y="-5893"/>
            <a:ext cx="2184401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t"/>
          <a:lstStyle/>
          <a:p>
            <a:pPr defTabSz="914354"/>
            <a:r>
              <a:rPr lang="en-US" sz="1500" dirty="0">
                <a:solidFill>
                  <a:srgbClr val="FFFFFF"/>
                </a:solidFill>
              </a:rPr>
              <a:t>4 STEPS to customizing this title slide</a:t>
            </a:r>
          </a:p>
          <a:p>
            <a:pPr marL="342882" indent="-342882" defTabSz="91435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Right cick on presentation title placeholder &gt; Send to Back</a:t>
            </a:r>
          </a:p>
          <a:p>
            <a:pPr marL="342882" indent="-342882" defTabSz="91435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Select white gradient overlay &gt; Send to Back</a:t>
            </a:r>
          </a:p>
          <a:p>
            <a:pPr marL="342882" indent="-342882" defTabSz="91435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Click on Picture icon in center of picture placeholder &gt; Navigate to image &gt; Insert</a:t>
            </a:r>
          </a:p>
          <a:p>
            <a:pPr marL="342882" indent="-342882" defTabSz="91435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Right click on Slide Thumbnail &gt; Hit Reset</a:t>
            </a:r>
            <a:br>
              <a:rPr lang="en-US" sz="1500" dirty="0">
                <a:solidFill>
                  <a:srgbClr val="FFFFFF"/>
                </a:solidFill>
              </a:rPr>
            </a:br>
            <a:r>
              <a:rPr lang="en-US" sz="1500" dirty="0">
                <a:solidFill>
                  <a:srgbClr val="FFFFFF"/>
                </a:solidFill>
              </a:rPr>
              <a:t/>
            </a:r>
            <a:br>
              <a:rPr lang="en-US" sz="1500" dirty="0">
                <a:solidFill>
                  <a:srgbClr val="FFFFFF"/>
                </a:solidFill>
              </a:rPr>
            </a:br>
            <a:r>
              <a:rPr lang="en-US" sz="1500" dirty="0">
                <a:solidFill>
                  <a:srgbClr val="FFFFFF"/>
                </a:solidFill>
              </a:rPr>
              <a:t>NOTE: If you accidentally move any of the placeholders on this slide, hitting Reset will put everything back in place – event the logo. So, a best practice would be to hit Reset after you’ve completed your work to make sure placeholders are in their place.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676653B-7108-453B-9B83-C7F4FB60F995}"/>
              </a:ext>
            </a:extLst>
          </p:cNvPr>
          <p:cNvSpPr/>
          <p:nvPr/>
        </p:nvSpPr>
        <p:spPr bwMode="gray">
          <a:xfrm>
            <a:off x="12293608" y="-5893"/>
            <a:ext cx="2184401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t"/>
          <a:lstStyle/>
          <a:p>
            <a:pPr defTabSz="914354"/>
            <a:r>
              <a:rPr lang="en-US" sz="1500" dirty="0">
                <a:solidFill>
                  <a:srgbClr val="FFFFFF"/>
                </a:solidFill>
              </a:rPr>
              <a:t>4 STEPS to customizing this title slide</a:t>
            </a:r>
          </a:p>
          <a:p>
            <a:pPr marL="342882" indent="-342882" defTabSz="91435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Right cick on presentation title placeholder &gt; Send to Back</a:t>
            </a:r>
          </a:p>
          <a:p>
            <a:pPr marL="342882" indent="-342882" defTabSz="91435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Select white gradient overlay &gt; Send to Back</a:t>
            </a:r>
          </a:p>
          <a:p>
            <a:pPr marL="342882" indent="-342882" defTabSz="91435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Click on Picture icon in center of picture placeholder &gt; Navigate to image &gt; Insert</a:t>
            </a:r>
          </a:p>
          <a:p>
            <a:pPr marL="342882" indent="-342882" defTabSz="91435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Right click on Slide Thumbnail &gt; Hit Reset</a:t>
            </a:r>
            <a:br>
              <a:rPr lang="en-US" sz="1500" dirty="0">
                <a:solidFill>
                  <a:srgbClr val="FFFFFF"/>
                </a:solidFill>
              </a:rPr>
            </a:br>
            <a:r>
              <a:rPr lang="en-US" sz="1500" dirty="0">
                <a:solidFill>
                  <a:srgbClr val="FFFFFF"/>
                </a:solidFill>
              </a:rPr>
              <a:t/>
            </a:r>
            <a:br>
              <a:rPr lang="en-US" sz="1500" dirty="0">
                <a:solidFill>
                  <a:srgbClr val="FFFFFF"/>
                </a:solidFill>
              </a:rPr>
            </a:br>
            <a:r>
              <a:rPr lang="en-US" sz="1500" dirty="0">
                <a:solidFill>
                  <a:srgbClr val="FFFFFF"/>
                </a:solidFill>
              </a:rPr>
              <a:t>NOTE: If you accidentally move any of the placeholders on this slide, hitting Reset will put everything back in place – event the logo. So, a best practice would be to hit Reset after you’ve completed your work to make sure placeholders are in their place.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69B2ADF1-764A-4F68-BB0A-1874814E7521}"/>
              </a:ext>
            </a:extLst>
          </p:cNvPr>
          <p:cNvSpPr/>
          <p:nvPr/>
        </p:nvSpPr>
        <p:spPr bwMode="gray">
          <a:xfrm>
            <a:off x="12293608" y="-5893"/>
            <a:ext cx="2184401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t"/>
          <a:lstStyle/>
          <a:p>
            <a:pPr defTabSz="914354"/>
            <a:r>
              <a:rPr lang="en-US" sz="1500" dirty="0">
                <a:solidFill>
                  <a:srgbClr val="FFFFFF"/>
                </a:solidFill>
              </a:rPr>
              <a:t>4 STEPS to customizing this title slide</a:t>
            </a:r>
          </a:p>
          <a:p>
            <a:pPr marL="342882" indent="-342882" defTabSz="91435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Right cick on presentation title placeholder &gt; Send to Back</a:t>
            </a:r>
          </a:p>
          <a:p>
            <a:pPr marL="342882" indent="-342882" defTabSz="91435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Select white gradient overlay &gt; Send to Back</a:t>
            </a:r>
          </a:p>
          <a:p>
            <a:pPr marL="342882" indent="-342882" defTabSz="91435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Click on Picture icon in center of picture placeholder &gt; Navigate to image &gt; Insert</a:t>
            </a:r>
          </a:p>
          <a:p>
            <a:pPr marL="342882" indent="-342882" defTabSz="91435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Right click on Slide Thumbnail &gt; Hit Reset</a:t>
            </a:r>
            <a:br>
              <a:rPr lang="en-US" sz="1500" dirty="0">
                <a:solidFill>
                  <a:srgbClr val="FFFFFF"/>
                </a:solidFill>
              </a:rPr>
            </a:br>
            <a:r>
              <a:rPr lang="en-US" sz="1500" dirty="0">
                <a:solidFill>
                  <a:srgbClr val="FFFFFF"/>
                </a:solidFill>
              </a:rPr>
              <a:t/>
            </a:r>
            <a:br>
              <a:rPr lang="en-US" sz="1500" dirty="0">
                <a:solidFill>
                  <a:srgbClr val="FFFFFF"/>
                </a:solidFill>
              </a:rPr>
            </a:br>
            <a:r>
              <a:rPr lang="en-US" sz="1500" dirty="0">
                <a:solidFill>
                  <a:srgbClr val="FFFFFF"/>
                </a:solidFill>
              </a:rPr>
              <a:t>NOTE: If you accidentally move any of the placeholders on this slide, hitting Reset will put everything back in place – event the logo. So, a best practice would be to hit Reset after you’ve completed your work to make sure placeholders are in their place.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F821BB3F-CBC9-45BD-BE44-5074087344C5}"/>
              </a:ext>
            </a:extLst>
          </p:cNvPr>
          <p:cNvSpPr/>
          <p:nvPr userDrawn="1"/>
        </p:nvSpPr>
        <p:spPr bwMode="gray">
          <a:xfrm>
            <a:off x="12293608" y="-5893"/>
            <a:ext cx="2184401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t"/>
          <a:lstStyle/>
          <a:p>
            <a:pPr defTabSz="914354"/>
            <a:r>
              <a:rPr lang="en-US" sz="1500" dirty="0">
                <a:solidFill>
                  <a:srgbClr val="FFFFFF"/>
                </a:solidFill>
              </a:rPr>
              <a:t>4 STEPS to customizing this title slide</a:t>
            </a:r>
          </a:p>
          <a:p>
            <a:pPr marL="342882" indent="-342882" defTabSz="91435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Right click on presentation title placeholder &gt; Send to Back</a:t>
            </a:r>
          </a:p>
          <a:p>
            <a:pPr marL="342882" indent="-342882" defTabSz="91435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Select white gradient overlay &gt; Send to Back</a:t>
            </a:r>
          </a:p>
          <a:p>
            <a:pPr marL="342882" indent="-342882" defTabSz="91435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Click on Picture icon in center of picture placeholder &gt; Navigate to image &gt; Insert</a:t>
            </a:r>
          </a:p>
          <a:p>
            <a:pPr marL="342882" indent="-342882" defTabSz="91435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Right click on Slide Thumbnail &gt; Hit Reset</a:t>
            </a:r>
            <a:br>
              <a:rPr lang="en-US" sz="1500" dirty="0">
                <a:solidFill>
                  <a:srgbClr val="FFFFFF"/>
                </a:solidFill>
              </a:rPr>
            </a:br>
            <a:r>
              <a:rPr lang="en-US" sz="1500" dirty="0">
                <a:solidFill>
                  <a:srgbClr val="FFFFFF"/>
                </a:solidFill>
              </a:rPr>
              <a:t/>
            </a:r>
            <a:br>
              <a:rPr lang="en-US" sz="1500" dirty="0">
                <a:solidFill>
                  <a:srgbClr val="FFFFFF"/>
                </a:solidFill>
              </a:rPr>
            </a:br>
            <a:r>
              <a:rPr lang="en-US" sz="1500" dirty="0">
                <a:solidFill>
                  <a:srgbClr val="FFFFFF"/>
                </a:solidFill>
              </a:rPr>
              <a:t>NOTE: If you accidentally move any of the placeholders on this slide, hitting Reset will put everything back in place – event the logo. So, a best practice would be to hit Reset after you’ve completed your work to make sure placeholders are in their place.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189E88-7755-437F-A367-C0D1CAAA7DB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A30CA33-0408-7843-BED9-E167C47D3192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xmlns="" id="{0F992B04-FE0A-48EA-A5CC-B98E75A5F90D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353115" y="5795747"/>
            <a:ext cx="2186148" cy="667645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0519D5C0-3E30-4D27-B93A-DE8877DFA135}"/>
              </a:ext>
            </a:extLst>
          </p:cNvPr>
          <p:cNvSpPr/>
          <p:nvPr userDrawn="1"/>
        </p:nvSpPr>
        <p:spPr bwMode="gray">
          <a:xfrm>
            <a:off x="14478008" y="-5893"/>
            <a:ext cx="2184401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t"/>
          <a:lstStyle/>
          <a:p>
            <a:pPr defTabSz="914354"/>
            <a:r>
              <a:rPr lang="en-US" sz="1500" dirty="0">
                <a:solidFill>
                  <a:srgbClr val="FFFFFF"/>
                </a:solidFill>
              </a:rPr>
              <a:t>For Image / Photography options. navigate to https://hub.uhg.com/sites/hub/Optum/Resources/Brand/Documents/Photo%20Library%20Overview_June2017.docx</a:t>
            </a:r>
          </a:p>
        </p:txBody>
      </p:sp>
    </p:spTree>
    <p:extLst>
      <p:ext uri="{BB962C8B-B14F-4D97-AF65-F5344CB8AC3E}">
        <p14:creationId xmlns:p14="http://schemas.microsoft.com/office/powerpoint/2010/main" val="3978092620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One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B12D-92C4-3B43-B1D8-9965D43BF638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</p:spTree>
    <p:extLst>
      <p:ext uri="{BB962C8B-B14F-4D97-AF65-F5344CB8AC3E}">
        <p14:creationId xmlns:p14="http://schemas.microsoft.com/office/powerpoint/2010/main" val="509517292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1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One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95302" y="1825629"/>
            <a:ext cx="5524500" cy="40798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3" y="1825629"/>
            <a:ext cx="5660572" cy="40798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22B7-E70D-5C40-876F-2AAFEE548D55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</p:spTree>
    <p:extLst>
      <p:ext uri="{BB962C8B-B14F-4D97-AF65-F5344CB8AC3E}">
        <p14:creationId xmlns:p14="http://schemas.microsoft.com/office/powerpoint/2010/main" val="3305807460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2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One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95302" y="1825629"/>
            <a:ext cx="5524500" cy="40798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3" y="1825629"/>
            <a:ext cx="5660572" cy="40798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0BFFF-AA19-A248-B278-6D3F06A4B752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95301" y="1118292"/>
            <a:ext cx="5502275" cy="492125"/>
          </a:xfrm>
        </p:spPr>
        <p:txBody>
          <a:bodyPr anchor="t"/>
          <a:lstStyle>
            <a:lvl1pPr marL="0" indent="0">
              <a:buNone/>
              <a:defRPr sz="2700" b="0">
                <a:solidFill>
                  <a:schemeClr val="accent4"/>
                </a:soli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Short subhead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118292"/>
            <a:ext cx="5638800" cy="492125"/>
          </a:xfrm>
        </p:spPr>
        <p:txBody>
          <a:bodyPr anchor="t"/>
          <a:lstStyle>
            <a:lvl1pPr marL="0" indent="0">
              <a:buNone/>
              <a:defRPr sz="2700" b="0">
                <a:solidFill>
                  <a:schemeClr val="accent4"/>
                </a:soli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Short subhead</a:t>
            </a:r>
          </a:p>
        </p:txBody>
      </p:sp>
    </p:spTree>
    <p:extLst>
      <p:ext uri="{BB962C8B-B14F-4D97-AF65-F5344CB8AC3E}">
        <p14:creationId xmlns:p14="http://schemas.microsoft.com/office/powerpoint/2010/main" val="3845757857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C73E-47F9-FC40-A96F-1496DECD9ED4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20449" y="6486992"/>
            <a:ext cx="612323" cy="365125"/>
          </a:xfrm>
        </p:spPr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5295900" y="6486992"/>
            <a:ext cx="592454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</p:spTree>
    <p:extLst>
      <p:ext uri="{BB962C8B-B14F-4D97-AF65-F5344CB8AC3E}">
        <p14:creationId xmlns:p14="http://schemas.microsoft.com/office/powerpoint/2010/main" val="3049137793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DF9DB-8334-D945-AB69-E456494DD0B0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</p:spTree>
    <p:extLst>
      <p:ext uri="{BB962C8B-B14F-4D97-AF65-F5344CB8AC3E}">
        <p14:creationId xmlns:p14="http://schemas.microsoft.com/office/powerpoint/2010/main" val="397207655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979F-CB61-594E-83EE-7A39EC78DBD5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519567" y="1828802"/>
            <a:ext cx="1865376" cy="1866900"/>
          </a:xfrm>
          <a:prstGeom prst="ellipse">
            <a:avLst/>
          </a:prstGeom>
          <a:ln w="19050">
            <a:solidFill>
              <a:schemeClr val="accent1"/>
            </a:solidFill>
          </a:ln>
        </p:spPr>
        <p:txBody>
          <a:bodyPr anchor="ctr"/>
          <a:lstStyle>
            <a:lvl1pPr algn="ctr">
              <a:buNone/>
              <a:defRPr sz="1200">
                <a:solidFill>
                  <a:schemeClr val="bg2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Place icon here. To hide this text, place cursor then hit space bar. Duplicate or delete as needed.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171896" y="1828802"/>
            <a:ext cx="1865376" cy="1866900"/>
          </a:xfrm>
          <a:prstGeom prst="ellipse">
            <a:avLst/>
          </a:prstGeom>
          <a:ln w="19050">
            <a:solidFill>
              <a:schemeClr val="accent1"/>
            </a:solidFill>
          </a:ln>
        </p:spPr>
        <p:txBody>
          <a:bodyPr anchor="ctr"/>
          <a:lstStyle>
            <a:lvl1pPr algn="ctr">
              <a:buNone/>
              <a:defRPr sz="1200">
                <a:solidFill>
                  <a:schemeClr val="bg2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Place icon here. To hide this text, place cursor then hit space bar. Duplicate or delete as needed.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910815" y="1828802"/>
            <a:ext cx="1865376" cy="1866900"/>
          </a:xfrm>
          <a:prstGeom prst="ellipse">
            <a:avLst/>
          </a:prstGeom>
          <a:ln w="19050">
            <a:solidFill>
              <a:schemeClr val="accent1"/>
            </a:solidFill>
          </a:ln>
        </p:spPr>
        <p:txBody>
          <a:bodyPr anchor="ctr"/>
          <a:lstStyle>
            <a:lvl1pPr algn="ctr">
              <a:buNone/>
              <a:defRPr sz="1200">
                <a:solidFill>
                  <a:schemeClr val="bg2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Place icon here. To hide this text, place cursor then hit space bar. Duplicate or delete as needed.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84513" y="4401700"/>
            <a:ext cx="3335483" cy="1503809"/>
          </a:xfrm>
        </p:spPr>
        <p:txBody>
          <a:bodyPr/>
          <a:lstStyle>
            <a:lvl1pPr>
              <a:defRPr sz="1600">
                <a:solidFill>
                  <a:schemeClr val="tx2"/>
                </a:solidFill>
              </a:defRPr>
            </a:lvl1pPr>
            <a:lvl2pPr marL="228589" indent="-228589">
              <a:buFont typeface="Arial" panose="020B0604020202020204" pitchFamily="34" charset="0"/>
              <a:buChar char="•"/>
              <a:defRPr sz="1600"/>
            </a:lvl2pPr>
            <a:lvl3pPr marL="457178" indent="-228589">
              <a:buClr>
                <a:schemeClr val="tx1"/>
              </a:buClr>
              <a:buFont typeface="Arial" panose="020B0604020202020204" pitchFamily="34" charset="0"/>
              <a:buChar char="−"/>
              <a:defRPr sz="1600"/>
            </a:lvl3pPr>
            <a:lvl4pPr marL="687353" indent="-230177">
              <a:buFont typeface="Arial" panose="020B0604020202020204" pitchFamily="34" charset="0"/>
              <a:buChar char="•"/>
              <a:defRPr sz="1600"/>
            </a:lvl4pPr>
            <a:lvl5pPr>
              <a:defRPr sz="1500"/>
            </a:lvl5pPr>
          </a:lstStyle>
          <a:p>
            <a:pPr lvl="0"/>
            <a:r>
              <a:rPr lang="en-US" dirty="0"/>
              <a:t>Type 16 pt gray text max three lines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91B99C12-BC4B-42D3-9852-1F9B4101E133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4436845" y="4401700"/>
            <a:ext cx="3335483" cy="1503809"/>
          </a:xfrm>
        </p:spPr>
        <p:txBody>
          <a:bodyPr/>
          <a:lstStyle>
            <a:lvl1pPr>
              <a:defRPr sz="1600">
                <a:solidFill>
                  <a:schemeClr val="tx2"/>
                </a:solidFill>
              </a:defRPr>
            </a:lvl1pPr>
            <a:lvl2pPr marL="228589" indent="-228589">
              <a:buFont typeface="Arial" panose="020B0604020202020204" pitchFamily="34" charset="0"/>
              <a:buChar char="•"/>
              <a:defRPr sz="1600"/>
            </a:lvl2pPr>
            <a:lvl3pPr marL="457178" indent="-228589">
              <a:buClr>
                <a:schemeClr val="tx1"/>
              </a:buClr>
              <a:buFont typeface="Arial" panose="020B0604020202020204" pitchFamily="34" charset="0"/>
              <a:buChar char="−"/>
              <a:defRPr sz="1600"/>
            </a:lvl3pPr>
            <a:lvl4pPr marL="687353" indent="-230177">
              <a:buFont typeface="Arial" panose="020B0604020202020204" pitchFamily="34" charset="0"/>
              <a:buChar char="•"/>
              <a:defRPr sz="1600"/>
            </a:lvl4pPr>
            <a:lvl5pPr>
              <a:defRPr sz="1500"/>
            </a:lvl5pPr>
          </a:lstStyle>
          <a:p>
            <a:pPr lvl="0"/>
            <a:r>
              <a:rPr lang="en-US" dirty="0"/>
              <a:t>Type 16 pt gray text max three lines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D9004B96-D94C-4153-B36B-4355853060EA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8175761" y="4401700"/>
            <a:ext cx="3335483" cy="1503809"/>
          </a:xfrm>
        </p:spPr>
        <p:txBody>
          <a:bodyPr/>
          <a:lstStyle>
            <a:lvl1pPr>
              <a:defRPr sz="1600">
                <a:solidFill>
                  <a:schemeClr val="tx2"/>
                </a:solidFill>
              </a:defRPr>
            </a:lvl1pPr>
            <a:lvl2pPr marL="228589" indent="-228589">
              <a:buFont typeface="Arial" panose="020B0604020202020204" pitchFamily="34" charset="0"/>
              <a:buChar char="•"/>
              <a:defRPr sz="1600"/>
            </a:lvl2pPr>
            <a:lvl3pPr marL="457178" indent="-228589">
              <a:buClr>
                <a:schemeClr val="tx1"/>
              </a:buClr>
              <a:buFont typeface="Arial" panose="020B0604020202020204" pitchFamily="34" charset="0"/>
              <a:buChar char="−"/>
              <a:defRPr sz="1600"/>
            </a:lvl3pPr>
            <a:lvl4pPr marL="687353" indent="-230177">
              <a:buFont typeface="Arial" panose="020B0604020202020204" pitchFamily="34" charset="0"/>
              <a:buChar char="•"/>
              <a:defRPr sz="1600"/>
            </a:lvl4pPr>
            <a:lvl5pPr>
              <a:defRPr sz="1500"/>
            </a:lvl5pPr>
          </a:lstStyle>
          <a:p>
            <a:pPr lvl="0"/>
            <a:r>
              <a:rPr lang="en-US" dirty="0"/>
              <a:t>Type 16 pt gray text max three lines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4736416D-EB4F-4346-8783-FC896DC0CA6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4513" y="3868739"/>
            <a:ext cx="3335483" cy="457200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Type subhead in 16 pt orange | Max two lines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xmlns="" id="{5BAB981D-A627-42CC-B2DE-02C26E3DF94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6845" y="3865340"/>
            <a:ext cx="3335483" cy="457200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Type subhead in 16 pt orange | Max two lines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xmlns="" id="{E65F5722-9D51-4EC9-BA8C-FDC59DB8463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75761" y="3865340"/>
            <a:ext cx="3335483" cy="457200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Type subhead in 16 pt orange | Max two lines</a:t>
            </a:r>
          </a:p>
        </p:txBody>
      </p:sp>
    </p:spTree>
    <p:extLst>
      <p:ext uri="{BB962C8B-B14F-4D97-AF65-F5344CB8AC3E}">
        <p14:creationId xmlns:p14="http://schemas.microsoft.com/office/powerpoint/2010/main" val="3800276142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5 Column | 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AD87-B724-594E-98FD-35F8EA8B27DF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1828799"/>
            <a:ext cx="2194560" cy="663575"/>
          </a:xfrm>
          <a:solidFill>
            <a:schemeClr val="tx2"/>
          </a:solidFill>
        </p:spPr>
        <p:txBody>
          <a:bodyPr lIns="137154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2780847" y="1828804"/>
            <a:ext cx="2194560" cy="663575"/>
          </a:xfrm>
          <a:solidFill>
            <a:schemeClr val="accent2"/>
          </a:solidFill>
        </p:spPr>
        <p:txBody>
          <a:bodyPr lIns="137154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5066395" y="1828804"/>
            <a:ext cx="2194560" cy="663575"/>
          </a:xfrm>
          <a:solidFill>
            <a:schemeClr val="accent4"/>
          </a:solidFill>
        </p:spPr>
        <p:txBody>
          <a:bodyPr lIns="137154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351941" y="1828804"/>
            <a:ext cx="2194560" cy="663575"/>
          </a:xfrm>
          <a:solidFill>
            <a:schemeClr val="accent1"/>
          </a:solidFill>
        </p:spPr>
        <p:txBody>
          <a:bodyPr lIns="137154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9637487" y="1828804"/>
            <a:ext cx="2194560" cy="663575"/>
          </a:xfrm>
          <a:solidFill>
            <a:srgbClr val="A22B38"/>
          </a:solidFill>
        </p:spPr>
        <p:txBody>
          <a:bodyPr lIns="137154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95300" y="2492372"/>
            <a:ext cx="219456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4" tIns="13715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80847" y="2492372"/>
            <a:ext cx="219456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4" tIns="13715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066395" y="2492372"/>
            <a:ext cx="219456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4" tIns="13715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7351941" y="2492372"/>
            <a:ext cx="219456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4" tIns="13715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9637488" y="2492372"/>
            <a:ext cx="219456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4" tIns="13715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</p:spTree>
    <p:extLst>
      <p:ext uri="{BB962C8B-B14F-4D97-AF65-F5344CB8AC3E}">
        <p14:creationId xmlns:p14="http://schemas.microsoft.com/office/powerpoint/2010/main" val="3815457516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4 Column | 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9F98-2828-F343-AAD4-254357817DCF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1828799"/>
            <a:ext cx="2743200" cy="663575"/>
          </a:xfrm>
          <a:solidFill>
            <a:schemeClr val="tx2"/>
          </a:solidFill>
        </p:spPr>
        <p:txBody>
          <a:bodyPr lIns="137154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356581" y="1828804"/>
            <a:ext cx="2743200" cy="663575"/>
          </a:xfrm>
          <a:solidFill>
            <a:schemeClr val="accent2"/>
          </a:solidFill>
        </p:spPr>
        <p:txBody>
          <a:bodyPr lIns="137154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217863" y="1828804"/>
            <a:ext cx="2743200" cy="663575"/>
          </a:xfrm>
          <a:solidFill>
            <a:schemeClr val="accent4"/>
          </a:solidFill>
        </p:spPr>
        <p:txBody>
          <a:bodyPr lIns="137154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9079143" y="1828804"/>
            <a:ext cx="2743200" cy="663575"/>
          </a:xfrm>
          <a:solidFill>
            <a:schemeClr val="accent1"/>
          </a:solidFill>
        </p:spPr>
        <p:txBody>
          <a:bodyPr lIns="137154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95300" y="2492372"/>
            <a:ext cx="27432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4" tIns="13715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356581" y="2492372"/>
            <a:ext cx="27432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4" tIns="13715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217863" y="2492372"/>
            <a:ext cx="27432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4" tIns="13715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9079143" y="2492372"/>
            <a:ext cx="27432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4" tIns="13715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</p:spTree>
    <p:extLst>
      <p:ext uri="{BB962C8B-B14F-4D97-AF65-F5344CB8AC3E}">
        <p14:creationId xmlns:p14="http://schemas.microsoft.com/office/powerpoint/2010/main" val="658787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21611D-099C-43D3-92A0-AEDD3D5C1EF1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887577"/>
      </p:ext>
    </p:extLst>
  </p:cSld>
  <p:clrMapOvr>
    <a:masterClrMapping/>
  </p:clrMapOvr>
  <p:transition>
    <p:fade/>
  </p:transition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 Column | 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2B76-AB4F-F14C-83C8-F25C5E51E2AB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1828799"/>
            <a:ext cx="3657600" cy="663575"/>
          </a:xfrm>
          <a:solidFill>
            <a:schemeClr val="tx2"/>
          </a:solidFill>
        </p:spPr>
        <p:txBody>
          <a:bodyPr lIns="137154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336293" y="1828799"/>
            <a:ext cx="3657600" cy="663575"/>
          </a:xfrm>
          <a:solidFill>
            <a:schemeClr val="accent2"/>
          </a:solidFill>
        </p:spPr>
        <p:txBody>
          <a:bodyPr lIns="137154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177285" y="1828799"/>
            <a:ext cx="3657600" cy="663575"/>
          </a:xfrm>
          <a:solidFill>
            <a:schemeClr val="accent4"/>
          </a:solidFill>
        </p:spPr>
        <p:txBody>
          <a:bodyPr lIns="137154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95300" y="2492372"/>
            <a:ext cx="36576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4" tIns="13715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4336293" y="2492372"/>
            <a:ext cx="36576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4" tIns="13715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8177285" y="2492372"/>
            <a:ext cx="36576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4" tIns="13715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</p:spTree>
    <p:extLst>
      <p:ext uri="{BB962C8B-B14F-4D97-AF65-F5344CB8AC3E}">
        <p14:creationId xmlns:p14="http://schemas.microsoft.com/office/powerpoint/2010/main" val="1647675962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 Column | 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1A62-0478-454C-A69B-F944B514978F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299" y="1828804"/>
            <a:ext cx="5486400" cy="663575"/>
          </a:xfrm>
          <a:solidFill>
            <a:schemeClr val="tx2"/>
          </a:solidFill>
        </p:spPr>
        <p:txBody>
          <a:bodyPr lIns="137154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313712" y="1828799"/>
            <a:ext cx="5486400" cy="663575"/>
          </a:xfrm>
          <a:solidFill>
            <a:schemeClr val="accent2"/>
          </a:solidFill>
        </p:spPr>
        <p:txBody>
          <a:bodyPr lIns="137154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95299" y="2492372"/>
            <a:ext cx="54864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4" tIns="13715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313712" y="2492372"/>
            <a:ext cx="54864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4" tIns="13715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</p:spTree>
    <p:extLst>
      <p:ext uri="{BB962C8B-B14F-4D97-AF65-F5344CB8AC3E}">
        <p14:creationId xmlns:p14="http://schemas.microsoft.com/office/powerpoint/2010/main" val="3793265401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hoto w/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 Photo | 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5B44-9B8B-C34E-893E-6E1D3491FE15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24332" y="1828802"/>
            <a:ext cx="5571671" cy="407670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2510971" y="4470402"/>
            <a:ext cx="3585028" cy="1435100"/>
          </a:xfrm>
          <a:solidFill>
            <a:schemeClr val="accent2"/>
          </a:solidFill>
        </p:spPr>
        <p:txBody>
          <a:bodyPr lIns="137154" tIns="137154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here | Remove if not needed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25"/>
          </p:nvPr>
        </p:nvSpPr>
        <p:spPr>
          <a:xfrm>
            <a:off x="6096000" y="1828802"/>
            <a:ext cx="5715000" cy="407670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8226552" y="4470402"/>
            <a:ext cx="3584448" cy="1435100"/>
          </a:xfrm>
          <a:solidFill>
            <a:schemeClr val="accent4"/>
          </a:solidFill>
        </p:spPr>
        <p:txBody>
          <a:bodyPr lIns="137154" tIns="137154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here | Remove if not needed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EE817BE-EAFE-488D-818F-3A834185D3B9}"/>
              </a:ext>
            </a:extLst>
          </p:cNvPr>
          <p:cNvSpPr/>
          <p:nvPr userDrawn="1"/>
        </p:nvSpPr>
        <p:spPr bwMode="gray">
          <a:xfrm>
            <a:off x="12258809" y="-5893"/>
            <a:ext cx="2184401" cy="685800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t"/>
          <a:lstStyle/>
          <a:p>
            <a:pPr defTabSz="914354"/>
            <a:r>
              <a:rPr lang="en-US" sz="1500" dirty="0">
                <a:solidFill>
                  <a:srgbClr val="FFFFFF"/>
                </a:solidFill>
              </a:rPr>
              <a:t>For Image / Photography options. navigate to https://hub.uhg.com/sites/hub/Optum/Resources/Brand/Documents/Photo%20Library%20Overview_June2017.docx</a:t>
            </a:r>
          </a:p>
        </p:txBody>
      </p:sp>
    </p:spTree>
    <p:extLst>
      <p:ext uri="{BB962C8B-B14F-4D97-AF65-F5344CB8AC3E}">
        <p14:creationId xmlns:p14="http://schemas.microsoft.com/office/powerpoint/2010/main" val="2182640514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hoto w/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514351" y="1828802"/>
            <a:ext cx="3776472" cy="407670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 Photo | 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3E66-661B-EC41-A926-211A5934B574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204328" y="3873724"/>
            <a:ext cx="2077359" cy="2031776"/>
          </a:xfrm>
          <a:solidFill>
            <a:schemeClr val="tx1"/>
          </a:solidFill>
        </p:spPr>
        <p:txBody>
          <a:bodyPr lIns="137154" tIns="137154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here | Remove if not needed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4286399" y="1828802"/>
            <a:ext cx="3776472" cy="407670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5985519" y="3873724"/>
            <a:ext cx="2077359" cy="2031776"/>
          </a:xfrm>
          <a:solidFill>
            <a:schemeClr val="accent2"/>
          </a:solidFill>
        </p:spPr>
        <p:txBody>
          <a:bodyPr lIns="137154" tIns="137154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here | Remove if not needed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25"/>
          </p:nvPr>
        </p:nvSpPr>
        <p:spPr>
          <a:xfrm>
            <a:off x="8067405" y="1835375"/>
            <a:ext cx="3776472" cy="407670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9766526" y="3873724"/>
            <a:ext cx="2077359" cy="2031776"/>
          </a:xfrm>
          <a:solidFill>
            <a:schemeClr val="accent4"/>
          </a:solidFill>
        </p:spPr>
        <p:txBody>
          <a:bodyPr lIns="137154" tIns="137154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here | Remove if not needed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42870C7-51DA-4C40-888B-8B285A0F75BB}"/>
              </a:ext>
            </a:extLst>
          </p:cNvPr>
          <p:cNvSpPr/>
          <p:nvPr userDrawn="1"/>
        </p:nvSpPr>
        <p:spPr bwMode="gray">
          <a:xfrm>
            <a:off x="12258809" y="-5893"/>
            <a:ext cx="2184401" cy="685800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t"/>
          <a:lstStyle/>
          <a:p>
            <a:pPr defTabSz="914354"/>
            <a:r>
              <a:rPr lang="en-US" sz="1500" dirty="0">
                <a:solidFill>
                  <a:srgbClr val="FFFFFF"/>
                </a:solidFill>
              </a:rPr>
              <a:t>For Image / Photography options. navigate to https://hub.uhg.com/sites/hub/Optum/Resources/Brand/Documents/Photo%20Library%20Overview_June2017.docx</a:t>
            </a:r>
          </a:p>
        </p:txBody>
      </p:sp>
    </p:spTree>
    <p:extLst>
      <p:ext uri="{BB962C8B-B14F-4D97-AF65-F5344CB8AC3E}">
        <p14:creationId xmlns:p14="http://schemas.microsoft.com/office/powerpoint/2010/main" val="2601766623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hoto w/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514351" y="1828803"/>
            <a:ext cx="2819400" cy="25835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4 Photo | 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6DF2-1ECD-0642-A943-4FBA0DD77EF1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3333753" y="1828803"/>
            <a:ext cx="2824163" cy="25835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25"/>
          </p:nvPr>
        </p:nvSpPr>
        <p:spPr>
          <a:xfrm>
            <a:off x="6157912" y="1826535"/>
            <a:ext cx="2821781" cy="25835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27"/>
          </p:nvPr>
        </p:nvSpPr>
        <p:spPr>
          <a:xfrm>
            <a:off x="8977313" y="1826535"/>
            <a:ext cx="2833688" cy="25835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872350" y="2971800"/>
            <a:ext cx="1461407" cy="1439408"/>
          </a:xfrm>
          <a:solidFill>
            <a:schemeClr val="tx1"/>
          </a:solidFill>
        </p:spPr>
        <p:txBody>
          <a:bodyPr lIns="137154" tIns="137154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</a:t>
            </a:r>
            <a:r>
              <a:rPr lang="en-US" dirty="0" err="1"/>
              <a:t>here|Remove</a:t>
            </a:r>
            <a:r>
              <a:rPr lang="en-US" dirty="0"/>
              <a:t> if not needed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4696513" y="2971800"/>
            <a:ext cx="1461407" cy="1439408"/>
          </a:xfrm>
          <a:solidFill>
            <a:schemeClr val="accent2"/>
          </a:solidFill>
        </p:spPr>
        <p:txBody>
          <a:bodyPr lIns="137154" tIns="137154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</a:t>
            </a:r>
            <a:r>
              <a:rPr lang="en-US" dirty="0" err="1"/>
              <a:t>here|Remove</a:t>
            </a:r>
            <a:r>
              <a:rPr lang="en-US" dirty="0"/>
              <a:t> if not needed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7518293" y="2971800"/>
            <a:ext cx="1461407" cy="1439408"/>
          </a:xfrm>
          <a:solidFill>
            <a:schemeClr val="accent4"/>
          </a:solidFill>
        </p:spPr>
        <p:txBody>
          <a:bodyPr lIns="137154" tIns="137154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</a:t>
            </a:r>
            <a:r>
              <a:rPr lang="en-US" dirty="0" err="1"/>
              <a:t>here|Remove</a:t>
            </a:r>
            <a:r>
              <a:rPr lang="en-US" dirty="0"/>
              <a:t> if not needed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10349601" y="2971800"/>
            <a:ext cx="1461407" cy="1439408"/>
          </a:xfrm>
          <a:solidFill>
            <a:srgbClr val="A22B38"/>
          </a:solidFill>
        </p:spPr>
        <p:txBody>
          <a:bodyPr lIns="137154" tIns="137154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</a:t>
            </a:r>
            <a:r>
              <a:rPr lang="en-US" dirty="0" err="1"/>
              <a:t>here|Remove</a:t>
            </a:r>
            <a:r>
              <a:rPr lang="en-US" dirty="0"/>
              <a:t> if not needed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88C153F-3CBA-4181-B037-6B310FABB909}"/>
              </a:ext>
            </a:extLst>
          </p:cNvPr>
          <p:cNvSpPr/>
          <p:nvPr userDrawn="1"/>
        </p:nvSpPr>
        <p:spPr bwMode="gray">
          <a:xfrm>
            <a:off x="12258809" y="-5893"/>
            <a:ext cx="2184401" cy="685800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t"/>
          <a:lstStyle/>
          <a:p>
            <a:pPr defTabSz="914354"/>
            <a:r>
              <a:rPr lang="en-US" sz="1500" dirty="0">
                <a:solidFill>
                  <a:srgbClr val="FFFFFF"/>
                </a:solidFill>
              </a:rPr>
              <a:t>For Image / Photography options. navigate to https://hub.uhg.com/sites/hub/Optum/Resources/Brand/Documents/Photo%20Library%20Overview_June2017.docx</a:t>
            </a:r>
          </a:p>
        </p:txBody>
      </p:sp>
    </p:spTree>
    <p:extLst>
      <p:ext uri="{BB962C8B-B14F-4D97-AF65-F5344CB8AC3E}">
        <p14:creationId xmlns:p14="http://schemas.microsoft.com/office/powerpoint/2010/main" val="195898305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hoto w/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514349" y="1826533"/>
            <a:ext cx="2240280" cy="19741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5 Photo | 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0135-2B20-BB43-80FC-138A23B47E69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2777123" y="1826533"/>
            <a:ext cx="2240280" cy="19741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25"/>
          </p:nvPr>
        </p:nvSpPr>
        <p:spPr>
          <a:xfrm>
            <a:off x="5039895" y="1826534"/>
            <a:ext cx="2240280" cy="1974141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27"/>
          </p:nvPr>
        </p:nvSpPr>
        <p:spPr>
          <a:xfrm>
            <a:off x="7302668" y="1826533"/>
            <a:ext cx="2240280" cy="19741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9565441" y="1826533"/>
            <a:ext cx="2240280" cy="19741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637936" y="2700797"/>
            <a:ext cx="1116693" cy="1099883"/>
          </a:xfrm>
          <a:solidFill>
            <a:schemeClr val="tx1"/>
          </a:solidFill>
        </p:spPr>
        <p:txBody>
          <a:bodyPr lIns="137154" tIns="45718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cap-</a:t>
            </a:r>
            <a:r>
              <a:rPr lang="en-US" dirty="0" err="1"/>
              <a:t>tion</a:t>
            </a:r>
            <a:r>
              <a:rPr lang="en-US" dirty="0"/>
              <a:t> here | Remove if not needed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3900709" y="2700797"/>
            <a:ext cx="1116693" cy="1099883"/>
          </a:xfrm>
          <a:solidFill>
            <a:schemeClr val="accent2"/>
          </a:solidFill>
        </p:spPr>
        <p:txBody>
          <a:bodyPr lIns="137154" tIns="45718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cap-</a:t>
            </a:r>
            <a:r>
              <a:rPr lang="en-US" dirty="0" err="1"/>
              <a:t>tion</a:t>
            </a:r>
            <a:r>
              <a:rPr lang="en-US" dirty="0"/>
              <a:t> here | Remove if not needed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6163484" y="2700797"/>
            <a:ext cx="1116693" cy="1099883"/>
          </a:xfrm>
          <a:solidFill>
            <a:schemeClr val="accent4"/>
          </a:solidFill>
        </p:spPr>
        <p:txBody>
          <a:bodyPr lIns="137154" tIns="45718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cap-</a:t>
            </a:r>
            <a:r>
              <a:rPr lang="en-US" dirty="0" err="1"/>
              <a:t>tion</a:t>
            </a:r>
            <a:r>
              <a:rPr lang="en-US" dirty="0"/>
              <a:t> here | Remove if not needed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8426256" y="2700797"/>
            <a:ext cx="1116693" cy="1099883"/>
          </a:xfrm>
          <a:solidFill>
            <a:schemeClr val="accent1"/>
          </a:solidFill>
        </p:spPr>
        <p:txBody>
          <a:bodyPr lIns="137154" tIns="45718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cap-</a:t>
            </a:r>
            <a:r>
              <a:rPr lang="en-US" dirty="0" err="1"/>
              <a:t>tion</a:t>
            </a:r>
            <a:r>
              <a:rPr lang="en-US" dirty="0"/>
              <a:t> here | Remove if not needed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10662104" y="2700797"/>
            <a:ext cx="1116693" cy="1099883"/>
          </a:xfrm>
          <a:solidFill>
            <a:srgbClr val="A22B38"/>
          </a:solidFill>
        </p:spPr>
        <p:txBody>
          <a:bodyPr lIns="137154" tIns="45718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cap-</a:t>
            </a:r>
            <a:r>
              <a:rPr lang="en-US" dirty="0" err="1"/>
              <a:t>tion</a:t>
            </a:r>
            <a:r>
              <a:rPr lang="en-US" dirty="0"/>
              <a:t> here | Remove if not needed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1F65E925-2FCB-43EF-8928-862B5DDB1D8D}"/>
              </a:ext>
            </a:extLst>
          </p:cNvPr>
          <p:cNvSpPr/>
          <p:nvPr userDrawn="1"/>
        </p:nvSpPr>
        <p:spPr bwMode="gray">
          <a:xfrm>
            <a:off x="12258809" y="-5893"/>
            <a:ext cx="2184401" cy="685800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t"/>
          <a:lstStyle/>
          <a:p>
            <a:pPr defTabSz="914354"/>
            <a:r>
              <a:rPr lang="en-US" sz="1500" dirty="0">
                <a:solidFill>
                  <a:srgbClr val="FFFFFF"/>
                </a:solidFill>
              </a:rPr>
              <a:t>For Image / Photography options. navigate to https://hub.uhg.com/sites/hub/Optum/Resources/Brand/Documents/Photo%20Library%20Overview_June2017.docx</a:t>
            </a:r>
          </a:p>
        </p:txBody>
      </p:sp>
    </p:spTree>
    <p:extLst>
      <p:ext uri="{BB962C8B-B14F-4D97-AF65-F5344CB8AC3E}">
        <p14:creationId xmlns:p14="http://schemas.microsoft.com/office/powerpoint/2010/main" val="2670626266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5 Column icon | 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CDC2-F133-E341-8591-0235C128830C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1828799"/>
            <a:ext cx="2194560" cy="1970316"/>
          </a:xfrm>
          <a:solidFill>
            <a:schemeClr val="tx2"/>
          </a:solidFill>
        </p:spPr>
        <p:txBody>
          <a:bodyPr lIns="137154" anchor="ctr"/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bar.]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2780847" y="1828799"/>
            <a:ext cx="2194560" cy="1970316"/>
          </a:xfrm>
          <a:solidFill>
            <a:schemeClr val="accent2"/>
          </a:solidFill>
        </p:spPr>
        <p:txBody>
          <a:bodyPr lIns="137154" anchor="ctr"/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bar.]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5066395" y="1828799"/>
            <a:ext cx="2194560" cy="1970316"/>
          </a:xfrm>
          <a:solidFill>
            <a:schemeClr val="accent4"/>
          </a:solidFill>
        </p:spPr>
        <p:txBody>
          <a:bodyPr lIns="137154" anchor="ctr"/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bar.]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351941" y="1828799"/>
            <a:ext cx="2194560" cy="1970316"/>
          </a:xfrm>
          <a:solidFill>
            <a:schemeClr val="accent1"/>
          </a:solidFill>
        </p:spPr>
        <p:txBody>
          <a:bodyPr lIns="137154" anchor="ctr"/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bar.]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9637487" y="1828799"/>
            <a:ext cx="2194560" cy="1970316"/>
          </a:xfrm>
          <a:solidFill>
            <a:srgbClr val="A22B38"/>
          </a:solidFill>
        </p:spPr>
        <p:txBody>
          <a:bodyPr lIns="137154" anchor="ctr"/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bar.]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95300" y="3799113"/>
            <a:ext cx="2194560" cy="2106387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4" tIns="13715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Text – add bullet if needed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80845" y="3799113"/>
            <a:ext cx="2194563" cy="2106387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4" tIns="13715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Text – add bullet if needed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066395" y="3799113"/>
            <a:ext cx="2194560" cy="2106387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4" tIns="13715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Text – add bullet if needed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7351941" y="3799113"/>
            <a:ext cx="2194560" cy="2106387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4" tIns="13715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Text – add bullet if needed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9637487" y="3799113"/>
            <a:ext cx="2194560" cy="2106387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4" tIns="13715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Text – add bullet if needed</a:t>
            </a:r>
          </a:p>
        </p:txBody>
      </p:sp>
    </p:spTree>
    <p:extLst>
      <p:ext uri="{BB962C8B-B14F-4D97-AF65-F5344CB8AC3E}">
        <p14:creationId xmlns:p14="http://schemas.microsoft.com/office/powerpoint/2010/main" val="302560774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ow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 row icon | 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1AE46-959B-3A40-A449-10D5E9AFE6CE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1" y="1861456"/>
            <a:ext cx="1697451" cy="1307592"/>
          </a:xfrm>
          <a:solidFill>
            <a:schemeClr val="tx2"/>
          </a:solidFill>
        </p:spPr>
        <p:txBody>
          <a:bodyPr lIns="137154" rIns="1828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95301" y="3223757"/>
            <a:ext cx="1697451" cy="1307592"/>
          </a:xfrm>
          <a:solidFill>
            <a:schemeClr val="accent2"/>
          </a:solidFill>
        </p:spPr>
        <p:txBody>
          <a:bodyPr lIns="137154" rIns="1828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1" y="4586060"/>
            <a:ext cx="1697451" cy="1307592"/>
          </a:xfrm>
          <a:solidFill>
            <a:schemeClr val="accent4"/>
          </a:solidFill>
        </p:spPr>
        <p:txBody>
          <a:bodyPr lIns="137154" rIns="1828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2318204" y="1861456"/>
            <a:ext cx="9489168" cy="128016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2318204" y="3242808"/>
            <a:ext cx="9489168" cy="128016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2318204" y="4624161"/>
            <a:ext cx="9489168" cy="128016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28255824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Row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4 row icon | 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C33D-7178-A941-B245-FA9A1EA00B5F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1861456"/>
            <a:ext cx="1700784" cy="987552"/>
          </a:xfrm>
          <a:solidFill>
            <a:schemeClr val="tx2"/>
          </a:solidFill>
        </p:spPr>
        <p:txBody>
          <a:bodyPr lIns="137154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95300" y="2887905"/>
            <a:ext cx="1700784" cy="987552"/>
          </a:xfrm>
          <a:solidFill>
            <a:schemeClr val="accent2"/>
          </a:solidFill>
        </p:spPr>
        <p:txBody>
          <a:bodyPr lIns="137154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3914355"/>
            <a:ext cx="1700784" cy="987552"/>
          </a:xfrm>
          <a:solidFill>
            <a:schemeClr val="accent4"/>
          </a:solidFill>
        </p:spPr>
        <p:txBody>
          <a:bodyPr lIns="137154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2279649" y="1861456"/>
            <a:ext cx="9527723" cy="98755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2279649" y="2888303"/>
            <a:ext cx="9527723" cy="98755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2283277" y="3914355"/>
            <a:ext cx="9527723" cy="98755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95300" y="4940803"/>
            <a:ext cx="1700784" cy="987552"/>
          </a:xfrm>
          <a:solidFill>
            <a:schemeClr val="accent1"/>
          </a:solidFill>
        </p:spPr>
        <p:txBody>
          <a:bodyPr lIns="137154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2283277" y="4940407"/>
            <a:ext cx="9527723" cy="98755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8009795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Row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5 row icon | 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9496-67E8-814E-8D7E-5030D6468F6C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9" y="1861456"/>
            <a:ext cx="1050471" cy="768096"/>
          </a:xfrm>
          <a:solidFill>
            <a:schemeClr val="tx2"/>
          </a:solidFill>
        </p:spPr>
        <p:txBody>
          <a:bodyPr lIns="45718" rIns="1828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95309" y="2681880"/>
            <a:ext cx="1050471" cy="768096"/>
          </a:xfrm>
          <a:solidFill>
            <a:schemeClr val="accent2"/>
          </a:solidFill>
        </p:spPr>
        <p:txBody>
          <a:bodyPr lIns="45718" rIns="1828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9" y="3502304"/>
            <a:ext cx="1050471" cy="768096"/>
          </a:xfrm>
          <a:solidFill>
            <a:schemeClr val="accent4"/>
          </a:solidFill>
        </p:spPr>
        <p:txBody>
          <a:bodyPr lIns="45718" rIns="1828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1629237" y="1861456"/>
            <a:ext cx="10178143" cy="768096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1632864" y="2679568"/>
            <a:ext cx="10178143" cy="768096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1632864" y="3497680"/>
            <a:ext cx="10178143" cy="768096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95309" y="4322728"/>
            <a:ext cx="1050471" cy="768096"/>
          </a:xfrm>
          <a:solidFill>
            <a:schemeClr val="accent1"/>
          </a:solidFill>
        </p:spPr>
        <p:txBody>
          <a:bodyPr lIns="45718" rIns="1828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1629237" y="4315792"/>
            <a:ext cx="10178143" cy="768096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95309" y="5143151"/>
            <a:ext cx="1050471" cy="768096"/>
          </a:xfrm>
          <a:solidFill>
            <a:srgbClr val="A22B38"/>
          </a:solidFill>
        </p:spPr>
        <p:txBody>
          <a:bodyPr lIns="45718" rIns="1828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24" hasCustomPrompt="1"/>
          </p:nvPr>
        </p:nvSpPr>
        <p:spPr>
          <a:xfrm>
            <a:off x="1632864" y="5133905"/>
            <a:ext cx="10178143" cy="768096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14417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AA6975-D8C0-4565-B763-F60AADA15757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41514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2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43" indent="0">
              <a:buNone/>
              <a:defRPr sz="1900"/>
            </a:lvl2pPr>
            <a:lvl3pPr marL="914286" indent="0">
              <a:buNone/>
              <a:defRPr sz="1600"/>
            </a:lvl3pPr>
            <a:lvl4pPr marL="1371430" indent="0">
              <a:buNone/>
              <a:defRPr sz="1500"/>
            </a:lvl4pPr>
            <a:lvl5pPr marL="1828573" indent="0">
              <a:buNone/>
              <a:defRPr sz="1500"/>
            </a:lvl5pPr>
            <a:lvl6pPr marL="2285718" indent="0">
              <a:buNone/>
              <a:defRPr sz="1500"/>
            </a:lvl6pPr>
            <a:lvl7pPr marL="2742858" indent="0">
              <a:buNone/>
              <a:defRPr sz="1500"/>
            </a:lvl7pPr>
            <a:lvl8pPr marL="3200000" indent="0">
              <a:buNone/>
              <a:defRPr sz="1500"/>
            </a:lvl8pPr>
            <a:lvl9pPr marL="3657143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1965BB-F466-477C-B5CA-83EF7E76031D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431961"/>
      </p:ext>
    </p:extLst>
  </p:cSld>
  <p:clrMapOvr>
    <a:masterClrMapping/>
  </p:clrMapOvr>
  <p:transition>
    <p:fade/>
  </p:transition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o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 row w/photo | 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6AB2-76A9-E34E-A446-267C7AE5F892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95300" y="1861456"/>
            <a:ext cx="7429501" cy="128016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36" tIns="91436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495300" y="3242808"/>
            <a:ext cx="7429501" cy="128016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36" tIns="91436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95300" y="4624161"/>
            <a:ext cx="7429501" cy="128016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36" tIns="91436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xmlns="" id="{197EC4EA-E5E8-44D0-9F07-91A93F17A78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012113" y="1862144"/>
            <a:ext cx="3795712" cy="4041775"/>
          </a:xfrm>
          <a:blipFill>
            <a:blip r:embed="rId2"/>
            <a:stretch>
              <a:fillRect l="-425" t="-6228" r="636" b="-1156"/>
            </a:stretch>
          </a:blipFill>
        </p:spPr>
        <p:txBody>
          <a:bodyPr tIns="457178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8448895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o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4 row w/photo | 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59302-CCAA-534E-8783-C6B48FB3FB03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95302" y="1861457"/>
            <a:ext cx="7429500" cy="96012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36" tIns="91436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495302" y="2889431"/>
            <a:ext cx="7429500" cy="96012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36" tIns="91436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95302" y="3917405"/>
            <a:ext cx="7429500" cy="96012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36" tIns="91436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495302" y="4945380"/>
            <a:ext cx="7429500" cy="96012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36" tIns="91436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xmlns="" id="{9FCAFCC1-B988-40D7-A97B-9C6A91DB0F1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012113" y="1862144"/>
            <a:ext cx="3795712" cy="4041775"/>
          </a:xfrm>
          <a:blipFill>
            <a:blip r:embed="rId2"/>
            <a:stretch>
              <a:fillRect l="-425" t="-6228" r="636" b="-1156"/>
            </a:stretch>
          </a:blipFill>
        </p:spPr>
        <p:txBody>
          <a:bodyPr tIns="457178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0768940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Ro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5 row w/photo | 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CD94-6250-9C42-B0DE-1F79F6C18443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95302" y="1861461"/>
            <a:ext cx="7429500" cy="732245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36" tIns="91436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495302" y="2696219"/>
            <a:ext cx="7429500" cy="732245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36" tIns="91436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95302" y="3530963"/>
            <a:ext cx="7429500" cy="732245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36" tIns="91436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495302" y="4365723"/>
            <a:ext cx="7429500" cy="732245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36" tIns="91436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495302" y="5200475"/>
            <a:ext cx="7429500" cy="732245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36" tIns="91436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xmlns="" id="{C54D5A4F-E02F-439F-9BD1-83F4D6C5E4B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012113" y="1862144"/>
            <a:ext cx="3795712" cy="4041775"/>
          </a:xfrm>
          <a:blipFill>
            <a:blip r:embed="rId2"/>
            <a:stretch>
              <a:fillRect l="-425" t="-6228" r="636" b="-1156"/>
            </a:stretch>
          </a:blipFill>
        </p:spPr>
        <p:txBody>
          <a:bodyPr tIns="457178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8958613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CD8810C-D46D-A245-A371-215590C4D444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13265" y="2975664"/>
            <a:ext cx="3165475" cy="609373"/>
          </a:xfrm>
        </p:spPr>
        <p:txBody>
          <a:bodyPr anchor="ctr"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[blank]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CA2E36E-0880-4ED1-941C-15199A0FA8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6" y="6263376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702770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le or Section Header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8" tIns="143428" rIns="179288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5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52" y="1828802"/>
            <a:ext cx="7178221" cy="212883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52" y="4122059"/>
            <a:ext cx="7178221" cy="1783443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474B351-B70F-40D4-9AE2-195CAECD3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6" y="6263376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446934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le or Section Header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52" y="1828802"/>
            <a:ext cx="7178221" cy="212883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52" y="4122059"/>
            <a:ext cx="7178221" cy="1783443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A5DB066-2C57-4BDC-B3C4-D5AA4E54C31C}"/>
              </a:ext>
            </a:extLst>
          </p:cNvPr>
          <p:cNvSpPr/>
          <p:nvPr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8" tIns="143428" rIns="179288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5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FC9A3B4-1B40-4F34-AA17-D0A2CDDEFB09}"/>
              </a:ext>
            </a:extLst>
          </p:cNvPr>
          <p:cNvSpPr/>
          <p:nvPr userDrawn="1"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8" tIns="143428" rIns="179288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5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323795B-315D-40E0-8657-DA4CE38547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6" y="6263376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95121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le or Section Header - D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52" y="1828802"/>
            <a:ext cx="7178221" cy="212883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52" y="4122059"/>
            <a:ext cx="7178221" cy="1783443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9B94BD7-F6CB-4633-B827-DCC8BE5FE864}"/>
              </a:ext>
            </a:extLst>
          </p:cNvPr>
          <p:cNvSpPr/>
          <p:nvPr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8" tIns="143428" rIns="179288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5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70C7A8F-AE53-4820-A109-E17355C4C028}"/>
              </a:ext>
            </a:extLst>
          </p:cNvPr>
          <p:cNvSpPr/>
          <p:nvPr userDrawn="1"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8" tIns="143428" rIns="179288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5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240E585-40DF-4776-A7CC-4AAC028AA2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6" y="6263376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185594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le or Section Header - Med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52" y="1828802"/>
            <a:ext cx="7178221" cy="212883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52" y="4122059"/>
            <a:ext cx="7178221" cy="1783443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3B694CC-B592-44F3-8181-C62CCD2755B7}"/>
              </a:ext>
            </a:extLst>
          </p:cNvPr>
          <p:cNvSpPr/>
          <p:nvPr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8" tIns="143428" rIns="179288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5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1BC29CE-FDE1-4EE7-87CF-02422434B872}"/>
              </a:ext>
            </a:extLst>
          </p:cNvPr>
          <p:cNvSpPr/>
          <p:nvPr userDrawn="1"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8" tIns="143428" rIns="179288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5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39E92DE-FB09-4887-9870-C8EA7C3907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6" y="6263376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52013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- Customiz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49" y="1104904"/>
            <a:ext cx="5378451" cy="285273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49" y="4122059"/>
            <a:ext cx="5378451" cy="1783443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6134103" y="0"/>
            <a:ext cx="6057900" cy="6858000"/>
          </a:xfrm>
          <a:blipFill>
            <a:blip r:embed="rId2"/>
            <a:stretch>
              <a:fillRect/>
            </a:stretch>
          </a:blipFill>
        </p:spPr>
        <p:txBody>
          <a:bodyPr lIns="914354" rIns="914354" anchor="ctr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63490F0-33E6-40B1-9A45-00D99AF732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6" y="6263376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105985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384CC8E-C163-4D27-8E8B-087072A6A5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657" y="2286001"/>
            <a:ext cx="5440691" cy="228600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0AF8D2C-76F0-D549-A0B8-B671FEC30492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1797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3" y="990600"/>
            <a:ext cx="5382684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990600"/>
            <a:ext cx="5384800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56D6D2-8808-490F-82E8-D7E8DBC803C4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052618"/>
      </p:ext>
    </p:extLst>
  </p:cSld>
  <p:clrMapOvr>
    <a:masterClrMapping/>
  </p:clrMapOvr>
  <p:transition>
    <p:fade/>
  </p:transition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/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gray">
          <a:xfrm>
            <a:off x="495308" y="2535053"/>
            <a:ext cx="305051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354"/>
            <a:r>
              <a:rPr lang="en-US" sz="4800" dirty="0">
                <a:solidFill>
                  <a:srgbClr val="55565A"/>
                </a:solidFill>
              </a:rPr>
              <a:t>Thank you.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495308" y="2535053"/>
            <a:ext cx="305051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354"/>
            <a:r>
              <a:rPr lang="en-US" sz="4800" dirty="0">
                <a:solidFill>
                  <a:srgbClr val="55565A"/>
                </a:solidFill>
              </a:rPr>
              <a:t>Thank you.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495308" y="2535053"/>
            <a:ext cx="305051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354"/>
            <a:r>
              <a:rPr lang="en-US" sz="4800" dirty="0">
                <a:solidFill>
                  <a:srgbClr val="55565A"/>
                </a:solidFill>
              </a:rPr>
              <a:t>Thank you.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697C69B-4D50-4474-802F-EE8A4106F084}"/>
              </a:ext>
            </a:extLst>
          </p:cNvPr>
          <p:cNvSpPr txBox="1"/>
          <p:nvPr/>
        </p:nvSpPr>
        <p:spPr bwMode="gray">
          <a:xfrm>
            <a:off x="495308" y="2535053"/>
            <a:ext cx="305051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354"/>
            <a:r>
              <a:rPr lang="en-US" sz="4800" dirty="0">
                <a:solidFill>
                  <a:srgbClr val="55565A"/>
                </a:solidFill>
              </a:rPr>
              <a:t>Thank you.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67D2FEC-DAF3-4875-94E0-8EBF2A513F69}"/>
              </a:ext>
            </a:extLst>
          </p:cNvPr>
          <p:cNvSpPr txBox="1"/>
          <p:nvPr/>
        </p:nvSpPr>
        <p:spPr bwMode="gray">
          <a:xfrm>
            <a:off x="495308" y="2535053"/>
            <a:ext cx="305051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354"/>
            <a:r>
              <a:rPr lang="en-US" sz="4800" dirty="0">
                <a:solidFill>
                  <a:srgbClr val="55565A"/>
                </a:solidFill>
              </a:rPr>
              <a:t>Thank you.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ECF35A84-66E1-4F72-848D-DB6EF4825F09}"/>
              </a:ext>
            </a:extLst>
          </p:cNvPr>
          <p:cNvSpPr/>
          <p:nvPr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8" tIns="143428" rIns="179288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5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B5C631F-7697-4F1B-8714-C0FB92455C90}"/>
              </a:ext>
            </a:extLst>
          </p:cNvPr>
          <p:cNvSpPr txBox="1"/>
          <p:nvPr userDrawn="1"/>
        </p:nvSpPr>
        <p:spPr bwMode="gray">
          <a:xfrm>
            <a:off x="495308" y="2535053"/>
            <a:ext cx="305051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354"/>
            <a:r>
              <a:rPr lang="en-US" sz="4800" dirty="0">
                <a:solidFill>
                  <a:srgbClr val="55565A"/>
                </a:solidFill>
              </a:rPr>
              <a:t>Thank you.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C3AAB011-BE67-4CF8-9EF1-35D61D12B95A}"/>
              </a:ext>
            </a:extLst>
          </p:cNvPr>
          <p:cNvSpPr/>
          <p:nvPr userDrawn="1"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8" tIns="143428" rIns="179288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5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575566DA-C2EA-4020-A279-586AEBF51D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6" y="6263376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440248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or section divider - accent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5994400" y="6412886"/>
            <a:ext cx="56896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577" tIns="194859" rIns="243577" bIns="19485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2419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7531025" y="-1"/>
            <a:ext cx="4660976" cy="685800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38797" tIns="191038" rIns="238797" bIns="19103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21756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191184" y="3877273"/>
            <a:ext cx="5819216" cy="1794661"/>
          </a:xfrm>
          <a:prstGeom prst="rect">
            <a:avLst/>
          </a:prstGeom>
          <a:noFill/>
        </p:spPr>
        <p:txBody>
          <a:bodyPr lIns="0" tIns="107457" rIns="0" bIns="107457">
            <a:noAutofit/>
          </a:bodyPr>
          <a:lstStyle>
            <a:lvl1pPr marL="0" indent="0">
              <a:spcBef>
                <a:spcPts val="0"/>
              </a:spcBef>
              <a:buNone/>
              <a:defRPr sz="37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191184" y="1187621"/>
            <a:ext cx="5819216" cy="2689656"/>
          </a:xfrm>
          <a:noFill/>
        </p:spPr>
        <p:txBody>
          <a:bodyPr lIns="0" tIns="89550" rIns="0" bIns="89550" anchor="b" anchorCtr="0"/>
          <a:lstStyle>
            <a:lvl1pPr>
              <a:lnSpc>
                <a:spcPct val="90000"/>
              </a:lnSpc>
              <a:defRPr sz="6400" spc="0" baseline="0">
                <a:gradFill>
                  <a:gsLst>
                    <a:gs pos="72566">
                      <a:schemeClr val="tx2"/>
                    </a:gs>
                    <a:gs pos="35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18F5FCC-583C-47C6-9953-2F6AD74D46AE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90" y="5819675"/>
            <a:ext cx="2195049" cy="68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29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losing /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ECF35A84-66E1-4F72-848D-DB6EF4825F09}"/>
              </a:ext>
            </a:extLst>
          </p:cNvPr>
          <p:cNvSpPr/>
          <p:nvPr userDrawn="1"/>
        </p:nvSpPr>
        <p:spPr bwMode="gray">
          <a:xfrm>
            <a:off x="8001025" y="0"/>
            <a:ext cx="4191001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00" tIns="143276" rIns="179100" bIns="1432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1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6D6922A-983B-4BA1-9404-083625C6FFF9}"/>
              </a:ext>
            </a:extLst>
          </p:cNvPr>
          <p:cNvSpPr txBox="1"/>
          <p:nvPr userDrawn="1"/>
        </p:nvSpPr>
        <p:spPr bwMode="gray">
          <a:xfrm>
            <a:off x="495327" y="3022613"/>
            <a:ext cx="3975103" cy="656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354"/>
            <a:r>
              <a:rPr lang="en-US" sz="4300" dirty="0">
                <a:solidFill>
                  <a:srgbClr val="55565A"/>
                </a:solidFill>
              </a:rPr>
              <a:t>Thank you.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490A336-58A6-4623-B17E-F3C92AE57B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410260" y="6369813"/>
            <a:ext cx="1462821" cy="34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800793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8F5FCC-583C-47C6-9953-2F6AD74D46AE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147" y="2025572"/>
            <a:ext cx="5691748" cy="178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731371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0" y="5097470"/>
            <a:ext cx="12192000" cy="1760537"/>
          </a:xfrm>
          <a:prstGeom prst="rect">
            <a:avLst/>
          </a:prstGeom>
          <a:solidFill>
            <a:srgbClr val="E877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53565A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5" name="Picture 11" descr="Optum_ColorBand-0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70"/>
            <a:ext cx="12192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5" y="228600"/>
            <a:ext cx="2876551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354667" y="2456434"/>
            <a:ext cx="10363200" cy="1150366"/>
          </a:xfrm>
        </p:spPr>
        <p:txBody>
          <a:bodyPr anchor="ctr">
            <a:noAutofit/>
          </a:bodyPr>
          <a:lstStyle>
            <a:lvl1pPr algn="l"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1354667" y="5270500"/>
            <a:ext cx="10363200" cy="1384300"/>
          </a:xfrm>
        </p:spPr>
        <p:txBody>
          <a:bodyPr>
            <a:normAutofit/>
          </a:bodyPr>
          <a:lstStyle>
            <a:lvl1pPr marL="0" indent="0" algn="l"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66335"/>
      </p:ext>
    </p:extLst>
  </p:cSld>
  <p:clrMapOvr>
    <a:masterClrMapping/>
  </p:clrMapOvr>
  <p:transition spd="slow">
    <p:push dir="u"/>
  </p:transition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Optum_RGB_PPT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8008" y="228602"/>
            <a:ext cx="2876551" cy="679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Optum_ColorBand-02"/>
          <p:cNvPicPr preferRelativeResize="0">
            <a:picLocks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008626"/>
            <a:ext cx="12192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5"/>
          <p:cNvSpPr>
            <a:spLocks noChangeArrowheads="1"/>
          </p:cNvSpPr>
          <p:nvPr userDrawn="1"/>
        </p:nvSpPr>
        <p:spPr bwMode="auto">
          <a:xfrm>
            <a:off x="3149611" y="6307199"/>
            <a:ext cx="3655484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D45D00"/>
              </a:buClr>
            </a:pPr>
            <a:endParaRPr lang="en-US" sz="1100" dirty="0">
              <a:solidFill>
                <a:srgbClr val="63666A"/>
              </a:solidFill>
              <a:ea typeface="Geneva" charset="-128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49600" y="5448303"/>
            <a:ext cx="8128000" cy="342900"/>
          </a:xfrm>
        </p:spPr>
        <p:txBody>
          <a:bodyPr anchor="t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49600" y="5791200"/>
            <a:ext cx="6400800" cy="547688"/>
          </a:xfrm>
        </p:spPr>
        <p:txBody>
          <a:bodyPr/>
          <a:lstStyle>
            <a:lvl1pPr>
              <a:spcAft>
                <a:spcPct val="0"/>
              </a:spcAft>
              <a:defRPr sz="12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540312"/>
      </p:ext>
    </p:extLst>
  </p:cSld>
  <p:clrMapOvr>
    <a:masterClrMapping/>
  </p:clrMapOvr>
  <p:transition>
    <p:fade/>
  </p:transition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44958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buSzPct val="100000"/>
              <a:buFont typeface="Arial" pitchFamily="34" charset="0"/>
              <a:buChar char="–"/>
              <a:defRPr>
                <a:latin typeface="Arial" pitchFamily="34" charset="0"/>
                <a:cs typeface="Arial" pitchFamily="34" charset="0"/>
              </a:defRPr>
            </a:lvl3pPr>
            <a:lvl4pPr>
              <a:buFont typeface="Arial" pitchFamily="34" charset="0"/>
              <a:buChar char="–"/>
              <a:defRPr sz="14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09600" y="76200"/>
            <a:ext cx="10972800" cy="6858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buNone/>
              <a:defRPr sz="2400" b="1" baseline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2787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AA6975-D8C0-4565-B763-F60AADA15757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589577"/>
      </p:ext>
    </p:extLst>
  </p:cSld>
  <p:clrMapOvr>
    <a:masterClrMapping/>
  </p:clrMapOvr>
  <p:transition>
    <p:fade/>
  </p:transition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 Busines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 bwMode="gray">
          <a:xfrm>
            <a:off x="0" y="-233"/>
            <a:ext cx="12192000" cy="6864344"/>
            <a:chOff x="0" y="-233"/>
            <a:chExt cx="9144000" cy="514825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7" r="85"/>
            <a:stretch/>
          </p:blipFill>
          <p:spPr bwMode="gray">
            <a:xfrm>
              <a:off x="0" y="0"/>
              <a:ext cx="9144000" cy="5148025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 bwMode="gray">
            <a:xfrm>
              <a:off x="0" y="-233"/>
              <a:ext cx="8337772" cy="5143734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71000">
                  <a:srgbClr val="FFFFFF">
                    <a:alpha val="75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3" rIns="0" bIns="45723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5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95301" y="1104906"/>
            <a:ext cx="7440387" cy="2735839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 dirty="0"/>
              <a:t>Insightful presentation title in sentence case max 3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301" y="3924305"/>
            <a:ext cx="7440387" cy="974271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9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Event City or Speaker Name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95301" y="4990658"/>
            <a:ext cx="7440011" cy="7025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DD, YYYY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706D6A4-086B-4EFB-B01A-4739B42A6AA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238B657-F5A1-CE4E-BE44-E7119FF99A44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3562FAE-D3E7-4AF2-9F04-7B5F288F01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6" t="19533" r="8101" b="19620"/>
          <a:stretch/>
        </p:blipFill>
        <p:spPr>
          <a:xfrm>
            <a:off x="353113" y="5795747"/>
            <a:ext cx="2186147" cy="66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59116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 Lifesty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9294"/>
            <a:ext cx="12192000" cy="6849452"/>
            <a:chOff x="0" y="-233"/>
            <a:chExt cx="9163964" cy="5148305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31" r="-15"/>
            <a:stretch/>
          </p:blipFill>
          <p:spPr>
            <a:xfrm>
              <a:off x="0" y="0"/>
              <a:ext cx="9163964" cy="5148072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 bwMode="auto">
            <a:xfrm>
              <a:off x="0" y="-233"/>
              <a:ext cx="8337772" cy="5143734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71000">
                  <a:srgbClr val="FFFFFF">
                    <a:alpha val="75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3" rIns="0" bIns="45723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5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5301" y="1104906"/>
            <a:ext cx="7440387" cy="2735839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 dirty="0"/>
              <a:t>Insightful presentation title in sentence case max 3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5301" y="3924305"/>
            <a:ext cx="7440387" cy="974271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9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Event City or Speaker Name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1" y="4990658"/>
            <a:ext cx="7440011" cy="7025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DD, YYYY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4E08A3-4092-47F1-9E71-C70852FA56A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1E73121-7B3E-9542-A578-64E2FE217CBC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6753090A-B656-45FC-9886-F280D93F60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6" t="19533" r="8101" b="19620"/>
          <a:stretch/>
        </p:blipFill>
        <p:spPr>
          <a:xfrm>
            <a:off x="353113" y="5795747"/>
            <a:ext cx="2186147" cy="66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80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9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89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9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8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7072E-5008-4753-93E8-D050A7350EA4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597308"/>
      </p:ext>
    </p:extLst>
  </p:cSld>
  <p:clrMapOvr>
    <a:masterClrMapping/>
  </p:clrMapOvr>
  <p:transition>
    <p:fade/>
  </p:transition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 Clin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 bwMode="gray">
          <a:xfrm>
            <a:off x="0" y="-233"/>
            <a:ext cx="12192000" cy="6858312"/>
            <a:chOff x="0" y="-233"/>
            <a:chExt cx="9144000" cy="5143734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03" r="503" b="622"/>
            <a:stretch/>
          </p:blipFill>
          <p:spPr bwMode="gray"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gray">
            <a:xfrm>
              <a:off x="0" y="-233"/>
              <a:ext cx="9051472" cy="5143734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56000">
                  <a:srgbClr val="FFFFFF">
                    <a:alpha val="75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3" rIns="0" bIns="45723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5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95301" y="1104906"/>
            <a:ext cx="7440387" cy="2735839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 dirty="0"/>
              <a:t>Insightful presentation title in sentence case max 3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301" y="3924305"/>
            <a:ext cx="7440387" cy="974271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9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Event City or Speaker Name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95301" y="4990658"/>
            <a:ext cx="7440011" cy="7025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DD, YYYY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285D584-066A-4A89-9A12-E19AD0ECCD0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FA19466-1230-8744-BE5C-06C3B7D7C0C9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506AFEAB-1709-4C0C-B4AA-1A4479FBF5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6" t="19533" r="8101" b="19620"/>
          <a:stretch/>
        </p:blipFill>
        <p:spPr>
          <a:xfrm>
            <a:off x="353113" y="5795747"/>
            <a:ext cx="2186147" cy="66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163890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alkin Customiz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0"/>
            <a:ext cx="12192000" cy="6858000"/>
          </a:xfrm>
          <a:solidFill>
            <a:schemeClr val="accent4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picture icon in middle of slide to add full bleed picture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0" y="-5893"/>
            <a:ext cx="12192000" cy="6858000"/>
          </a:xfr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2" rIns="0" bIns="45722" numCol="1" rtlCol="0" anchor="ctr" anchorCtr="0" compatLnSpc="1">
            <a:prstTxWarp prst="textNoShape">
              <a:avLst/>
            </a:prstTxWarp>
          </a:bodyPr>
          <a:lstStyle>
            <a:lvl1pPr>
              <a:def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 algn="ctr" defTabSz="914150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95301" y="1104906"/>
            <a:ext cx="7440387" cy="2735839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 dirty="0"/>
              <a:t>Insightful presentation title in sentence case max 3 lines | Image instructions at right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301" y="3924305"/>
            <a:ext cx="7440387" cy="974271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9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Event City or Speaker Name</a:t>
            </a:r>
          </a:p>
        </p:txBody>
      </p:sp>
      <p:sp>
        <p:nvSpPr>
          <p:cNvPr id="9" name="Rectangle 8"/>
          <p:cNvSpPr/>
          <p:nvPr/>
        </p:nvSpPr>
        <p:spPr bwMode="gray">
          <a:xfrm>
            <a:off x="12293608" y="-5893"/>
            <a:ext cx="2184401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t"/>
          <a:lstStyle/>
          <a:p>
            <a:pPr defTabSz="914354"/>
            <a:r>
              <a:rPr lang="en-US" sz="1500" dirty="0">
                <a:solidFill>
                  <a:srgbClr val="FFFFFF"/>
                </a:solidFill>
              </a:rPr>
              <a:t>4 STEPS to customizing this title slide</a:t>
            </a:r>
          </a:p>
          <a:p>
            <a:pPr marL="342882" indent="-342882" defTabSz="91435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Right cick on presentation title placeholder &gt; Send to Back</a:t>
            </a:r>
          </a:p>
          <a:p>
            <a:pPr marL="342882" indent="-342882" defTabSz="91435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Select white gradient overlay &gt; Send to Back</a:t>
            </a:r>
          </a:p>
          <a:p>
            <a:pPr marL="342882" indent="-342882" defTabSz="91435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Click on Picture icon in center of picture placeholder &gt; Navigate to image &gt; Insert</a:t>
            </a:r>
          </a:p>
          <a:p>
            <a:pPr marL="342882" indent="-342882" defTabSz="91435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Right click on Slide Thumbnail &gt; Hit Reset</a:t>
            </a:r>
            <a:br>
              <a:rPr lang="en-US" sz="1500" dirty="0">
                <a:solidFill>
                  <a:srgbClr val="FFFFFF"/>
                </a:solidFill>
              </a:rPr>
            </a:br>
            <a:r>
              <a:rPr lang="en-US" sz="1500" dirty="0">
                <a:solidFill>
                  <a:srgbClr val="FFFFFF"/>
                </a:solidFill>
              </a:rPr>
              <a:t/>
            </a:r>
            <a:br>
              <a:rPr lang="en-US" sz="1500" dirty="0">
                <a:solidFill>
                  <a:srgbClr val="FFFFFF"/>
                </a:solidFill>
              </a:rPr>
            </a:br>
            <a:r>
              <a:rPr lang="en-US" sz="1500" dirty="0">
                <a:solidFill>
                  <a:srgbClr val="FFFFFF"/>
                </a:solidFill>
              </a:rPr>
              <a:t>NOTE: If you accidentally move any of the placeholders on this slide, hitting Reset will put everything back in place – event the logo. So, a best practice would be to hit Reset after you’ve completed your work to make sure placeholders are in their place.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95301" y="4990658"/>
            <a:ext cx="7440011" cy="7025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DD, YYYY</a:t>
            </a:r>
          </a:p>
        </p:txBody>
      </p:sp>
      <p:sp>
        <p:nvSpPr>
          <p:cNvPr id="10" name="Rectangle 9"/>
          <p:cNvSpPr/>
          <p:nvPr/>
        </p:nvSpPr>
        <p:spPr bwMode="gray">
          <a:xfrm>
            <a:off x="12293608" y="-5893"/>
            <a:ext cx="2184401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t"/>
          <a:lstStyle/>
          <a:p>
            <a:pPr defTabSz="914354"/>
            <a:r>
              <a:rPr lang="en-US" sz="1500" dirty="0">
                <a:solidFill>
                  <a:srgbClr val="FFFFFF"/>
                </a:solidFill>
              </a:rPr>
              <a:t>4 STEPS to customizing this title slide</a:t>
            </a:r>
          </a:p>
          <a:p>
            <a:pPr marL="342882" indent="-342882" defTabSz="91435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Right cick on presentation title placeholder &gt; Send to Back</a:t>
            </a:r>
          </a:p>
          <a:p>
            <a:pPr marL="342882" indent="-342882" defTabSz="91435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Select white gradient overlay &gt; Send to Back</a:t>
            </a:r>
          </a:p>
          <a:p>
            <a:pPr marL="342882" indent="-342882" defTabSz="91435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Click on Picture icon in center of picture placeholder &gt; Navigate to image &gt; Insert</a:t>
            </a:r>
          </a:p>
          <a:p>
            <a:pPr marL="342882" indent="-342882" defTabSz="91435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Right click on Slide Thumbnail &gt; Hit Reset</a:t>
            </a:r>
            <a:br>
              <a:rPr lang="en-US" sz="1500" dirty="0">
                <a:solidFill>
                  <a:srgbClr val="FFFFFF"/>
                </a:solidFill>
              </a:rPr>
            </a:br>
            <a:r>
              <a:rPr lang="en-US" sz="1500" dirty="0">
                <a:solidFill>
                  <a:srgbClr val="FFFFFF"/>
                </a:solidFill>
              </a:rPr>
              <a:t/>
            </a:r>
            <a:br>
              <a:rPr lang="en-US" sz="1500" dirty="0">
                <a:solidFill>
                  <a:srgbClr val="FFFFFF"/>
                </a:solidFill>
              </a:rPr>
            </a:br>
            <a:r>
              <a:rPr lang="en-US" sz="1500" dirty="0">
                <a:solidFill>
                  <a:srgbClr val="FFFFFF"/>
                </a:solidFill>
              </a:rPr>
              <a:t>NOTE: If you accidentally move any of the placeholders on this slide, hitting Reset will put everything back in place – event the logo. So, a best practice would be to hit Reset after you’ve completed your work to make sure placeholders are in their place. </a:t>
            </a:r>
          </a:p>
        </p:txBody>
      </p:sp>
      <p:sp>
        <p:nvSpPr>
          <p:cNvPr id="12" name="Rectangle 11"/>
          <p:cNvSpPr/>
          <p:nvPr/>
        </p:nvSpPr>
        <p:spPr bwMode="gray">
          <a:xfrm>
            <a:off x="12293608" y="-5893"/>
            <a:ext cx="2184401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t"/>
          <a:lstStyle/>
          <a:p>
            <a:pPr defTabSz="914354"/>
            <a:r>
              <a:rPr lang="en-US" sz="1500" dirty="0">
                <a:solidFill>
                  <a:srgbClr val="FFFFFF"/>
                </a:solidFill>
              </a:rPr>
              <a:t>4 STEPS to customizing this title slide</a:t>
            </a:r>
          </a:p>
          <a:p>
            <a:pPr marL="342882" indent="-342882" defTabSz="91435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Right cick on presentation title placeholder &gt; Send to Back</a:t>
            </a:r>
          </a:p>
          <a:p>
            <a:pPr marL="342882" indent="-342882" defTabSz="91435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Select white gradient overlay &gt; Send to Back</a:t>
            </a:r>
          </a:p>
          <a:p>
            <a:pPr marL="342882" indent="-342882" defTabSz="91435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Click on Picture icon in center of picture placeholder &gt; Navigate to image &gt; Insert</a:t>
            </a:r>
          </a:p>
          <a:p>
            <a:pPr marL="342882" indent="-342882" defTabSz="91435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Right click on Slide Thumbnail &gt; Hit Reset</a:t>
            </a:r>
            <a:br>
              <a:rPr lang="en-US" sz="1500" dirty="0">
                <a:solidFill>
                  <a:srgbClr val="FFFFFF"/>
                </a:solidFill>
              </a:rPr>
            </a:br>
            <a:r>
              <a:rPr lang="en-US" sz="1500" dirty="0">
                <a:solidFill>
                  <a:srgbClr val="FFFFFF"/>
                </a:solidFill>
              </a:rPr>
              <a:t/>
            </a:r>
            <a:br>
              <a:rPr lang="en-US" sz="1500" dirty="0">
                <a:solidFill>
                  <a:srgbClr val="FFFFFF"/>
                </a:solidFill>
              </a:rPr>
            </a:br>
            <a:r>
              <a:rPr lang="en-US" sz="1500" dirty="0">
                <a:solidFill>
                  <a:srgbClr val="FFFFFF"/>
                </a:solidFill>
              </a:rPr>
              <a:t>NOTE: If you accidentally move any of the placeholders on this slide, hitting Reset will put everything back in place – event the logo. So, a best practice would be to hit Reset after you’ve completed your work to make sure placeholders are in their place.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676653B-7108-453B-9B83-C7F4FB60F995}"/>
              </a:ext>
            </a:extLst>
          </p:cNvPr>
          <p:cNvSpPr/>
          <p:nvPr/>
        </p:nvSpPr>
        <p:spPr bwMode="gray">
          <a:xfrm>
            <a:off x="12293608" y="-5893"/>
            <a:ext cx="2184401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t"/>
          <a:lstStyle/>
          <a:p>
            <a:pPr defTabSz="914354"/>
            <a:r>
              <a:rPr lang="en-US" sz="1500" dirty="0">
                <a:solidFill>
                  <a:srgbClr val="FFFFFF"/>
                </a:solidFill>
              </a:rPr>
              <a:t>4 STEPS to customizing this title slide</a:t>
            </a:r>
          </a:p>
          <a:p>
            <a:pPr marL="342882" indent="-342882" defTabSz="91435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Right cick on presentation title placeholder &gt; Send to Back</a:t>
            </a:r>
          </a:p>
          <a:p>
            <a:pPr marL="342882" indent="-342882" defTabSz="91435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Select white gradient overlay &gt; Send to Back</a:t>
            </a:r>
          </a:p>
          <a:p>
            <a:pPr marL="342882" indent="-342882" defTabSz="91435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Click on Picture icon in center of picture placeholder &gt; Navigate to image &gt; Insert</a:t>
            </a:r>
          </a:p>
          <a:p>
            <a:pPr marL="342882" indent="-342882" defTabSz="91435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Right click on Slide Thumbnail &gt; Hit Reset</a:t>
            </a:r>
            <a:br>
              <a:rPr lang="en-US" sz="1500" dirty="0">
                <a:solidFill>
                  <a:srgbClr val="FFFFFF"/>
                </a:solidFill>
              </a:rPr>
            </a:br>
            <a:r>
              <a:rPr lang="en-US" sz="1500" dirty="0">
                <a:solidFill>
                  <a:srgbClr val="FFFFFF"/>
                </a:solidFill>
              </a:rPr>
              <a:t/>
            </a:r>
            <a:br>
              <a:rPr lang="en-US" sz="1500" dirty="0">
                <a:solidFill>
                  <a:srgbClr val="FFFFFF"/>
                </a:solidFill>
              </a:rPr>
            </a:br>
            <a:r>
              <a:rPr lang="en-US" sz="1500" dirty="0">
                <a:solidFill>
                  <a:srgbClr val="FFFFFF"/>
                </a:solidFill>
              </a:rPr>
              <a:t>NOTE: If you accidentally move any of the placeholders on this slide, hitting Reset will put everything back in place – event the logo. So, a best practice would be to hit Reset after you’ve completed your work to make sure placeholders are in their place.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69B2ADF1-764A-4F68-BB0A-1874814E7521}"/>
              </a:ext>
            </a:extLst>
          </p:cNvPr>
          <p:cNvSpPr/>
          <p:nvPr/>
        </p:nvSpPr>
        <p:spPr bwMode="gray">
          <a:xfrm>
            <a:off x="12293608" y="-5893"/>
            <a:ext cx="2184401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t"/>
          <a:lstStyle/>
          <a:p>
            <a:pPr defTabSz="914354"/>
            <a:r>
              <a:rPr lang="en-US" sz="1500" dirty="0">
                <a:solidFill>
                  <a:srgbClr val="FFFFFF"/>
                </a:solidFill>
              </a:rPr>
              <a:t>4 STEPS to customizing this title slide</a:t>
            </a:r>
          </a:p>
          <a:p>
            <a:pPr marL="342882" indent="-342882" defTabSz="91435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Right cick on presentation title placeholder &gt; Send to Back</a:t>
            </a:r>
          </a:p>
          <a:p>
            <a:pPr marL="342882" indent="-342882" defTabSz="91435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Select white gradient overlay &gt; Send to Back</a:t>
            </a:r>
          </a:p>
          <a:p>
            <a:pPr marL="342882" indent="-342882" defTabSz="91435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Click on Picture icon in center of picture placeholder &gt; Navigate to image &gt; Insert</a:t>
            </a:r>
          </a:p>
          <a:p>
            <a:pPr marL="342882" indent="-342882" defTabSz="91435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Right click on Slide Thumbnail &gt; Hit Reset</a:t>
            </a:r>
            <a:br>
              <a:rPr lang="en-US" sz="1500" dirty="0">
                <a:solidFill>
                  <a:srgbClr val="FFFFFF"/>
                </a:solidFill>
              </a:rPr>
            </a:br>
            <a:r>
              <a:rPr lang="en-US" sz="1500" dirty="0">
                <a:solidFill>
                  <a:srgbClr val="FFFFFF"/>
                </a:solidFill>
              </a:rPr>
              <a:t/>
            </a:r>
            <a:br>
              <a:rPr lang="en-US" sz="1500" dirty="0">
                <a:solidFill>
                  <a:srgbClr val="FFFFFF"/>
                </a:solidFill>
              </a:rPr>
            </a:br>
            <a:r>
              <a:rPr lang="en-US" sz="1500" dirty="0">
                <a:solidFill>
                  <a:srgbClr val="FFFFFF"/>
                </a:solidFill>
              </a:rPr>
              <a:t>NOTE: If you accidentally move any of the placeholders on this slide, hitting Reset will put everything back in place – event the logo. So, a best practice would be to hit Reset after you’ve completed your work to make sure placeholders are in their place.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F821BB3F-CBC9-45BD-BE44-5074087344C5}"/>
              </a:ext>
            </a:extLst>
          </p:cNvPr>
          <p:cNvSpPr/>
          <p:nvPr userDrawn="1"/>
        </p:nvSpPr>
        <p:spPr bwMode="gray">
          <a:xfrm>
            <a:off x="12293608" y="-5893"/>
            <a:ext cx="2184401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t"/>
          <a:lstStyle/>
          <a:p>
            <a:pPr defTabSz="914354"/>
            <a:r>
              <a:rPr lang="en-US" sz="1500" dirty="0">
                <a:solidFill>
                  <a:srgbClr val="FFFFFF"/>
                </a:solidFill>
              </a:rPr>
              <a:t>4 STEPS to customizing this title slide</a:t>
            </a:r>
          </a:p>
          <a:p>
            <a:pPr marL="342882" indent="-342882" defTabSz="91435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Right click on presentation title placeholder &gt; Send to Back</a:t>
            </a:r>
          </a:p>
          <a:p>
            <a:pPr marL="342882" indent="-342882" defTabSz="91435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Select white gradient overlay &gt; Send to Back</a:t>
            </a:r>
          </a:p>
          <a:p>
            <a:pPr marL="342882" indent="-342882" defTabSz="91435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Click on Picture icon in center of picture placeholder &gt; Navigate to image &gt; Insert</a:t>
            </a:r>
          </a:p>
          <a:p>
            <a:pPr marL="342882" indent="-342882" defTabSz="91435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Right click on Slide Thumbnail &gt; Hit Reset</a:t>
            </a:r>
            <a:br>
              <a:rPr lang="en-US" sz="1500" dirty="0">
                <a:solidFill>
                  <a:srgbClr val="FFFFFF"/>
                </a:solidFill>
              </a:rPr>
            </a:br>
            <a:r>
              <a:rPr lang="en-US" sz="1500" dirty="0">
                <a:solidFill>
                  <a:srgbClr val="FFFFFF"/>
                </a:solidFill>
              </a:rPr>
              <a:t/>
            </a:r>
            <a:br>
              <a:rPr lang="en-US" sz="1500" dirty="0">
                <a:solidFill>
                  <a:srgbClr val="FFFFFF"/>
                </a:solidFill>
              </a:rPr>
            </a:br>
            <a:r>
              <a:rPr lang="en-US" sz="1500" dirty="0">
                <a:solidFill>
                  <a:srgbClr val="FFFFFF"/>
                </a:solidFill>
              </a:rPr>
              <a:t>NOTE: If you accidentally move any of the placeholders on this slide, hitting Reset will put everything back in place – event the logo. So, a best practice would be to hit Reset after you’ve completed your work to make sure placeholders are in their place.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189E88-7755-437F-A367-C0D1CAAA7DB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A30CA33-0408-7843-BED9-E167C47D3192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xmlns="" id="{0F992B04-FE0A-48EA-A5CC-B98E75A5F90D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353115" y="5795747"/>
            <a:ext cx="2186148" cy="667645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0519D5C0-3E30-4D27-B93A-DE8877DFA135}"/>
              </a:ext>
            </a:extLst>
          </p:cNvPr>
          <p:cNvSpPr/>
          <p:nvPr userDrawn="1"/>
        </p:nvSpPr>
        <p:spPr bwMode="gray">
          <a:xfrm>
            <a:off x="14478008" y="-5893"/>
            <a:ext cx="2184401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t"/>
          <a:lstStyle/>
          <a:p>
            <a:pPr defTabSz="914354"/>
            <a:r>
              <a:rPr lang="en-US" sz="1500" dirty="0">
                <a:solidFill>
                  <a:srgbClr val="FFFFFF"/>
                </a:solidFill>
              </a:rPr>
              <a:t>For Image / Photography options. navigate to https://hub.uhg.com/sites/hub/Optum/Resources/Brand/Documents/Photo%20Library%20Overview_June2017.docx</a:t>
            </a:r>
          </a:p>
        </p:txBody>
      </p:sp>
    </p:spTree>
    <p:extLst>
      <p:ext uri="{BB962C8B-B14F-4D97-AF65-F5344CB8AC3E}">
        <p14:creationId xmlns:p14="http://schemas.microsoft.com/office/powerpoint/2010/main" val="2812488390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One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B12D-92C4-3B43-B1D8-9965D43BF638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</p:spTree>
    <p:extLst>
      <p:ext uri="{BB962C8B-B14F-4D97-AF65-F5344CB8AC3E}">
        <p14:creationId xmlns:p14="http://schemas.microsoft.com/office/powerpoint/2010/main" val="2906550167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1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One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95302" y="1825629"/>
            <a:ext cx="5524500" cy="40798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3" y="1825629"/>
            <a:ext cx="5660572" cy="40798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22B7-E70D-5C40-876F-2AAFEE548D55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</p:spTree>
    <p:extLst>
      <p:ext uri="{BB962C8B-B14F-4D97-AF65-F5344CB8AC3E}">
        <p14:creationId xmlns:p14="http://schemas.microsoft.com/office/powerpoint/2010/main" val="2561315213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2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One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95302" y="1825629"/>
            <a:ext cx="5524500" cy="40798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3" y="1825629"/>
            <a:ext cx="5660572" cy="40798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0BFFF-AA19-A248-B278-6D3F06A4B752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95301" y="1118292"/>
            <a:ext cx="5502275" cy="492125"/>
          </a:xfrm>
        </p:spPr>
        <p:txBody>
          <a:bodyPr anchor="t"/>
          <a:lstStyle>
            <a:lvl1pPr marL="0" indent="0">
              <a:buNone/>
              <a:defRPr sz="2700" b="0">
                <a:solidFill>
                  <a:schemeClr val="accent4"/>
                </a:soli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Short subhead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118292"/>
            <a:ext cx="5638800" cy="492125"/>
          </a:xfrm>
        </p:spPr>
        <p:txBody>
          <a:bodyPr anchor="t"/>
          <a:lstStyle>
            <a:lvl1pPr marL="0" indent="0">
              <a:buNone/>
              <a:defRPr sz="2700" b="0">
                <a:solidFill>
                  <a:schemeClr val="accent4"/>
                </a:soli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Short subhead</a:t>
            </a:r>
          </a:p>
        </p:txBody>
      </p:sp>
    </p:spTree>
    <p:extLst>
      <p:ext uri="{BB962C8B-B14F-4D97-AF65-F5344CB8AC3E}">
        <p14:creationId xmlns:p14="http://schemas.microsoft.com/office/powerpoint/2010/main" val="782819547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C73E-47F9-FC40-A96F-1496DECD9ED4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20449" y="6486992"/>
            <a:ext cx="612323" cy="365125"/>
          </a:xfrm>
        </p:spPr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5295900" y="6486992"/>
            <a:ext cx="592454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</p:spTree>
    <p:extLst>
      <p:ext uri="{BB962C8B-B14F-4D97-AF65-F5344CB8AC3E}">
        <p14:creationId xmlns:p14="http://schemas.microsoft.com/office/powerpoint/2010/main" val="2854693153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DF9DB-8334-D945-AB69-E456494DD0B0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</p:spTree>
    <p:extLst>
      <p:ext uri="{BB962C8B-B14F-4D97-AF65-F5344CB8AC3E}">
        <p14:creationId xmlns:p14="http://schemas.microsoft.com/office/powerpoint/2010/main" val="2374380114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979F-CB61-594E-83EE-7A39EC78DBD5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519567" y="1828802"/>
            <a:ext cx="1865376" cy="1866900"/>
          </a:xfrm>
          <a:prstGeom prst="ellipse">
            <a:avLst/>
          </a:prstGeom>
          <a:ln w="19050">
            <a:solidFill>
              <a:schemeClr val="accent1"/>
            </a:solidFill>
          </a:ln>
        </p:spPr>
        <p:txBody>
          <a:bodyPr anchor="ctr"/>
          <a:lstStyle>
            <a:lvl1pPr algn="ctr">
              <a:buNone/>
              <a:defRPr sz="1200">
                <a:solidFill>
                  <a:schemeClr val="bg2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Place icon here. To hide this text, place cursor then hit space bar. Duplicate or delete as needed.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171896" y="1828802"/>
            <a:ext cx="1865376" cy="1866900"/>
          </a:xfrm>
          <a:prstGeom prst="ellipse">
            <a:avLst/>
          </a:prstGeom>
          <a:ln w="19050">
            <a:solidFill>
              <a:schemeClr val="accent1"/>
            </a:solidFill>
          </a:ln>
        </p:spPr>
        <p:txBody>
          <a:bodyPr anchor="ctr"/>
          <a:lstStyle>
            <a:lvl1pPr algn="ctr">
              <a:buNone/>
              <a:defRPr sz="1200">
                <a:solidFill>
                  <a:schemeClr val="bg2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Place icon here. To hide this text, place cursor then hit space bar. Duplicate or delete as needed.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910815" y="1828802"/>
            <a:ext cx="1865376" cy="1866900"/>
          </a:xfrm>
          <a:prstGeom prst="ellipse">
            <a:avLst/>
          </a:prstGeom>
          <a:ln w="19050">
            <a:solidFill>
              <a:schemeClr val="accent1"/>
            </a:solidFill>
          </a:ln>
        </p:spPr>
        <p:txBody>
          <a:bodyPr anchor="ctr"/>
          <a:lstStyle>
            <a:lvl1pPr algn="ctr">
              <a:buNone/>
              <a:defRPr sz="1200">
                <a:solidFill>
                  <a:schemeClr val="bg2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Place icon here. To hide this text, place cursor then hit space bar. Duplicate or delete as needed.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84513" y="4401700"/>
            <a:ext cx="3335483" cy="1503809"/>
          </a:xfrm>
        </p:spPr>
        <p:txBody>
          <a:bodyPr/>
          <a:lstStyle>
            <a:lvl1pPr>
              <a:defRPr sz="1600">
                <a:solidFill>
                  <a:schemeClr val="tx2"/>
                </a:solidFill>
              </a:defRPr>
            </a:lvl1pPr>
            <a:lvl2pPr marL="228589" indent="-228589">
              <a:buFont typeface="Arial" panose="020B0604020202020204" pitchFamily="34" charset="0"/>
              <a:buChar char="•"/>
              <a:defRPr sz="1600"/>
            </a:lvl2pPr>
            <a:lvl3pPr marL="457178" indent="-228589">
              <a:buClr>
                <a:schemeClr val="tx1"/>
              </a:buClr>
              <a:buFont typeface="Arial" panose="020B0604020202020204" pitchFamily="34" charset="0"/>
              <a:buChar char="−"/>
              <a:defRPr sz="1600"/>
            </a:lvl3pPr>
            <a:lvl4pPr marL="687353" indent="-230177">
              <a:buFont typeface="Arial" panose="020B0604020202020204" pitchFamily="34" charset="0"/>
              <a:buChar char="•"/>
              <a:defRPr sz="1600"/>
            </a:lvl4pPr>
            <a:lvl5pPr>
              <a:defRPr sz="1500"/>
            </a:lvl5pPr>
          </a:lstStyle>
          <a:p>
            <a:pPr lvl="0"/>
            <a:r>
              <a:rPr lang="en-US" dirty="0"/>
              <a:t>Type 16 pt gray text max three lines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91B99C12-BC4B-42D3-9852-1F9B4101E133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4436845" y="4401700"/>
            <a:ext cx="3335483" cy="1503809"/>
          </a:xfrm>
        </p:spPr>
        <p:txBody>
          <a:bodyPr/>
          <a:lstStyle>
            <a:lvl1pPr>
              <a:defRPr sz="1600">
                <a:solidFill>
                  <a:schemeClr val="tx2"/>
                </a:solidFill>
              </a:defRPr>
            </a:lvl1pPr>
            <a:lvl2pPr marL="228589" indent="-228589">
              <a:buFont typeface="Arial" panose="020B0604020202020204" pitchFamily="34" charset="0"/>
              <a:buChar char="•"/>
              <a:defRPr sz="1600"/>
            </a:lvl2pPr>
            <a:lvl3pPr marL="457178" indent="-228589">
              <a:buClr>
                <a:schemeClr val="tx1"/>
              </a:buClr>
              <a:buFont typeface="Arial" panose="020B0604020202020204" pitchFamily="34" charset="0"/>
              <a:buChar char="−"/>
              <a:defRPr sz="1600"/>
            </a:lvl3pPr>
            <a:lvl4pPr marL="687353" indent="-230177">
              <a:buFont typeface="Arial" panose="020B0604020202020204" pitchFamily="34" charset="0"/>
              <a:buChar char="•"/>
              <a:defRPr sz="1600"/>
            </a:lvl4pPr>
            <a:lvl5pPr>
              <a:defRPr sz="1500"/>
            </a:lvl5pPr>
          </a:lstStyle>
          <a:p>
            <a:pPr lvl="0"/>
            <a:r>
              <a:rPr lang="en-US" dirty="0"/>
              <a:t>Type 16 pt gray text max three lines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D9004B96-D94C-4153-B36B-4355853060EA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8175761" y="4401700"/>
            <a:ext cx="3335483" cy="1503809"/>
          </a:xfrm>
        </p:spPr>
        <p:txBody>
          <a:bodyPr/>
          <a:lstStyle>
            <a:lvl1pPr>
              <a:defRPr sz="1600">
                <a:solidFill>
                  <a:schemeClr val="tx2"/>
                </a:solidFill>
              </a:defRPr>
            </a:lvl1pPr>
            <a:lvl2pPr marL="228589" indent="-228589">
              <a:buFont typeface="Arial" panose="020B0604020202020204" pitchFamily="34" charset="0"/>
              <a:buChar char="•"/>
              <a:defRPr sz="1600"/>
            </a:lvl2pPr>
            <a:lvl3pPr marL="457178" indent="-228589">
              <a:buClr>
                <a:schemeClr val="tx1"/>
              </a:buClr>
              <a:buFont typeface="Arial" panose="020B0604020202020204" pitchFamily="34" charset="0"/>
              <a:buChar char="−"/>
              <a:defRPr sz="1600"/>
            </a:lvl3pPr>
            <a:lvl4pPr marL="687353" indent="-230177">
              <a:buFont typeface="Arial" panose="020B0604020202020204" pitchFamily="34" charset="0"/>
              <a:buChar char="•"/>
              <a:defRPr sz="1600"/>
            </a:lvl4pPr>
            <a:lvl5pPr>
              <a:defRPr sz="1500"/>
            </a:lvl5pPr>
          </a:lstStyle>
          <a:p>
            <a:pPr lvl="0"/>
            <a:r>
              <a:rPr lang="en-US" dirty="0"/>
              <a:t>Type 16 pt gray text max three lines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4736416D-EB4F-4346-8783-FC896DC0CA6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4513" y="3868739"/>
            <a:ext cx="3335483" cy="457200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Type subhead in 16 pt orange | Max two lines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xmlns="" id="{5BAB981D-A627-42CC-B2DE-02C26E3DF94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6845" y="3865340"/>
            <a:ext cx="3335483" cy="457200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Type subhead in 16 pt orange | Max two lines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xmlns="" id="{E65F5722-9D51-4EC9-BA8C-FDC59DB8463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75761" y="3865340"/>
            <a:ext cx="3335483" cy="457200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Type subhead in 16 pt orange | Max two lines</a:t>
            </a:r>
          </a:p>
        </p:txBody>
      </p:sp>
    </p:spTree>
    <p:extLst>
      <p:ext uri="{BB962C8B-B14F-4D97-AF65-F5344CB8AC3E}">
        <p14:creationId xmlns:p14="http://schemas.microsoft.com/office/powerpoint/2010/main" val="4208076960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5 Column | 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AD87-B724-594E-98FD-35F8EA8B27DF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1828799"/>
            <a:ext cx="2194560" cy="663575"/>
          </a:xfrm>
          <a:solidFill>
            <a:schemeClr val="tx2"/>
          </a:solidFill>
        </p:spPr>
        <p:txBody>
          <a:bodyPr lIns="137154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2780847" y="1828804"/>
            <a:ext cx="2194560" cy="663575"/>
          </a:xfrm>
          <a:solidFill>
            <a:schemeClr val="accent2"/>
          </a:solidFill>
        </p:spPr>
        <p:txBody>
          <a:bodyPr lIns="137154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5066395" y="1828804"/>
            <a:ext cx="2194560" cy="663575"/>
          </a:xfrm>
          <a:solidFill>
            <a:schemeClr val="accent4"/>
          </a:solidFill>
        </p:spPr>
        <p:txBody>
          <a:bodyPr lIns="137154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351941" y="1828804"/>
            <a:ext cx="2194560" cy="663575"/>
          </a:xfrm>
          <a:solidFill>
            <a:schemeClr val="accent1"/>
          </a:solidFill>
        </p:spPr>
        <p:txBody>
          <a:bodyPr lIns="137154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9637487" y="1828804"/>
            <a:ext cx="2194560" cy="663575"/>
          </a:xfrm>
          <a:solidFill>
            <a:srgbClr val="A22B38"/>
          </a:solidFill>
        </p:spPr>
        <p:txBody>
          <a:bodyPr lIns="137154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95300" y="2492372"/>
            <a:ext cx="219456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4" tIns="13715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80847" y="2492372"/>
            <a:ext cx="219456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4" tIns="13715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066395" y="2492372"/>
            <a:ext cx="219456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4" tIns="13715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7351941" y="2492372"/>
            <a:ext cx="219456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4" tIns="13715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9637488" y="2492372"/>
            <a:ext cx="219456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4" tIns="13715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</p:spTree>
    <p:extLst>
      <p:ext uri="{BB962C8B-B14F-4D97-AF65-F5344CB8AC3E}">
        <p14:creationId xmlns:p14="http://schemas.microsoft.com/office/powerpoint/2010/main" val="524150508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4 Column | 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9F98-2828-F343-AAD4-254357817DCF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1828799"/>
            <a:ext cx="2743200" cy="663575"/>
          </a:xfrm>
          <a:solidFill>
            <a:schemeClr val="tx2"/>
          </a:solidFill>
        </p:spPr>
        <p:txBody>
          <a:bodyPr lIns="137154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356581" y="1828804"/>
            <a:ext cx="2743200" cy="663575"/>
          </a:xfrm>
          <a:solidFill>
            <a:schemeClr val="accent2"/>
          </a:solidFill>
        </p:spPr>
        <p:txBody>
          <a:bodyPr lIns="137154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217863" y="1828804"/>
            <a:ext cx="2743200" cy="663575"/>
          </a:xfrm>
          <a:solidFill>
            <a:schemeClr val="accent4"/>
          </a:solidFill>
        </p:spPr>
        <p:txBody>
          <a:bodyPr lIns="137154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9079143" y="1828804"/>
            <a:ext cx="2743200" cy="663575"/>
          </a:xfrm>
          <a:solidFill>
            <a:schemeClr val="accent1"/>
          </a:solidFill>
        </p:spPr>
        <p:txBody>
          <a:bodyPr lIns="137154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95300" y="2492372"/>
            <a:ext cx="27432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4" tIns="13715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356581" y="2492372"/>
            <a:ext cx="27432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4" tIns="13715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217863" y="2492372"/>
            <a:ext cx="27432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4" tIns="13715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9079143" y="2492372"/>
            <a:ext cx="27432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4" tIns="13715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</p:spTree>
    <p:extLst>
      <p:ext uri="{BB962C8B-B14F-4D97-AF65-F5344CB8AC3E}">
        <p14:creationId xmlns:p14="http://schemas.microsoft.com/office/powerpoint/2010/main" val="27934380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0D35EA-177A-4822-AEAE-E3076670ED4C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068436"/>
      </p:ext>
    </p:extLst>
  </p:cSld>
  <p:clrMapOvr>
    <a:masterClrMapping/>
  </p:clrMapOvr>
  <p:transition>
    <p:fade/>
  </p:transition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 Column | 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2B76-AB4F-F14C-83C8-F25C5E51E2AB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1828799"/>
            <a:ext cx="3657600" cy="663575"/>
          </a:xfrm>
          <a:solidFill>
            <a:schemeClr val="tx2"/>
          </a:solidFill>
        </p:spPr>
        <p:txBody>
          <a:bodyPr lIns="137154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336293" y="1828799"/>
            <a:ext cx="3657600" cy="663575"/>
          </a:xfrm>
          <a:solidFill>
            <a:schemeClr val="accent2"/>
          </a:solidFill>
        </p:spPr>
        <p:txBody>
          <a:bodyPr lIns="137154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177285" y="1828799"/>
            <a:ext cx="3657600" cy="663575"/>
          </a:xfrm>
          <a:solidFill>
            <a:schemeClr val="accent4"/>
          </a:solidFill>
        </p:spPr>
        <p:txBody>
          <a:bodyPr lIns="137154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95300" y="2492372"/>
            <a:ext cx="36576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4" tIns="13715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4336293" y="2492372"/>
            <a:ext cx="36576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4" tIns="13715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8177285" y="2492372"/>
            <a:ext cx="36576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4" tIns="13715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</p:spTree>
    <p:extLst>
      <p:ext uri="{BB962C8B-B14F-4D97-AF65-F5344CB8AC3E}">
        <p14:creationId xmlns:p14="http://schemas.microsoft.com/office/powerpoint/2010/main" val="3800923736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 Column | 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1A62-0478-454C-A69B-F944B514978F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299" y="1828804"/>
            <a:ext cx="5486400" cy="663575"/>
          </a:xfrm>
          <a:solidFill>
            <a:schemeClr val="tx2"/>
          </a:solidFill>
        </p:spPr>
        <p:txBody>
          <a:bodyPr lIns="137154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313712" y="1828799"/>
            <a:ext cx="5486400" cy="663575"/>
          </a:xfrm>
          <a:solidFill>
            <a:schemeClr val="accent2"/>
          </a:solidFill>
        </p:spPr>
        <p:txBody>
          <a:bodyPr lIns="137154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95299" y="2492372"/>
            <a:ext cx="54864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4" tIns="13715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313712" y="2492372"/>
            <a:ext cx="54864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4" tIns="13715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</p:spTree>
    <p:extLst>
      <p:ext uri="{BB962C8B-B14F-4D97-AF65-F5344CB8AC3E}">
        <p14:creationId xmlns:p14="http://schemas.microsoft.com/office/powerpoint/2010/main" val="2199336609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hoto w/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 Photo | 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5B44-9B8B-C34E-893E-6E1D3491FE15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24332" y="1828802"/>
            <a:ext cx="5571671" cy="407670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2510971" y="4470402"/>
            <a:ext cx="3585028" cy="1435100"/>
          </a:xfrm>
          <a:solidFill>
            <a:schemeClr val="accent2"/>
          </a:solidFill>
        </p:spPr>
        <p:txBody>
          <a:bodyPr lIns="137154" tIns="137154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here | Remove if not needed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25"/>
          </p:nvPr>
        </p:nvSpPr>
        <p:spPr>
          <a:xfrm>
            <a:off x="6096000" y="1828802"/>
            <a:ext cx="5715000" cy="407670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8226552" y="4470402"/>
            <a:ext cx="3584448" cy="1435100"/>
          </a:xfrm>
          <a:solidFill>
            <a:schemeClr val="accent4"/>
          </a:solidFill>
        </p:spPr>
        <p:txBody>
          <a:bodyPr lIns="137154" tIns="137154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here | Remove if not needed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EE817BE-EAFE-488D-818F-3A834185D3B9}"/>
              </a:ext>
            </a:extLst>
          </p:cNvPr>
          <p:cNvSpPr/>
          <p:nvPr userDrawn="1"/>
        </p:nvSpPr>
        <p:spPr bwMode="gray">
          <a:xfrm>
            <a:off x="12258809" y="-5893"/>
            <a:ext cx="2184401" cy="685800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t"/>
          <a:lstStyle/>
          <a:p>
            <a:pPr defTabSz="914354"/>
            <a:r>
              <a:rPr lang="en-US" sz="1500" dirty="0">
                <a:solidFill>
                  <a:srgbClr val="FFFFFF"/>
                </a:solidFill>
              </a:rPr>
              <a:t>For Image / Photography options. navigate to https://hub.uhg.com/sites/hub/Optum/Resources/Brand/Documents/Photo%20Library%20Overview_June2017.docx</a:t>
            </a:r>
          </a:p>
        </p:txBody>
      </p:sp>
    </p:spTree>
    <p:extLst>
      <p:ext uri="{BB962C8B-B14F-4D97-AF65-F5344CB8AC3E}">
        <p14:creationId xmlns:p14="http://schemas.microsoft.com/office/powerpoint/2010/main" val="2904553022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hoto w/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514351" y="1828802"/>
            <a:ext cx="3776472" cy="407670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 Photo | 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3E66-661B-EC41-A926-211A5934B574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204328" y="3873724"/>
            <a:ext cx="2077359" cy="2031776"/>
          </a:xfrm>
          <a:solidFill>
            <a:schemeClr val="tx1"/>
          </a:solidFill>
        </p:spPr>
        <p:txBody>
          <a:bodyPr lIns="137154" tIns="137154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here | Remove if not needed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4286399" y="1828802"/>
            <a:ext cx="3776472" cy="407670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5985519" y="3873724"/>
            <a:ext cx="2077359" cy="2031776"/>
          </a:xfrm>
          <a:solidFill>
            <a:schemeClr val="accent2"/>
          </a:solidFill>
        </p:spPr>
        <p:txBody>
          <a:bodyPr lIns="137154" tIns="137154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here | Remove if not needed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25"/>
          </p:nvPr>
        </p:nvSpPr>
        <p:spPr>
          <a:xfrm>
            <a:off x="8067405" y="1835375"/>
            <a:ext cx="3776472" cy="407670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9766526" y="3873724"/>
            <a:ext cx="2077359" cy="2031776"/>
          </a:xfrm>
          <a:solidFill>
            <a:schemeClr val="accent4"/>
          </a:solidFill>
        </p:spPr>
        <p:txBody>
          <a:bodyPr lIns="137154" tIns="137154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here | Remove if not needed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42870C7-51DA-4C40-888B-8B285A0F75BB}"/>
              </a:ext>
            </a:extLst>
          </p:cNvPr>
          <p:cNvSpPr/>
          <p:nvPr userDrawn="1"/>
        </p:nvSpPr>
        <p:spPr bwMode="gray">
          <a:xfrm>
            <a:off x="12258809" y="-5893"/>
            <a:ext cx="2184401" cy="685800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t"/>
          <a:lstStyle/>
          <a:p>
            <a:pPr defTabSz="914354"/>
            <a:r>
              <a:rPr lang="en-US" sz="1500" dirty="0">
                <a:solidFill>
                  <a:srgbClr val="FFFFFF"/>
                </a:solidFill>
              </a:rPr>
              <a:t>For Image / Photography options. navigate to https://hub.uhg.com/sites/hub/Optum/Resources/Brand/Documents/Photo%20Library%20Overview_June2017.docx</a:t>
            </a:r>
          </a:p>
        </p:txBody>
      </p:sp>
    </p:spTree>
    <p:extLst>
      <p:ext uri="{BB962C8B-B14F-4D97-AF65-F5344CB8AC3E}">
        <p14:creationId xmlns:p14="http://schemas.microsoft.com/office/powerpoint/2010/main" val="2034462954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hoto w/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514351" y="1828803"/>
            <a:ext cx="2819400" cy="25835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4 Photo | 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6DF2-1ECD-0642-A943-4FBA0DD77EF1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3333753" y="1828803"/>
            <a:ext cx="2824163" cy="25835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25"/>
          </p:nvPr>
        </p:nvSpPr>
        <p:spPr>
          <a:xfrm>
            <a:off x="6157912" y="1826535"/>
            <a:ext cx="2821781" cy="25835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27"/>
          </p:nvPr>
        </p:nvSpPr>
        <p:spPr>
          <a:xfrm>
            <a:off x="8977313" y="1826535"/>
            <a:ext cx="2833688" cy="25835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872350" y="2971800"/>
            <a:ext cx="1461407" cy="1439408"/>
          </a:xfrm>
          <a:solidFill>
            <a:schemeClr val="tx1"/>
          </a:solidFill>
        </p:spPr>
        <p:txBody>
          <a:bodyPr lIns="137154" tIns="137154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</a:t>
            </a:r>
            <a:r>
              <a:rPr lang="en-US" dirty="0" err="1"/>
              <a:t>here|Remove</a:t>
            </a:r>
            <a:r>
              <a:rPr lang="en-US" dirty="0"/>
              <a:t> if not needed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4696513" y="2971800"/>
            <a:ext cx="1461407" cy="1439408"/>
          </a:xfrm>
          <a:solidFill>
            <a:schemeClr val="accent2"/>
          </a:solidFill>
        </p:spPr>
        <p:txBody>
          <a:bodyPr lIns="137154" tIns="137154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</a:t>
            </a:r>
            <a:r>
              <a:rPr lang="en-US" dirty="0" err="1"/>
              <a:t>here|Remove</a:t>
            </a:r>
            <a:r>
              <a:rPr lang="en-US" dirty="0"/>
              <a:t> if not needed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7518293" y="2971800"/>
            <a:ext cx="1461407" cy="1439408"/>
          </a:xfrm>
          <a:solidFill>
            <a:schemeClr val="accent4"/>
          </a:solidFill>
        </p:spPr>
        <p:txBody>
          <a:bodyPr lIns="137154" tIns="137154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</a:t>
            </a:r>
            <a:r>
              <a:rPr lang="en-US" dirty="0" err="1"/>
              <a:t>here|Remove</a:t>
            </a:r>
            <a:r>
              <a:rPr lang="en-US" dirty="0"/>
              <a:t> if not needed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10349601" y="2971800"/>
            <a:ext cx="1461407" cy="1439408"/>
          </a:xfrm>
          <a:solidFill>
            <a:srgbClr val="A22B38"/>
          </a:solidFill>
        </p:spPr>
        <p:txBody>
          <a:bodyPr lIns="137154" tIns="137154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</a:t>
            </a:r>
            <a:r>
              <a:rPr lang="en-US" dirty="0" err="1"/>
              <a:t>here|Remove</a:t>
            </a:r>
            <a:r>
              <a:rPr lang="en-US" dirty="0"/>
              <a:t> if not needed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88C153F-3CBA-4181-B037-6B310FABB909}"/>
              </a:ext>
            </a:extLst>
          </p:cNvPr>
          <p:cNvSpPr/>
          <p:nvPr userDrawn="1"/>
        </p:nvSpPr>
        <p:spPr bwMode="gray">
          <a:xfrm>
            <a:off x="12258809" y="-5893"/>
            <a:ext cx="2184401" cy="685800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t"/>
          <a:lstStyle/>
          <a:p>
            <a:pPr defTabSz="914354"/>
            <a:r>
              <a:rPr lang="en-US" sz="1500" dirty="0">
                <a:solidFill>
                  <a:srgbClr val="FFFFFF"/>
                </a:solidFill>
              </a:rPr>
              <a:t>For Image / Photography options. navigate to https://hub.uhg.com/sites/hub/Optum/Resources/Brand/Documents/Photo%20Library%20Overview_June2017.docx</a:t>
            </a:r>
          </a:p>
        </p:txBody>
      </p:sp>
    </p:spTree>
    <p:extLst>
      <p:ext uri="{BB962C8B-B14F-4D97-AF65-F5344CB8AC3E}">
        <p14:creationId xmlns:p14="http://schemas.microsoft.com/office/powerpoint/2010/main" val="3838568389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hoto w/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514349" y="1826533"/>
            <a:ext cx="2240280" cy="19741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5 Photo | 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0135-2B20-BB43-80FC-138A23B47E69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2777123" y="1826533"/>
            <a:ext cx="2240280" cy="19741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25"/>
          </p:nvPr>
        </p:nvSpPr>
        <p:spPr>
          <a:xfrm>
            <a:off x="5039895" y="1826534"/>
            <a:ext cx="2240280" cy="1974141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27"/>
          </p:nvPr>
        </p:nvSpPr>
        <p:spPr>
          <a:xfrm>
            <a:off x="7302668" y="1826533"/>
            <a:ext cx="2240280" cy="19741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9565441" y="1826533"/>
            <a:ext cx="2240280" cy="19741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637936" y="2700797"/>
            <a:ext cx="1116693" cy="1099883"/>
          </a:xfrm>
          <a:solidFill>
            <a:schemeClr val="tx1"/>
          </a:solidFill>
        </p:spPr>
        <p:txBody>
          <a:bodyPr lIns="137154" tIns="45718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cap-</a:t>
            </a:r>
            <a:r>
              <a:rPr lang="en-US" dirty="0" err="1"/>
              <a:t>tion</a:t>
            </a:r>
            <a:r>
              <a:rPr lang="en-US" dirty="0"/>
              <a:t> here | Remove if not needed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3900709" y="2700797"/>
            <a:ext cx="1116693" cy="1099883"/>
          </a:xfrm>
          <a:solidFill>
            <a:schemeClr val="accent2"/>
          </a:solidFill>
        </p:spPr>
        <p:txBody>
          <a:bodyPr lIns="137154" tIns="45718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cap-</a:t>
            </a:r>
            <a:r>
              <a:rPr lang="en-US" dirty="0" err="1"/>
              <a:t>tion</a:t>
            </a:r>
            <a:r>
              <a:rPr lang="en-US" dirty="0"/>
              <a:t> here | Remove if not needed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6163484" y="2700797"/>
            <a:ext cx="1116693" cy="1099883"/>
          </a:xfrm>
          <a:solidFill>
            <a:schemeClr val="accent4"/>
          </a:solidFill>
        </p:spPr>
        <p:txBody>
          <a:bodyPr lIns="137154" tIns="45718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cap-</a:t>
            </a:r>
            <a:r>
              <a:rPr lang="en-US" dirty="0" err="1"/>
              <a:t>tion</a:t>
            </a:r>
            <a:r>
              <a:rPr lang="en-US" dirty="0"/>
              <a:t> here | Remove if not needed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8426256" y="2700797"/>
            <a:ext cx="1116693" cy="1099883"/>
          </a:xfrm>
          <a:solidFill>
            <a:schemeClr val="accent1"/>
          </a:solidFill>
        </p:spPr>
        <p:txBody>
          <a:bodyPr lIns="137154" tIns="45718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cap-</a:t>
            </a:r>
            <a:r>
              <a:rPr lang="en-US" dirty="0" err="1"/>
              <a:t>tion</a:t>
            </a:r>
            <a:r>
              <a:rPr lang="en-US" dirty="0"/>
              <a:t> here | Remove if not needed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10662104" y="2700797"/>
            <a:ext cx="1116693" cy="1099883"/>
          </a:xfrm>
          <a:solidFill>
            <a:srgbClr val="A22B38"/>
          </a:solidFill>
        </p:spPr>
        <p:txBody>
          <a:bodyPr lIns="137154" tIns="45718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cap-</a:t>
            </a:r>
            <a:r>
              <a:rPr lang="en-US" dirty="0" err="1"/>
              <a:t>tion</a:t>
            </a:r>
            <a:r>
              <a:rPr lang="en-US" dirty="0"/>
              <a:t> here | Remove if not needed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1F65E925-2FCB-43EF-8928-862B5DDB1D8D}"/>
              </a:ext>
            </a:extLst>
          </p:cNvPr>
          <p:cNvSpPr/>
          <p:nvPr userDrawn="1"/>
        </p:nvSpPr>
        <p:spPr bwMode="gray">
          <a:xfrm>
            <a:off x="12258809" y="-5893"/>
            <a:ext cx="2184401" cy="685800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t"/>
          <a:lstStyle/>
          <a:p>
            <a:pPr defTabSz="914354"/>
            <a:r>
              <a:rPr lang="en-US" sz="1500" dirty="0">
                <a:solidFill>
                  <a:srgbClr val="FFFFFF"/>
                </a:solidFill>
              </a:rPr>
              <a:t>For Image / Photography options. navigate to https://hub.uhg.com/sites/hub/Optum/Resources/Brand/Documents/Photo%20Library%20Overview_June2017.docx</a:t>
            </a:r>
          </a:p>
        </p:txBody>
      </p:sp>
    </p:spTree>
    <p:extLst>
      <p:ext uri="{BB962C8B-B14F-4D97-AF65-F5344CB8AC3E}">
        <p14:creationId xmlns:p14="http://schemas.microsoft.com/office/powerpoint/2010/main" val="842763040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5 Column icon | 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CDC2-F133-E341-8591-0235C128830C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1828799"/>
            <a:ext cx="2194560" cy="1970316"/>
          </a:xfrm>
          <a:solidFill>
            <a:schemeClr val="tx2"/>
          </a:solidFill>
        </p:spPr>
        <p:txBody>
          <a:bodyPr lIns="137154" anchor="ctr"/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bar.]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2780847" y="1828799"/>
            <a:ext cx="2194560" cy="1970316"/>
          </a:xfrm>
          <a:solidFill>
            <a:schemeClr val="accent2"/>
          </a:solidFill>
        </p:spPr>
        <p:txBody>
          <a:bodyPr lIns="137154" anchor="ctr"/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bar.]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5066395" y="1828799"/>
            <a:ext cx="2194560" cy="1970316"/>
          </a:xfrm>
          <a:solidFill>
            <a:schemeClr val="accent4"/>
          </a:solidFill>
        </p:spPr>
        <p:txBody>
          <a:bodyPr lIns="137154" anchor="ctr"/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bar.]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351941" y="1828799"/>
            <a:ext cx="2194560" cy="1970316"/>
          </a:xfrm>
          <a:solidFill>
            <a:schemeClr val="accent1"/>
          </a:solidFill>
        </p:spPr>
        <p:txBody>
          <a:bodyPr lIns="137154" anchor="ctr"/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bar.]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9637487" y="1828799"/>
            <a:ext cx="2194560" cy="1970316"/>
          </a:xfrm>
          <a:solidFill>
            <a:srgbClr val="A22B38"/>
          </a:solidFill>
        </p:spPr>
        <p:txBody>
          <a:bodyPr lIns="137154" anchor="ctr"/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bar.]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95300" y="3799113"/>
            <a:ext cx="2194560" cy="2106387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4" tIns="13715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Text – add bullet if needed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80845" y="3799113"/>
            <a:ext cx="2194563" cy="2106387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4" tIns="13715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Text – add bullet if needed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066395" y="3799113"/>
            <a:ext cx="2194560" cy="2106387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4" tIns="13715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Text – add bullet if needed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7351941" y="3799113"/>
            <a:ext cx="2194560" cy="2106387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4" tIns="13715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Text – add bullet if needed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9637487" y="3799113"/>
            <a:ext cx="2194560" cy="2106387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4" tIns="13715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Text – add bullet if needed</a:t>
            </a:r>
          </a:p>
        </p:txBody>
      </p:sp>
    </p:spTree>
    <p:extLst>
      <p:ext uri="{BB962C8B-B14F-4D97-AF65-F5344CB8AC3E}">
        <p14:creationId xmlns:p14="http://schemas.microsoft.com/office/powerpoint/2010/main" val="408604079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ow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 row icon | 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1AE46-959B-3A40-A449-10D5E9AFE6CE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1" y="1861456"/>
            <a:ext cx="1697451" cy="1307592"/>
          </a:xfrm>
          <a:solidFill>
            <a:schemeClr val="tx2"/>
          </a:solidFill>
        </p:spPr>
        <p:txBody>
          <a:bodyPr lIns="137154" rIns="1828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95301" y="3223757"/>
            <a:ext cx="1697451" cy="1307592"/>
          </a:xfrm>
          <a:solidFill>
            <a:schemeClr val="accent2"/>
          </a:solidFill>
        </p:spPr>
        <p:txBody>
          <a:bodyPr lIns="137154" rIns="1828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1" y="4586060"/>
            <a:ext cx="1697451" cy="1307592"/>
          </a:xfrm>
          <a:solidFill>
            <a:schemeClr val="accent4"/>
          </a:solidFill>
        </p:spPr>
        <p:txBody>
          <a:bodyPr lIns="137154" rIns="1828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2318204" y="1861456"/>
            <a:ext cx="9489168" cy="128016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2318204" y="3242808"/>
            <a:ext cx="9489168" cy="128016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2318204" y="4624161"/>
            <a:ext cx="9489168" cy="128016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07091775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Row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4 row icon | 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C33D-7178-A941-B245-FA9A1EA00B5F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1861456"/>
            <a:ext cx="1700784" cy="987552"/>
          </a:xfrm>
          <a:solidFill>
            <a:schemeClr val="tx2"/>
          </a:solidFill>
        </p:spPr>
        <p:txBody>
          <a:bodyPr lIns="137154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95300" y="2887905"/>
            <a:ext cx="1700784" cy="987552"/>
          </a:xfrm>
          <a:solidFill>
            <a:schemeClr val="accent2"/>
          </a:solidFill>
        </p:spPr>
        <p:txBody>
          <a:bodyPr lIns="137154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3914355"/>
            <a:ext cx="1700784" cy="987552"/>
          </a:xfrm>
          <a:solidFill>
            <a:schemeClr val="accent4"/>
          </a:solidFill>
        </p:spPr>
        <p:txBody>
          <a:bodyPr lIns="137154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2279649" y="1861456"/>
            <a:ext cx="9527723" cy="98755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2279649" y="2888303"/>
            <a:ext cx="9527723" cy="98755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2283277" y="3914355"/>
            <a:ext cx="9527723" cy="98755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95300" y="4940803"/>
            <a:ext cx="1700784" cy="987552"/>
          </a:xfrm>
          <a:solidFill>
            <a:schemeClr val="accent1"/>
          </a:solidFill>
        </p:spPr>
        <p:txBody>
          <a:bodyPr lIns="137154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2283277" y="4940407"/>
            <a:ext cx="9527723" cy="98755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91071139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Row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5 row icon | 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9496-67E8-814E-8D7E-5030D6468F6C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9" y="1861456"/>
            <a:ext cx="1050471" cy="768096"/>
          </a:xfrm>
          <a:solidFill>
            <a:schemeClr val="tx2"/>
          </a:solidFill>
        </p:spPr>
        <p:txBody>
          <a:bodyPr lIns="45718" rIns="1828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95309" y="2681880"/>
            <a:ext cx="1050471" cy="768096"/>
          </a:xfrm>
          <a:solidFill>
            <a:schemeClr val="accent2"/>
          </a:solidFill>
        </p:spPr>
        <p:txBody>
          <a:bodyPr lIns="45718" rIns="1828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9" y="3502304"/>
            <a:ext cx="1050471" cy="768096"/>
          </a:xfrm>
          <a:solidFill>
            <a:schemeClr val="accent4"/>
          </a:solidFill>
        </p:spPr>
        <p:txBody>
          <a:bodyPr lIns="45718" rIns="1828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1629237" y="1861456"/>
            <a:ext cx="10178143" cy="768096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1632864" y="2679568"/>
            <a:ext cx="10178143" cy="768096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1632864" y="3497680"/>
            <a:ext cx="10178143" cy="768096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95309" y="4322728"/>
            <a:ext cx="1050471" cy="768096"/>
          </a:xfrm>
          <a:solidFill>
            <a:schemeClr val="accent1"/>
          </a:solidFill>
        </p:spPr>
        <p:txBody>
          <a:bodyPr lIns="45718" rIns="1828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1629237" y="4315792"/>
            <a:ext cx="10178143" cy="768096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95309" y="5143151"/>
            <a:ext cx="1050471" cy="768096"/>
          </a:xfrm>
          <a:solidFill>
            <a:srgbClr val="A22B38"/>
          </a:solidFill>
        </p:spPr>
        <p:txBody>
          <a:bodyPr lIns="45718" rIns="1828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24" hasCustomPrompt="1"/>
          </p:nvPr>
        </p:nvSpPr>
        <p:spPr>
          <a:xfrm>
            <a:off x="1632864" y="5133905"/>
            <a:ext cx="10178143" cy="768096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476659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31CDC4-A6FF-4FF0-935F-11CC4C474D25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489199"/>
      </p:ext>
    </p:extLst>
  </p:cSld>
  <p:clrMapOvr>
    <a:masterClrMapping/>
  </p:clrMapOvr>
  <p:transition>
    <p:fade/>
  </p:transition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o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 row w/photo | 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6AB2-76A9-E34E-A446-267C7AE5F892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95300" y="1861456"/>
            <a:ext cx="7429501" cy="128016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36" tIns="91436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495300" y="3242808"/>
            <a:ext cx="7429501" cy="128016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36" tIns="91436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95300" y="4624161"/>
            <a:ext cx="7429501" cy="128016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36" tIns="91436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xmlns="" id="{197EC4EA-E5E8-44D0-9F07-91A93F17A78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012113" y="1862144"/>
            <a:ext cx="3795712" cy="4041775"/>
          </a:xfrm>
          <a:blipFill>
            <a:blip r:embed="rId2"/>
            <a:stretch>
              <a:fillRect l="-425" t="-6228" r="636" b="-1156"/>
            </a:stretch>
          </a:blipFill>
        </p:spPr>
        <p:txBody>
          <a:bodyPr tIns="457178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9655001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o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4 row w/photo | 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59302-CCAA-534E-8783-C6B48FB3FB03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95302" y="1861457"/>
            <a:ext cx="7429500" cy="96012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36" tIns="91436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495302" y="2889431"/>
            <a:ext cx="7429500" cy="96012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36" tIns="91436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95302" y="3917405"/>
            <a:ext cx="7429500" cy="96012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36" tIns="91436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495302" y="4945380"/>
            <a:ext cx="7429500" cy="96012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36" tIns="91436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xmlns="" id="{9FCAFCC1-B988-40D7-A97B-9C6A91DB0F1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012113" y="1862144"/>
            <a:ext cx="3795712" cy="4041775"/>
          </a:xfrm>
          <a:blipFill>
            <a:blip r:embed="rId2"/>
            <a:stretch>
              <a:fillRect l="-425" t="-6228" r="636" b="-1156"/>
            </a:stretch>
          </a:blipFill>
        </p:spPr>
        <p:txBody>
          <a:bodyPr tIns="457178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5279894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Ro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5 row w/photo | 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CD94-6250-9C42-B0DE-1F79F6C18443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95302" y="1861461"/>
            <a:ext cx="7429500" cy="732245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36" tIns="91436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495302" y="2696219"/>
            <a:ext cx="7429500" cy="732245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36" tIns="91436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95302" y="3530963"/>
            <a:ext cx="7429500" cy="732245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36" tIns="91436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495302" y="4365723"/>
            <a:ext cx="7429500" cy="732245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36" tIns="91436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495302" y="5200475"/>
            <a:ext cx="7429500" cy="732245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36" tIns="91436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xmlns="" id="{C54D5A4F-E02F-439F-9BD1-83F4D6C5E4B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012113" y="1862144"/>
            <a:ext cx="3795712" cy="4041775"/>
          </a:xfrm>
          <a:blipFill>
            <a:blip r:embed="rId2"/>
            <a:stretch>
              <a:fillRect l="-425" t="-6228" r="636" b="-1156"/>
            </a:stretch>
          </a:blipFill>
        </p:spPr>
        <p:txBody>
          <a:bodyPr tIns="457178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8080935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CD8810C-D46D-A245-A371-215590C4D444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13265" y="2975664"/>
            <a:ext cx="3165475" cy="609373"/>
          </a:xfrm>
        </p:spPr>
        <p:txBody>
          <a:bodyPr anchor="ctr"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[blank]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CA2E36E-0880-4ED1-941C-15199A0FA8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6" y="6263376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970769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le or Section Header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8" tIns="143428" rIns="179288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5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52" y="1828802"/>
            <a:ext cx="7178221" cy="212883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52" y="4122059"/>
            <a:ext cx="7178221" cy="1783443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474B351-B70F-40D4-9AE2-195CAECD3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6" y="6263376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16443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le or Section Header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52" y="1828802"/>
            <a:ext cx="7178221" cy="212883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52" y="4122059"/>
            <a:ext cx="7178221" cy="1783443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A5DB066-2C57-4BDC-B3C4-D5AA4E54C31C}"/>
              </a:ext>
            </a:extLst>
          </p:cNvPr>
          <p:cNvSpPr/>
          <p:nvPr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8" tIns="143428" rIns="179288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5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FC9A3B4-1B40-4F34-AA17-D0A2CDDEFB09}"/>
              </a:ext>
            </a:extLst>
          </p:cNvPr>
          <p:cNvSpPr/>
          <p:nvPr userDrawn="1"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8" tIns="143428" rIns="179288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5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323795B-315D-40E0-8657-DA4CE38547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6" y="6263376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608922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le or Section Header - D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52" y="1828802"/>
            <a:ext cx="7178221" cy="212883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52" y="4122059"/>
            <a:ext cx="7178221" cy="1783443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9B94BD7-F6CB-4633-B827-DCC8BE5FE864}"/>
              </a:ext>
            </a:extLst>
          </p:cNvPr>
          <p:cNvSpPr/>
          <p:nvPr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8" tIns="143428" rIns="179288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5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70C7A8F-AE53-4820-A109-E17355C4C028}"/>
              </a:ext>
            </a:extLst>
          </p:cNvPr>
          <p:cNvSpPr/>
          <p:nvPr userDrawn="1"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8" tIns="143428" rIns="179288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5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240E585-40DF-4776-A7CC-4AAC028AA2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6" y="6263376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330174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le or Section Header - Med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52" y="1828802"/>
            <a:ext cx="7178221" cy="212883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52" y="4122059"/>
            <a:ext cx="7178221" cy="1783443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3B694CC-B592-44F3-8181-C62CCD2755B7}"/>
              </a:ext>
            </a:extLst>
          </p:cNvPr>
          <p:cNvSpPr/>
          <p:nvPr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8" tIns="143428" rIns="179288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5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1BC29CE-FDE1-4EE7-87CF-02422434B872}"/>
              </a:ext>
            </a:extLst>
          </p:cNvPr>
          <p:cNvSpPr/>
          <p:nvPr userDrawn="1"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8" tIns="143428" rIns="179288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5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39E92DE-FB09-4887-9870-C8EA7C3907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6" y="6263376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518892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- Customiz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49" y="1104904"/>
            <a:ext cx="5378451" cy="285273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49" y="4122059"/>
            <a:ext cx="5378451" cy="1783443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6134103" y="0"/>
            <a:ext cx="6057900" cy="6858000"/>
          </a:xfrm>
          <a:blipFill>
            <a:blip r:embed="rId2"/>
            <a:stretch>
              <a:fillRect/>
            </a:stretch>
          </a:blipFill>
        </p:spPr>
        <p:txBody>
          <a:bodyPr lIns="914354" rIns="914354" anchor="ctr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63490F0-33E6-40B1-9A45-00D99AF732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6" y="6263376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05346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384CC8E-C163-4D27-8E8B-087072A6A5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657" y="2286001"/>
            <a:ext cx="5440691" cy="228600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0AF8D2C-76F0-D549-A0B8-B671FEC30492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6430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8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4"/>
            <a:ext cx="4011084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43" indent="0">
              <a:buNone/>
              <a:defRPr sz="1200"/>
            </a:lvl2pPr>
            <a:lvl3pPr marL="914286" indent="0">
              <a:buNone/>
              <a:defRPr sz="11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AEBADD-04F3-49BD-B4F5-28F3C7B5E832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579998"/>
      </p:ext>
    </p:extLst>
  </p:cSld>
  <p:clrMapOvr>
    <a:masterClrMapping/>
  </p:clrMapOvr>
  <p:transition>
    <p:fade/>
  </p:transition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/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gray">
          <a:xfrm>
            <a:off x="495308" y="2535053"/>
            <a:ext cx="305051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354"/>
            <a:r>
              <a:rPr lang="en-US" sz="4800" dirty="0">
                <a:solidFill>
                  <a:srgbClr val="55565A"/>
                </a:solidFill>
              </a:rPr>
              <a:t>Thank you.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495308" y="2535053"/>
            <a:ext cx="305051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354"/>
            <a:r>
              <a:rPr lang="en-US" sz="4800" dirty="0">
                <a:solidFill>
                  <a:srgbClr val="55565A"/>
                </a:solidFill>
              </a:rPr>
              <a:t>Thank you.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495308" y="2535053"/>
            <a:ext cx="305051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354"/>
            <a:r>
              <a:rPr lang="en-US" sz="4800" dirty="0">
                <a:solidFill>
                  <a:srgbClr val="55565A"/>
                </a:solidFill>
              </a:rPr>
              <a:t>Thank you.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697C69B-4D50-4474-802F-EE8A4106F084}"/>
              </a:ext>
            </a:extLst>
          </p:cNvPr>
          <p:cNvSpPr txBox="1"/>
          <p:nvPr/>
        </p:nvSpPr>
        <p:spPr bwMode="gray">
          <a:xfrm>
            <a:off x="495308" y="2535053"/>
            <a:ext cx="305051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354"/>
            <a:r>
              <a:rPr lang="en-US" sz="4800" dirty="0">
                <a:solidFill>
                  <a:srgbClr val="55565A"/>
                </a:solidFill>
              </a:rPr>
              <a:t>Thank you.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67D2FEC-DAF3-4875-94E0-8EBF2A513F69}"/>
              </a:ext>
            </a:extLst>
          </p:cNvPr>
          <p:cNvSpPr txBox="1"/>
          <p:nvPr/>
        </p:nvSpPr>
        <p:spPr bwMode="gray">
          <a:xfrm>
            <a:off x="495308" y="2535053"/>
            <a:ext cx="305051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354"/>
            <a:r>
              <a:rPr lang="en-US" sz="4800" dirty="0">
                <a:solidFill>
                  <a:srgbClr val="55565A"/>
                </a:solidFill>
              </a:rPr>
              <a:t>Thank you.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ECF35A84-66E1-4F72-848D-DB6EF4825F09}"/>
              </a:ext>
            </a:extLst>
          </p:cNvPr>
          <p:cNvSpPr/>
          <p:nvPr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8" tIns="143428" rIns="179288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5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B5C631F-7697-4F1B-8714-C0FB92455C90}"/>
              </a:ext>
            </a:extLst>
          </p:cNvPr>
          <p:cNvSpPr txBox="1"/>
          <p:nvPr userDrawn="1"/>
        </p:nvSpPr>
        <p:spPr bwMode="gray">
          <a:xfrm>
            <a:off x="495308" y="2535053"/>
            <a:ext cx="305051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354"/>
            <a:r>
              <a:rPr lang="en-US" sz="4800" dirty="0">
                <a:solidFill>
                  <a:srgbClr val="55565A"/>
                </a:solidFill>
              </a:rPr>
              <a:t>Thank you.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C3AAB011-BE67-4CF8-9EF1-35D61D12B95A}"/>
              </a:ext>
            </a:extLst>
          </p:cNvPr>
          <p:cNvSpPr/>
          <p:nvPr userDrawn="1"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8" tIns="143428" rIns="179288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5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575566DA-C2EA-4020-A279-586AEBF51D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6" y="6263376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659102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or section divider - accent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5994400" y="6412886"/>
            <a:ext cx="56896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577" tIns="194859" rIns="243577" bIns="19485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2419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7531025" y="-1"/>
            <a:ext cx="4660976" cy="685800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38797" tIns="191038" rIns="238797" bIns="19103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21756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191184" y="3877273"/>
            <a:ext cx="5819216" cy="1794661"/>
          </a:xfrm>
          <a:prstGeom prst="rect">
            <a:avLst/>
          </a:prstGeom>
          <a:noFill/>
        </p:spPr>
        <p:txBody>
          <a:bodyPr lIns="0" tIns="107457" rIns="0" bIns="107457">
            <a:noAutofit/>
          </a:bodyPr>
          <a:lstStyle>
            <a:lvl1pPr marL="0" indent="0">
              <a:spcBef>
                <a:spcPts val="0"/>
              </a:spcBef>
              <a:buNone/>
              <a:defRPr sz="37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191184" y="1187621"/>
            <a:ext cx="5819216" cy="2689656"/>
          </a:xfrm>
          <a:noFill/>
        </p:spPr>
        <p:txBody>
          <a:bodyPr lIns="0" tIns="89550" rIns="0" bIns="89550" anchor="b" anchorCtr="0"/>
          <a:lstStyle>
            <a:lvl1pPr>
              <a:lnSpc>
                <a:spcPct val="90000"/>
              </a:lnSpc>
              <a:defRPr sz="6400" spc="0" baseline="0">
                <a:gradFill>
                  <a:gsLst>
                    <a:gs pos="72566">
                      <a:schemeClr val="tx2"/>
                    </a:gs>
                    <a:gs pos="35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18F5FCC-583C-47C6-9953-2F6AD74D46AE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90" y="5819675"/>
            <a:ext cx="2195049" cy="68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71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losing /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ECF35A84-66E1-4F72-848D-DB6EF4825F09}"/>
              </a:ext>
            </a:extLst>
          </p:cNvPr>
          <p:cNvSpPr/>
          <p:nvPr userDrawn="1"/>
        </p:nvSpPr>
        <p:spPr bwMode="gray">
          <a:xfrm>
            <a:off x="8001025" y="0"/>
            <a:ext cx="4191001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00" tIns="143276" rIns="179100" bIns="1432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1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6D6922A-983B-4BA1-9404-083625C6FFF9}"/>
              </a:ext>
            </a:extLst>
          </p:cNvPr>
          <p:cNvSpPr txBox="1"/>
          <p:nvPr userDrawn="1"/>
        </p:nvSpPr>
        <p:spPr bwMode="gray">
          <a:xfrm>
            <a:off x="495327" y="3022613"/>
            <a:ext cx="3975103" cy="656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354"/>
            <a:r>
              <a:rPr lang="en-US" sz="4300" dirty="0">
                <a:solidFill>
                  <a:srgbClr val="55565A"/>
                </a:solidFill>
              </a:rPr>
              <a:t>Thank you.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490A336-58A6-4623-B17E-F3C92AE57B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410260" y="6369813"/>
            <a:ext cx="1462821" cy="34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432811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8F5FCC-583C-47C6-9953-2F6AD74D46AE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147" y="2025572"/>
            <a:ext cx="5691748" cy="178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627978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0" y="5097470"/>
            <a:ext cx="12192000" cy="1760537"/>
          </a:xfrm>
          <a:prstGeom prst="rect">
            <a:avLst/>
          </a:prstGeom>
          <a:solidFill>
            <a:srgbClr val="E877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53565A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5" name="Picture 11" descr="Optum_ColorBand-0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70"/>
            <a:ext cx="12192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5" y="228600"/>
            <a:ext cx="2876551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354667" y="2456434"/>
            <a:ext cx="10363200" cy="1150366"/>
          </a:xfrm>
        </p:spPr>
        <p:txBody>
          <a:bodyPr anchor="ctr">
            <a:noAutofit/>
          </a:bodyPr>
          <a:lstStyle>
            <a:lvl1pPr algn="l"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1354667" y="5270500"/>
            <a:ext cx="10363200" cy="1384300"/>
          </a:xfrm>
        </p:spPr>
        <p:txBody>
          <a:bodyPr>
            <a:normAutofit/>
          </a:bodyPr>
          <a:lstStyle>
            <a:lvl1pPr marL="0" indent="0" algn="l"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66335"/>
      </p:ext>
    </p:extLst>
  </p:cSld>
  <p:clrMapOvr>
    <a:masterClrMapping/>
  </p:clrMapOvr>
  <p:transition spd="slow">
    <p:push dir="u"/>
  </p:transition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Optum_RGB_PPT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8008" y="228602"/>
            <a:ext cx="2876551" cy="679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Optum_ColorBand-02"/>
          <p:cNvPicPr preferRelativeResize="0">
            <a:picLocks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008626"/>
            <a:ext cx="12192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5"/>
          <p:cNvSpPr>
            <a:spLocks noChangeArrowheads="1"/>
          </p:cNvSpPr>
          <p:nvPr userDrawn="1"/>
        </p:nvSpPr>
        <p:spPr bwMode="auto">
          <a:xfrm>
            <a:off x="3149611" y="6307199"/>
            <a:ext cx="3655484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D45D00"/>
              </a:buClr>
            </a:pPr>
            <a:endParaRPr lang="en-US" sz="1100" dirty="0">
              <a:solidFill>
                <a:srgbClr val="63666A"/>
              </a:solidFill>
              <a:ea typeface="Geneva" charset="-128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49600" y="5448303"/>
            <a:ext cx="8128000" cy="342900"/>
          </a:xfrm>
        </p:spPr>
        <p:txBody>
          <a:bodyPr anchor="t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49600" y="5791200"/>
            <a:ext cx="6400800" cy="547688"/>
          </a:xfrm>
        </p:spPr>
        <p:txBody>
          <a:bodyPr/>
          <a:lstStyle>
            <a:lvl1pPr>
              <a:spcAft>
                <a:spcPct val="0"/>
              </a:spcAft>
              <a:defRPr sz="12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540312"/>
      </p:ext>
    </p:extLst>
  </p:cSld>
  <p:clrMapOvr>
    <a:masterClrMapping/>
  </p:clrMapOvr>
  <p:transition>
    <p:fade/>
  </p:transition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44958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buSzPct val="100000"/>
              <a:buFont typeface="Arial" pitchFamily="34" charset="0"/>
              <a:buChar char="–"/>
              <a:defRPr>
                <a:latin typeface="Arial" pitchFamily="34" charset="0"/>
                <a:cs typeface="Arial" pitchFamily="34" charset="0"/>
              </a:defRPr>
            </a:lvl3pPr>
            <a:lvl4pPr>
              <a:buFont typeface="Arial" pitchFamily="34" charset="0"/>
              <a:buChar char="–"/>
              <a:defRPr sz="14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09600" y="76200"/>
            <a:ext cx="10972800" cy="6858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buNone/>
              <a:defRPr sz="2400" b="1" baseline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2787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AA6975-D8C0-4565-B763-F60AADA15757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589577"/>
      </p:ext>
    </p:extLst>
  </p:cSld>
  <p:clrMapOvr>
    <a:masterClrMapping/>
  </p:clrMapOvr>
  <p:transition>
    <p:fade/>
  </p:transition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 Busines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 bwMode="gray">
          <a:xfrm>
            <a:off x="0" y="-233"/>
            <a:ext cx="12192000" cy="6864344"/>
            <a:chOff x="0" y="-233"/>
            <a:chExt cx="9144000" cy="514825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7" r="85"/>
            <a:stretch/>
          </p:blipFill>
          <p:spPr bwMode="gray">
            <a:xfrm>
              <a:off x="0" y="0"/>
              <a:ext cx="9144000" cy="5148025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 bwMode="gray">
            <a:xfrm>
              <a:off x="0" y="-233"/>
              <a:ext cx="8337772" cy="5143734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71000">
                  <a:srgbClr val="FFFFFF">
                    <a:alpha val="75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3" rIns="0" bIns="45723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5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95301" y="1104906"/>
            <a:ext cx="7440387" cy="2735839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 dirty="0"/>
              <a:t>Insightful presentation title in sentence case max 3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301" y="3924305"/>
            <a:ext cx="7440387" cy="974271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9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Event City or Speaker Name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95301" y="4990658"/>
            <a:ext cx="7440011" cy="7025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DD, YYYY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706D6A4-086B-4EFB-B01A-4739B42A6AA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238B657-F5A1-CE4E-BE44-E7119FF99A44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3562FAE-D3E7-4AF2-9F04-7B5F288F01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6" t="19533" r="8101" b="19620"/>
          <a:stretch/>
        </p:blipFill>
        <p:spPr>
          <a:xfrm>
            <a:off x="353113" y="5795747"/>
            <a:ext cx="2186147" cy="66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19833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 Lifesty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9294"/>
            <a:ext cx="12192000" cy="6849452"/>
            <a:chOff x="0" y="-233"/>
            <a:chExt cx="9163964" cy="5148305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31" r="-15"/>
            <a:stretch/>
          </p:blipFill>
          <p:spPr>
            <a:xfrm>
              <a:off x="0" y="0"/>
              <a:ext cx="9163964" cy="5148072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 bwMode="auto">
            <a:xfrm>
              <a:off x="0" y="-233"/>
              <a:ext cx="8337772" cy="5143734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71000">
                  <a:srgbClr val="FFFFFF">
                    <a:alpha val="75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3" rIns="0" bIns="45723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5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5301" y="1104906"/>
            <a:ext cx="7440387" cy="2735839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 dirty="0"/>
              <a:t>Insightful presentation title in sentence case max 3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5301" y="3924305"/>
            <a:ext cx="7440387" cy="974271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9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Event City or Speaker Name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1" y="4990658"/>
            <a:ext cx="7440011" cy="7025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DD, YYYY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4E08A3-4092-47F1-9E71-C70852FA56A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1E73121-7B3E-9542-A578-64E2FE217CBC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6753090A-B656-45FC-9886-F280D93F60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6" t="19533" r="8101" b="19620"/>
          <a:stretch/>
        </p:blipFill>
        <p:spPr>
          <a:xfrm>
            <a:off x="353113" y="5795747"/>
            <a:ext cx="2186147" cy="66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7157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9"/>
            <a:ext cx="7315200" cy="56673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3" indent="0">
              <a:buNone/>
              <a:defRPr sz="2800"/>
            </a:lvl2pPr>
            <a:lvl3pPr marL="914286" indent="0">
              <a:buNone/>
              <a:defRPr sz="2400"/>
            </a:lvl3pPr>
            <a:lvl4pPr marL="1371430" indent="0">
              <a:buNone/>
              <a:defRPr sz="2000"/>
            </a:lvl4pPr>
            <a:lvl5pPr marL="1828573" indent="0">
              <a:buNone/>
              <a:defRPr sz="2000"/>
            </a:lvl5pPr>
            <a:lvl6pPr marL="2285718" indent="0">
              <a:buNone/>
              <a:defRPr sz="2000"/>
            </a:lvl6pPr>
            <a:lvl7pPr marL="2742858" indent="0">
              <a:buNone/>
              <a:defRPr sz="2000"/>
            </a:lvl7pPr>
            <a:lvl8pPr marL="3200000" indent="0">
              <a:buNone/>
              <a:defRPr sz="2000"/>
            </a:lvl8pPr>
            <a:lvl9pPr marL="3657143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51"/>
            <a:ext cx="73152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43" indent="0">
              <a:buNone/>
              <a:defRPr sz="1200"/>
            </a:lvl2pPr>
            <a:lvl3pPr marL="914286" indent="0">
              <a:buNone/>
              <a:defRPr sz="11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F10AD-C6A2-49F5-B96C-042B4FD2DAAE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655891"/>
      </p:ext>
    </p:extLst>
  </p:cSld>
  <p:clrMapOvr>
    <a:masterClrMapping/>
  </p:clrMapOvr>
  <p:transition>
    <p:fade/>
  </p:transition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 Clin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 bwMode="gray">
          <a:xfrm>
            <a:off x="0" y="-233"/>
            <a:ext cx="12192000" cy="6858312"/>
            <a:chOff x="0" y="-233"/>
            <a:chExt cx="9144000" cy="5143734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03" r="503" b="622"/>
            <a:stretch/>
          </p:blipFill>
          <p:spPr bwMode="gray"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gray">
            <a:xfrm>
              <a:off x="0" y="-233"/>
              <a:ext cx="9051472" cy="5143734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56000">
                  <a:srgbClr val="FFFFFF">
                    <a:alpha val="75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3" rIns="0" bIns="45723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5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95301" y="1104906"/>
            <a:ext cx="7440387" cy="2735839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 dirty="0"/>
              <a:t>Insightful presentation title in sentence case max 3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301" y="3924305"/>
            <a:ext cx="7440387" cy="974271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9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Event City or Speaker Name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95301" y="4990658"/>
            <a:ext cx="7440011" cy="7025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DD, YYYY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285D584-066A-4A89-9A12-E19AD0ECCD0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FA19466-1230-8744-BE5C-06C3B7D7C0C9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506AFEAB-1709-4C0C-B4AA-1A4479FBF5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6" t="19533" r="8101" b="19620"/>
          <a:stretch/>
        </p:blipFill>
        <p:spPr>
          <a:xfrm>
            <a:off x="353113" y="5795747"/>
            <a:ext cx="2186147" cy="66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593522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alkin Customiz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0"/>
            <a:ext cx="12192000" cy="6858000"/>
          </a:xfrm>
          <a:solidFill>
            <a:schemeClr val="accent4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picture icon in middle of slide to add full bleed picture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0" y="-5893"/>
            <a:ext cx="12192000" cy="6858000"/>
          </a:xfr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2" rIns="0" bIns="45722" numCol="1" rtlCol="0" anchor="ctr" anchorCtr="0" compatLnSpc="1">
            <a:prstTxWarp prst="textNoShape">
              <a:avLst/>
            </a:prstTxWarp>
          </a:bodyPr>
          <a:lstStyle>
            <a:lvl1pPr>
              <a:def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 algn="ctr" defTabSz="914150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95301" y="1104906"/>
            <a:ext cx="7440387" cy="2735839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 dirty="0"/>
              <a:t>Insightful presentation title in sentence case max 3 lines | Image instructions at right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301" y="3924305"/>
            <a:ext cx="7440387" cy="974271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9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Event City or Speaker Name</a:t>
            </a:r>
          </a:p>
        </p:txBody>
      </p:sp>
      <p:sp>
        <p:nvSpPr>
          <p:cNvPr id="9" name="Rectangle 8"/>
          <p:cNvSpPr/>
          <p:nvPr/>
        </p:nvSpPr>
        <p:spPr bwMode="gray">
          <a:xfrm>
            <a:off x="12293608" y="-5893"/>
            <a:ext cx="2184401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t"/>
          <a:lstStyle/>
          <a:p>
            <a:pPr defTabSz="914354"/>
            <a:r>
              <a:rPr lang="en-US" sz="1500" dirty="0">
                <a:solidFill>
                  <a:srgbClr val="FFFFFF"/>
                </a:solidFill>
              </a:rPr>
              <a:t>4 STEPS to customizing this title slide</a:t>
            </a:r>
          </a:p>
          <a:p>
            <a:pPr marL="342882" indent="-342882" defTabSz="91435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Right cick on presentation title placeholder &gt; Send to Back</a:t>
            </a:r>
          </a:p>
          <a:p>
            <a:pPr marL="342882" indent="-342882" defTabSz="91435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Select white gradient overlay &gt; Send to Back</a:t>
            </a:r>
          </a:p>
          <a:p>
            <a:pPr marL="342882" indent="-342882" defTabSz="91435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Click on Picture icon in center of picture placeholder &gt; Navigate to image &gt; Insert</a:t>
            </a:r>
          </a:p>
          <a:p>
            <a:pPr marL="342882" indent="-342882" defTabSz="91435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Right click on Slide Thumbnail &gt; Hit Reset</a:t>
            </a:r>
            <a:br>
              <a:rPr lang="en-US" sz="1500" dirty="0">
                <a:solidFill>
                  <a:srgbClr val="FFFFFF"/>
                </a:solidFill>
              </a:rPr>
            </a:br>
            <a:r>
              <a:rPr lang="en-US" sz="1500" dirty="0">
                <a:solidFill>
                  <a:srgbClr val="FFFFFF"/>
                </a:solidFill>
              </a:rPr>
              <a:t/>
            </a:r>
            <a:br>
              <a:rPr lang="en-US" sz="1500" dirty="0">
                <a:solidFill>
                  <a:srgbClr val="FFFFFF"/>
                </a:solidFill>
              </a:rPr>
            </a:br>
            <a:r>
              <a:rPr lang="en-US" sz="1500" dirty="0">
                <a:solidFill>
                  <a:srgbClr val="FFFFFF"/>
                </a:solidFill>
              </a:rPr>
              <a:t>NOTE: If you accidentally move any of the placeholders on this slide, hitting Reset will put everything back in place – event the logo. So, a best practice would be to hit Reset after you’ve completed your work to make sure placeholders are in their place.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95301" y="4990658"/>
            <a:ext cx="7440011" cy="7025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DD, YYYY</a:t>
            </a:r>
          </a:p>
        </p:txBody>
      </p:sp>
      <p:sp>
        <p:nvSpPr>
          <p:cNvPr id="10" name="Rectangle 9"/>
          <p:cNvSpPr/>
          <p:nvPr/>
        </p:nvSpPr>
        <p:spPr bwMode="gray">
          <a:xfrm>
            <a:off x="12293608" y="-5893"/>
            <a:ext cx="2184401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t"/>
          <a:lstStyle/>
          <a:p>
            <a:pPr defTabSz="914354"/>
            <a:r>
              <a:rPr lang="en-US" sz="1500" dirty="0">
                <a:solidFill>
                  <a:srgbClr val="FFFFFF"/>
                </a:solidFill>
              </a:rPr>
              <a:t>4 STEPS to customizing this title slide</a:t>
            </a:r>
          </a:p>
          <a:p>
            <a:pPr marL="342882" indent="-342882" defTabSz="91435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Right cick on presentation title placeholder &gt; Send to Back</a:t>
            </a:r>
          </a:p>
          <a:p>
            <a:pPr marL="342882" indent="-342882" defTabSz="91435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Select white gradient overlay &gt; Send to Back</a:t>
            </a:r>
          </a:p>
          <a:p>
            <a:pPr marL="342882" indent="-342882" defTabSz="91435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Click on Picture icon in center of picture placeholder &gt; Navigate to image &gt; Insert</a:t>
            </a:r>
          </a:p>
          <a:p>
            <a:pPr marL="342882" indent="-342882" defTabSz="91435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Right click on Slide Thumbnail &gt; Hit Reset</a:t>
            </a:r>
            <a:br>
              <a:rPr lang="en-US" sz="1500" dirty="0">
                <a:solidFill>
                  <a:srgbClr val="FFFFFF"/>
                </a:solidFill>
              </a:rPr>
            </a:br>
            <a:r>
              <a:rPr lang="en-US" sz="1500" dirty="0">
                <a:solidFill>
                  <a:srgbClr val="FFFFFF"/>
                </a:solidFill>
              </a:rPr>
              <a:t/>
            </a:r>
            <a:br>
              <a:rPr lang="en-US" sz="1500" dirty="0">
                <a:solidFill>
                  <a:srgbClr val="FFFFFF"/>
                </a:solidFill>
              </a:rPr>
            </a:br>
            <a:r>
              <a:rPr lang="en-US" sz="1500" dirty="0">
                <a:solidFill>
                  <a:srgbClr val="FFFFFF"/>
                </a:solidFill>
              </a:rPr>
              <a:t>NOTE: If you accidentally move any of the placeholders on this slide, hitting Reset will put everything back in place – event the logo. So, a best practice would be to hit Reset after you’ve completed your work to make sure placeholders are in their place. </a:t>
            </a:r>
          </a:p>
        </p:txBody>
      </p:sp>
      <p:sp>
        <p:nvSpPr>
          <p:cNvPr id="12" name="Rectangle 11"/>
          <p:cNvSpPr/>
          <p:nvPr/>
        </p:nvSpPr>
        <p:spPr bwMode="gray">
          <a:xfrm>
            <a:off x="12293608" y="-5893"/>
            <a:ext cx="2184401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t"/>
          <a:lstStyle/>
          <a:p>
            <a:pPr defTabSz="914354"/>
            <a:r>
              <a:rPr lang="en-US" sz="1500" dirty="0">
                <a:solidFill>
                  <a:srgbClr val="FFFFFF"/>
                </a:solidFill>
              </a:rPr>
              <a:t>4 STEPS to customizing this title slide</a:t>
            </a:r>
          </a:p>
          <a:p>
            <a:pPr marL="342882" indent="-342882" defTabSz="91435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Right cick on presentation title placeholder &gt; Send to Back</a:t>
            </a:r>
          </a:p>
          <a:p>
            <a:pPr marL="342882" indent="-342882" defTabSz="91435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Select white gradient overlay &gt; Send to Back</a:t>
            </a:r>
          </a:p>
          <a:p>
            <a:pPr marL="342882" indent="-342882" defTabSz="91435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Click on Picture icon in center of picture placeholder &gt; Navigate to image &gt; Insert</a:t>
            </a:r>
          </a:p>
          <a:p>
            <a:pPr marL="342882" indent="-342882" defTabSz="91435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Right click on Slide Thumbnail &gt; Hit Reset</a:t>
            </a:r>
            <a:br>
              <a:rPr lang="en-US" sz="1500" dirty="0">
                <a:solidFill>
                  <a:srgbClr val="FFFFFF"/>
                </a:solidFill>
              </a:rPr>
            </a:br>
            <a:r>
              <a:rPr lang="en-US" sz="1500" dirty="0">
                <a:solidFill>
                  <a:srgbClr val="FFFFFF"/>
                </a:solidFill>
              </a:rPr>
              <a:t/>
            </a:r>
            <a:br>
              <a:rPr lang="en-US" sz="1500" dirty="0">
                <a:solidFill>
                  <a:srgbClr val="FFFFFF"/>
                </a:solidFill>
              </a:rPr>
            </a:br>
            <a:r>
              <a:rPr lang="en-US" sz="1500" dirty="0">
                <a:solidFill>
                  <a:srgbClr val="FFFFFF"/>
                </a:solidFill>
              </a:rPr>
              <a:t>NOTE: If you accidentally move any of the placeholders on this slide, hitting Reset will put everything back in place – event the logo. So, a best practice would be to hit Reset after you’ve completed your work to make sure placeholders are in their place.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676653B-7108-453B-9B83-C7F4FB60F995}"/>
              </a:ext>
            </a:extLst>
          </p:cNvPr>
          <p:cNvSpPr/>
          <p:nvPr/>
        </p:nvSpPr>
        <p:spPr bwMode="gray">
          <a:xfrm>
            <a:off x="12293608" y="-5893"/>
            <a:ext cx="2184401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t"/>
          <a:lstStyle/>
          <a:p>
            <a:pPr defTabSz="914354"/>
            <a:r>
              <a:rPr lang="en-US" sz="1500" dirty="0">
                <a:solidFill>
                  <a:srgbClr val="FFFFFF"/>
                </a:solidFill>
              </a:rPr>
              <a:t>4 STEPS to customizing this title slide</a:t>
            </a:r>
          </a:p>
          <a:p>
            <a:pPr marL="342882" indent="-342882" defTabSz="91435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Right cick on presentation title placeholder &gt; Send to Back</a:t>
            </a:r>
          </a:p>
          <a:p>
            <a:pPr marL="342882" indent="-342882" defTabSz="91435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Select white gradient overlay &gt; Send to Back</a:t>
            </a:r>
          </a:p>
          <a:p>
            <a:pPr marL="342882" indent="-342882" defTabSz="91435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Click on Picture icon in center of picture placeholder &gt; Navigate to image &gt; Insert</a:t>
            </a:r>
          </a:p>
          <a:p>
            <a:pPr marL="342882" indent="-342882" defTabSz="91435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Right click on Slide Thumbnail &gt; Hit Reset</a:t>
            </a:r>
            <a:br>
              <a:rPr lang="en-US" sz="1500" dirty="0">
                <a:solidFill>
                  <a:srgbClr val="FFFFFF"/>
                </a:solidFill>
              </a:rPr>
            </a:br>
            <a:r>
              <a:rPr lang="en-US" sz="1500" dirty="0">
                <a:solidFill>
                  <a:srgbClr val="FFFFFF"/>
                </a:solidFill>
              </a:rPr>
              <a:t/>
            </a:r>
            <a:br>
              <a:rPr lang="en-US" sz="1500" dirty="0">
                <a:solidFill>
                  <a:srgbClr val="FFFFFF"/>
                </a:solidFill>
              </a:rPr>
            </a:br>
            <a:r>
              <a:rPr lang="en-US" sz="1500" dirty="0">
                <a:solidFill>
                  <a:srgbClr val="FFFFFF"/>
                </a:solidFill>
              </a:rPr>
              <a:t>NOTE: If you accidentally move any of the placeholders on this slide, hitting Reset will put everything back in place – event the logo. So, a best practice would be to hit Reset after you’ve completed your work to make sure placeholders are in their place.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69B2ADF1-764A-4F68-BB0A-1874814E7521}"/>
              </a:ext>
            </a:extLst>
          </p:cNvPr>
          <p:cNvSpPr/>
          <p:nvPr/>
        </p:nvSpPr>
        <p:spPr bwMode="gray">
          <a:xfrm>
            <a:off x="12293608" y="-5893"/>
            <a:ext cx="2184401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t"/>
          <a:lstStyle/>
          <a:p>
            <a:pPr defTabSz="914354"/>
            <a:r>
              <a:rPr lang="en-US" sz="1500" dirty="0">
                <a:solidFill>
                  <a:srgbClr val="FFFFFF"/>
                </a:solidFill>
              </a:rPr>
              <a:t>4 STEPS to customizing this title slide</a:t>
            </a:r>
          </a:p>
          <a:p>
            <a:pPr marL="342882" indent="-342882" defTabSz="91435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Right cick on presentation title placeholder &gt; Send to Back</a:t>
            </a:r>
          </a:p>
          <a:p>
            <a:pPr marL="342882" indent="-342882" defTabSz="91435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Select white gradient overlay &gt; Send to Back</a:t>
            </a:r>
          </a:p>
          <a:p>
            <a:pPr marL="342882" indent="-342882" defTabSz="91435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Click on Picture icon in center of picture placeholder &gt; Navigate to image &gt; Insert</a:t>
            </a:r>
          </a:p>
          <a:p>
            <a:pPr marL="342882" indent="-342882" defTabSz="91435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Right click on Slide Thumbnail &gt; Hit Reset</a:t>
            </a:r>
            <a:br>
              <a:rPr lang="en-US" sz="1500" dirty="0">
                <a:solidFill>
                  <a:srgbClr val="FFFFFF"/>
                </a:solidFill>
              </a:rPr>
            </a:br>
            <a:r>
              <a:rPr lang="en-US" sz="1500" dirty="0">
                <a:solidFill>
                  <a:srgbClr val="FFFFFF"/>
                </a:solidFill>
              </a:rPr>
              <a:t/>
            </a:r>
            <a:br>
              <a:rPr lang="en-US" sz="1500" dirty="0">
                <a:solidFill>
                  <a:srgbClr val="FFFFFF"/>
                </a:solidFill>
              </a:rPr>
            </a:br>
            <a:r>
              <a:rPr lang="en-US" sz="1500" dirty="0">
                <a:solidFill>
                  <a:srgbClr val="FFFFFF"/>
                </a:solidFill>
              </a:rPr>
              <a:t>NOTE: If you accidentally move any of the placeholders on this slide, hitting Reset will put everything back in place – event the logo. So, a best practice would be to hit Reset after you’ve completed your work to make sure placeholders are in their place.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F821BB3F-CBC9-45BD-BE44-5074087344C5}"/>
              </a:ext>
            </a:extLst>
          </p:cNvPr>
          <p:cNvSpPr/>
          <p:nvPr userDrawn="1"/>
        </p:nvSpPr>
        <p:spPr bwMode="gray">
          <a:xfrm>
            <a:off x="12293608" y="-5893"/>
            <a:ext cx="2184401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t"/>
          <a:lstStyle/>
          <a:p>
            <a:pPr defTabSz="914354"/>
            <a:r>
              <a:rPr lang="en-US" sz="1500" dirty="0">
                <a:solidFill>
                  <a:srgbClr val="FFFFFF"/>
                </a:solidFill>
              </a:rPr>
              <a:t>4 STEPS to customizing this title slide</a:t>
            </a:r>
          </a:p>
          <a:p>
            <a:pPr marL="342882" indent="-342882" defTabSz="91435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Right click on presentation title placeholder &gt; Send to Back</a:t>
            </a:r>
          </a:p>
          <a:p>
            <a:pPr marL="342882" indent="-342882" defTabSz="91435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Select white gradient overlay &gt; Send to Back</a:t>
            </a:r>
          </a:p>
          <a:p>
            <a:pPr marL="342882" indent="-342882" defTabSz="91435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Click on Picture icon in center of picture placeholder &gt; Navigate to image &gt; Insert</a:t>
            </a:r>
          </a:p>
          <a:p>
            <a:pPr marL="342882" indent="-342882" defTabSz="91435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Right click on Slide Thumbnail &gt; Hit Reset</a:t>
            </a:r>
            <a:br>
              <a:rPr lang="en-US" sz="1500" dirty="0">
                <a:solidFill>
                  <a:srgbClr val="FFFFFF"/>
                </a:solidFill>
              </a:rPr>
            </a:br>
            <a:r>
              <a:rPr lang="en-US" sz="1500" dirty="0">
                <a:solidFill>
                  <a:srgbClr val="FFFFFF"/>
                </a:solidFill>
              </a:rPr>
              <a:t/>
            </a:r>
            <a:br>
              <a:rPr lang="en-US" sz="1500" dirty="0">
                <a:solidFill>
                  <a:srgbClr val="FFFFFF"/>
                </a:solidFill>
              </a:rPr>
            </a:br>
            <a:r>
              <a:rPr lang="en-US" sz="1500" dirty="0">
                <a:solidFill>
                  <a:srgbClr val="FFFFFF"/>
                </a:solidFill>
              </a:rPr>
              <a:t>NOTE: If you accidentally move any of the placeholders on this slide, hitting Reset will put everything back in place – event the logo. So, a best practice would be to hit Reset after you’ve completed your work to make sure placeholders are in their place.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189E88-7755-437F-A367-C0D1CAAA7DB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A30CA33-0408-7843-BED9-E167C47D3192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xmlns="" id="{0F992B04-FE0A-48EA-A5CC-B98E75A5F90D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353115" y="5795747"/>
            <a:ext cx="2186148" cy="667645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0519D5C0-3E30-4D27-B93A-DE8877DFA135}"/>
              </a:ext>
            </a:extLst>
          </p:cNvPr>
          <p:cNvSpPr/>
          <p:nvPr userDrawn="1"/>
        </p:nvSpPr>
        <p:spPr bwMode="gray">
          <a:xfrm>
            <a:off x="14478008" y="-5893"/>
            <a:ext cx="2184401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t"/>
          <a:lstStyle/>
          <a:p>
            <a:pPr defTabSz="914354"/>
            <a:r>
              <a:rPr lang="en-US" sz="1500" dirty="0">
                <a:solidFill>
                  <a:srgbClr val="FFFFFF"/>
                </a:solidFill>
              </a:rPr>
              <a:t>For Image / Photography options. navigate to https://hub.uhg.com/sites/hub/Optum/Resources/Brand/Documents/Photo%20Library%20Overview_June2017.docx</a:t>
            </a:r>
          </a:p>
        </p:txBody>
      </p:sp>
    </p:spTree>
    <p:extLst>
      <p:ext uri="{BB962C8B-B14F-4D97-AF65-F5344CB8AC3E}">
        <p14:creationId xmlns:p14="http://schemas.microsoft.com/office/powerpoint/2010/main" val="6167975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One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B12D-92C4-3B43-B1D8-9965D43BF638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</p:spTree>
    <p:extLst>
      <p:ext uri="{BB962C8B-B14F-4D97-AF65-F5344CB8AC3E}">
        <p14:creationId xmlns:p14="http://schemas.microsoft.com/office/powerpoint/2010/main" val="298826829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1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One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95302" y="1825629"/>
            <a:ext cx="5524500" cy="40798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3" y="1825629"/>
            <a:ext cx="5660572" cy="40798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22B7-E70D-5C40-876F-2AAFEE548D55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</p:spTree>
    <p:extLst>
      <p:ext uri="{BB962C8B-B14F-4D97-AF65-F5344CB8AC3E}">
        <p14:creationId xmlns:p14="http://schemas.microsoft.com/office/powerpoint/2010/main" val="2619977606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2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One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95302" y="1825629"/>
            <a:ext cx="5524500" cy="40798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3" y="1825629"/>
            <a:ext cx="5660572" cy="40798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0BFFF-AA19-A248-B278-6D3F06A4B752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95301" y="1118292"/>
            <a:ext cx="5502275" cy="492125"/>
          </a:xfrm>
        </p:spPr>
        <p:txBody>
          <a:bodyPr anchor="t"/>
          <a:lstStyle>
            <a:lvl1pPr marL="0" indent="0">
              <a:buNone/>
              <a:defRPr sz="2700" b="0">
                <a:solidFill>
                  <a:schemeClr val="accent4"/>
                </a:soli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Short subhead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118292"/>
            <a:ext cx="5638800" cy="492125"/>
          </a:xfrm>
        </p:spPr>
        <p:txBody>
          <a:bodyPr anchor="t"/>
          <a:lstStyle>
            <a:lvl1pPr marL="0" indent="0">
              <a:buNone/>
              <a:defRPr sz="2700" b="0">
                <a:solidFill>
                  <a:schemeClr val="accent4"/>
                </a:soli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Short subhead</a:t>
            </a:r>
          </a:p>
        </p:txBody>
      </p:sp>
    </p:spTree>
    <p:extLst>
      <p:ext uri="{BB962C8B-B14F-4D97-AF65-F5344CB8AC3E}">
        <p14:creationId xmlns:p14="http://schemas.microsoft.com/office/powerpoint/2010/main" val="3781621875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C73E-47F9-FC40-A96F-1496DECD9ED4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20449" y="6486992"/>
            <a:ext cx="612323" cy="365125"/>
          </a:xfrm>
        </p:spPr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5295900" y="6486992"/>
            <a:ext cx="592454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</p:spTree>
    <p:extLst>
      <p:ext uri="{BB962C8B-B14F-4D97-AF65-F5344CB8AC3E}">
        <p14:creationId xmlns:p14="http://schemas.microsoft.com/office/powerpoint/2010/main" val="2533400100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DF9DB-8334-D945-AB69-E456494DD0B0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</p:spTree>
    <p:extLst>
      <p:ext uri="{BB962C8B-B14F-4D97-AF65-F5344CB8AC3E}">
        <p14:creationId xmlns:p14="http://schemas.microsoft.com/office/powerpoint/2010/main" val="1913142923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979F-CB61-594E-83EE-7A39EC78DBD5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519567" y="1828802"/>
            <a:ext cx="1865376" cy="1866900"/>
          </a:xfrm>
          <a:prstGeom prst="ellipse">
            <a:avLst/>
          </a:prstGeom>
          <a:ln w="19050">
            <a:solidFill>
              <a:schemeClr val="accent1"/>
            </a:solidFill>
          </a:ln>
        </p:spPr>
        <p:txBody>
          <a:bodyPr anchor="ctr"/>
          <a:lstStyle>
            <a:lvl1pPr algn="ctr">
              <a:buNone/>
              <a:defRPr sz="1200">
                <a:solidFill>
                  <a:schemeClr val="bg2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Place icon here. To hide this text, place cursor then hit space bar. Duplicate or delete as needed.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171896" y="1828802"/>
            <a:ext cx="1865376" cy="1866900"/>
          </a:xfrm>
          <a:prstGeom prst="ellipse">
            <a:avLst/>
          </a:prstGeom>
          <a:ln w="19050">
            <a:solidFill>
              <a:schemeClr val="accent1"/>
            </a:solidFill>
          </a:ln>
        </p:spPr>
        <p:txBody>
          <a:bodyPr anchor="ctr"/>
          <a:lstStyle>
            <a:lvl1pPr algn="ctr">
              <a:buNone/>
              <a:defRPr sz="1200">
                <a:solidFill>
                  <a:schemeClr val="bg2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Place icon here. To hide this text, place cursor then hit space bar. Duplicate or delete as needed.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910815" y="1828802"/>
            <a:ext cx="1865376" cy="1866900"/>
          </a:xfrm>
          <a:prstGeom prst="ellipse">
            <a:avLst/>
          </a:prstGeom>
          <a:ln w="19050">
            <a:solidFill>
              <a:schemeClr val="accent1"/>
            </a:solidFill>
          </a:ln>
        </p:spPr>
        <p:txBody>
          <a:bodyPr anchor="ctr"/>
          <a:lstStyle>
            <a:lvl1pPr algn="ctr">
              <a:buNone/>
              <a:defRPr sz="1200">
                <a:solidFill>
                  <a:schemeClr val="bg2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Place icon here. To hide this text, place cursor then hit space bar. Duplicate or delete as needed.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84513" y="4401700"/>
            <a:ext cx="3335483" cy="1503809"/>
          </a:xfrm>
        </p:spPr>
        <p:txBody>
          <a:bodyPr/>
          <a:lstStyle>
            <a:lvl1pPr>
              <a:defRPr sz="1600">
                <a:solidFill>
                  <a:schemeClr val="tx2"/>
                </a:solidFill>
              </a:defRPr>
            </a:lvl1pPr>
            <a:lvl2pPr marL="228589" indent="-228589">
              <a:buFont typeface="Arial" panose="020B0604020202020204" pitchFamily="34" charset="0"/>
              <a:buChar char="•"/>
              <a:defRPr sz="1600"/>
            </a:lvl2pPr>
            <a:lvl3pPr marL="457178" indent="-228589">
              <a:buClr>
                <a:schemeClr val="tx1"/>
              </a:buClr>
              <a:buFont typeface="Arial" panose="020B0604020202020204" pitchFamily="34" charset="0"/>
              <a:buChar char="−"/>
              <a:defRPr sz="1600"/>
            </a:lvl3pPr>
            <a:lvl4pPr marL="687353" indent="-230177">
              <a:buFont typeface="Arial" panose="020B0604020202020204" pitchFamily="34" charset="0"/>
              <a:buChar char="•"/>
              <a:defRPr sz="1600"/>
            </a:lvl4pPr>
            <a:lvl5pPr>
              <a:defRPr sz="1500"/>
            </a:lvl5pPr>
          </a:lstStyle>
          <a:p>
            <a:pPr lvl="0"/>
            <a:r>
              <a:rPr lang="en-US" dirty="0"/>
              <a:t>Type 16 pt gray text max three lines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91B99C12-BC4B-42D3-9852-1F9B4101E133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4436845" y="4401700"/>
            <a:ext cx="3335483" cy="1503809"/>
          </a:xfrm>
        </p:spPr>
        <p:txBody>
          <a:bodyPr/>
          <a:lstStyle>
            <a:lvl1pPr>
              <a:defRPr sz="1600">
                <a:solidFill>
                  <a:schemeClr val="tx2"/>
                </a:solidFill>
              </a:defRPr>
            </a:lvl1pPr>
            <a:lvl2pPr marL="228589" indent="-228589">
              <a:buFont typeface="Arial" panose="020B0604020202020204" pitchFamily="34" charset="0"/>
              <a:buChar char="•"/>
              <a:defRPr sz="1600"/>
            </a:lvl2pPr>
            <a:lvl3pPr marL="457178" indent="-228589">
              <a:buClr>
                <a:schemeClr val="tx1"/>
              </a:buClr>
              <a:buFont typeface="Arial" panose="020B0604020202020204" pitchFamily="34" charset="0"/>
              <a:buChar char="−"/>
              <a:defRPr sz="1600"/>
            </a:lvl3pPr>
            <a:lvl4pPr marL="687353" indent="-230177">
              <a:buFont typeface="Arial" panose="020B0604020202020204" pitchFamily="34" charset="0"/>
              <a:buChar char="•"/>
              <a:defRPr sz="1600"/>
            </a:lvl4pPr>
            <a:lvl5pPr>
              <a:defRPr sz="1500"/>
            </a:lvl5pPr>
          </a:lstStyle>
          <a:p>
            <a:pPr lvl="0"/>
            <a:r>
              <a:rPr lang="en-US" dirty="0"/>
              <a:t>Type 16 pt gray text max three lines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D9004B96-D94C-4153-B36B-4355853060EA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8175761" y="4401700"/>
            <a:ext cx="3335483" cy="1503809"/>
          </a:xfrm>
        </p:spPr>
        <p:txBody>
          <a:bodyPr/>
          <a:lstStyle>
            <a:lvl1pPr>
              <a:defRPr sz="1600">
                <a:solidFill>
                  <a:schemeClr val="tx2"/>
                </a:solidFill>
              </a:defRPr>
            </a:lvl1pPr>
            <a:lvl2pPr marL="228589" indent="-228589">
              <a:buFont typeface="Arial" panose="020B0604020202020204" pitchFamily="34" charset="0"/>
              <a:buChar char="•"/>
              <a:defRPr sz="1600"/>
            </a:lvl2pPr>
            <a:lvl3pPr marL="457178" indent="-228589">
              <a:buClr>
                <a:schemeClr val="tx1"/>
              </a:buClr>
              <a:buFont typeface="Arial" panose="020B0604020202020204" pitchFamily="34" charset="0"/>
              <a:buChar char="−"/>
              <a:defRPr sz="1600"/>
            </a:lvl3pPr>
            <a:lvl4pPr marL="687353" indent="-230177">
              <a:buFont typeface="Arial" panose="020B0604020202020204" pitchFamily="34" charset="0"/>
              <a:buChar char="•"/>
              <a:defRPr sz="1600"/>
            </a:lvl4pPr>
            <a:lvl5pPr>
              <a:defRPr sz="1500"/>
            </a:lvl5pPr>
          </a:lstStyle>
          <a:p>
            <a:pPr lvl="0"/>
            <a:r>
              <a:rPr lang="en-US" dirty="0"/>
              <a:t>Type 16 pt gray text max three lines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4736416D-EB4F-4346-8783-FC896DC0CA6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4513" y="3868739"/>
            <a:ext cx="3335483" cy="457200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Type subhead in 16 pt orange | Max two lines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xmlns="" id="{5BAB981D-A627-42CC-B2DE-02C26E3DF94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6845" y="3865340"/>
            <a:ext cx="3335483" cy="457200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Type subhead in 16 pt orange | Max two lines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xmlns="" id="{E65F5722-9D51-4EC9-BA8C-FDC59DB8463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75761" y="3865340"/>
            <a:ext cx="3335483" cy="457200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Type subhead in 16 pt orange | Max two lines</a:t>
            </a:r>
          </a:p>
        </p:txBody>
      </p:sp>
    </p:spTree>
    <p:extLst>
      <p:ext uri="{BB962C8B-B14F-4D97-AF65-F5344CB8AC3E}">
        <p14:creationId xmlns:p14="http://schemas.microsoft.com/office/powerpoint/2010/main" val="2975198428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5 Column | 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AD87-B724-594E-98FD-35F8EA8B27DF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1828799"/>
            <a:ext cx="2194560" cy="663575"/>
          </a:xfrm>
          <a:solidFill>
            <a:schemeClr val="tx2"/>
          </a:solidFill>
        </p:spPr>
        <p:txBody>
          <a:bodyPr lIns="137154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2780847" y="1828804"/>
            <a:ext cx="2194560" cy="663575"/>
          </a:xfrm>
          <a:solidFill>
            <a:schemeClr val="accent2"/>
          </a:solidFill>
        </p:spPr>
        <p:txBody>
          <a:bodyPr lIns="137154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5066395" y="1828804"/>
            <a:ext cx="2194560" cy="663575"/>
          </a:xfrm>
          <a:solidFill>
            <a:schemeClr val="accent4"/>
          </a:solidFill>
        </p:spPr>
        <p:txBody>
          <a:bodyPr lIns="137154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351941" y="1828804"/>
            <a:ext cx="2194560" cy="663575"/>
          </a:xfrm>
          <a:solidFill>
            <a:schemeClr val="accent1"/>
          </a:solidFill>
        </p:spPr>
        <p:txBody>
          <a:bodyPr lIns="137154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9637487" y="1828804"/>
            <a:ext cx="2194560" cy="663575"/>
          </a:xfrm>
          <a:solidFill>
            <a:srgbClr val="A22B38"/>
          </a:solidFill>
        </p:spPr>
        <p:txBody>
          <a:bodyPr lIns="137154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95300" y="2492372"/>
            <a:ext cx="219456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4" tIns="13715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80847" y="2492372"/>
            <a:ext cx="219456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4" tIns="13715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066395" y="2492372"/>
            <a:ext cx="219456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4" tIns="13715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7351941" y="2492372"/>
            <a:ext cx="219456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4" tIns="13715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9637488" y="2492372"/>
            <a:ext cx="219456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4" tIns="13715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</p:spTree>
    <p:extLst>
      <p:ext uri="{BB962C8B-B14F-4D97-AF65-F5344CB8AC3E}">
        <p14:creationId xmlns:p14="http://schemas.microsoft.com/office/powerpoint/2010/main" val="2758781473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4 Column | 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9F98-2828-F343-AAD4-254357817DCF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1828799"/>
            <a:ext cx="2743200" cy="663575"/>
          </a:xfrm>
          <a:solidFill>
            <a:schemeClr val="tx2"/>
          </a:solidFill>
        </p:spPr>
        <p:txBody>
          <a:bodyPr lIns="137154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356581" y="1828804"/>
            <a:ext cx="2743200" cy="663575"/>
          </a:xfrm>
          <a:solidFill>
            <a:schemeClr val="accent2"/>
          </a:solidFill>
        </p:spPr>
        <p:txBody>
          <a:bodyPr lIns="137154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217863" y="1828804"/>
            <a:ext cx="2743200" cy="663575"/>
          </a:xfrm>
          <a:solidFill>
            <a:schemeClr val="accent4"/>
          </a:solidFill>
        </p:spPr>
        <p:txBody>
          <a:bodyPr lIns="137154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9079143" y="1828804"/>
            <a:ext cx="2743200" cy="663575"/>
          </a:xfrm>
          <a:solidFill>
            <a:schemeClr val="accent1"/>
          </a:solidFill>
        </p:spPr>
        <p:txBody>
          <a:bodyPr lIns="137154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95300" y="2492372"/>
            <a:ext cx="27432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4" tIns="13715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356581" y="2492372"/>
            <a:ext cx="27432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4" tIns="13715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217863" y="2492372"/>
            <a:ext cx="27432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4" tIns="13715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9079143" y="2492372"/>
            <a:ext cx="27432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4" tIns="13715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</p:spTree>
    <p:extLst>
      <p:ext uri="{BB962C8B-B14F-4D97-AF65-F5344CB8AC3E}">
        <p14:creationId xmlns:p14="http://schemas.microsoft.com/office/powerpoint/2010/main" val="35454898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E862E8-88B0-4031-B76D-557F1D5DC1C7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09674"/>
      </p:ext>
    </p:extLst>
  </p:cSld>
  <p:clrMapOvr>
    <a:masterClrMapping/>
  </p:clrMapOvr>
  <p:transition>
    <p:fade/>
  </p:transition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 Column | 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2B76-AB4F-F14C-83C8-F25C5E51E2AB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1828799"/>
            <a:ext cx="3657600" cy="663575"/>
          </a:xfrm>
          <a:solidFill>
            <a:schemeClr val="tx2"/>
          </a:solidFill>
        </p:spPr>
        <p:txBody>
          <a:bodyPr lIns="137154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336293" y="1828799"/>
            <a:ext cx="3657600" cy="663575"/>
          </a:xfrm>
          <a:solidFill>
            <a:schemeClr val="accent2"/>
          </a:solidFill>
        </p:spPr>
        <p:txBody>
          <a:bodyPr lIns="137154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177285" y="1828799"/>
            <a:ext cx="3657600" cy="663575"/>
          </a:xfrm>
          <a:solidFill>
            <a:schemeClr val="accent4"/>
          </a:solidFill>
        </p:spPr>
        <p:txBody>
          <a:bodyPr lIns="137154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95300" y="2492372"/>
            <a:ext cx="36576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4" tIns="13715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4336293" y="2492372"/>
            <a:ext cx="36576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4" tIns="13715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8177285" y="2492372"/>
            <a:ext cx="36576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4" tIns="13715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</p:spTree>
    <p:extLst>
      <p:ext uri="{BB962C8B-B14F-4D97-AF65-F5344CB8AC3E}">
        <p14:creationId xmlns:p14="http://schemas.microsoft.com/office/powerpoint/2010/main" val="75997477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 Column | 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1A62-0478-454C-A69B-F944B514978F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299" y="1828804"/>
            <a:ext cx="5486400" cy="663575"/>
          </a:xfrm>
          <a:solidFill>
            <a:schemeClr val="tx2"/>
          </a:solidFill>
        </p:spPr>
        <p:txBody>
          <a:bodyPr lIns="137154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313712" y="1828799"/>
            <a:ext cx="5486400" cy="663575"/>
          </a:xfrm>
          <a:solidFill>
            <a:schemeClr val="accent2"/>
          </a:solidFill>
        </p:spPr>
        <p:txBody>
          <a:bodyPr lIns="137154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95299" y="2492372"/>
            <a:ext cx="54864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4" tIns="13715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313712" y="2492372"/>
            <a:ext cx="54864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4" tIns="13715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</p:spTree>
    <p:extLst>
      <p:ext uri="{BB962C8B-B14F-4D97-AF65-F5344CB8AC3E}">
        <p14:creationId xmlns:p14="http://schemas.microsoft.com/office/powerpoint/2010/main" val="3290970320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hoto w/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 Photo | 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5B44-9B8B-C34E-893E-6E1D3491FE15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24332" y="1828802"/>
            <a:ext cx="5571671" cy="407670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2510971" y="4470402"/>
            <a:ext cx="3585028" cy="1435100"/>
          </a:xfrm>
          <a:solidFill>
            <a:schemeClr val="accent2"/>
          </a:solidFill>
        </p:spPr>
        <p:txBody>
          <a:bodyPr lIns="137154" tIns="137154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here | Remove if not needed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25"/>
          </p:nvPr>
        </p:nvSpPr>
        <p:spPr>
          <a:xfrm>
            <a:off x="6096000" y="1828802"/>
            <a:ext cx="5715000" cy="407670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8226552" y="4470402"/>
            <a:ext cx="3584448" cy="1435100"/>
          </a:xfrm>
          <a:solidFill>
            <a:schemeClr val="accent4"/>
          </a:solidFill>
        </p:spPr>
        <p:txBody>
          <a:bodyPr lIns="137154" tIns="137154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here | Remove if not needed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EE817BE-EAFE-488D-818F-3A834185D3B9}"/>
              </a:ext>
            </a:extLst>
          </p:cNvPr>
          <p:cNvSpPr/>
          <p:nvPr userDrawn="1"/>
        </p:nvSpPr>
        <p:spPr bwMode="gray">
          <a:xfrm>
            <a:off x="12258809" y="-5893"/>
            <a:ext cx="2184401" cy="685800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t"/>
          <a:lstStyle/>
          <a:p>
            <a:pPr defTabSz="914354"/>
            <a:r>
              <a:rPr lang="en-US" sz="1500" dirty="0">
                <a:solidFill>
                  <a:srgbClr val="FFFFFF"/>
                </a:solidFill>
              </a:rPr>
              <a:t>For Image / Photography options. navigate to https://hub.uhg.com/sites/hub/Optum/Resources/Brand/Documents/Photo%20Library%20Overview_June2017.docx</a:t>
            </a:r>
          </a:p>
        </p:txBody>
      </p:sp>
    </p:spTree>
    <p:extLst>
      <p:ext uri="{BB962C8B-B14F-4D97-AF65-F5344CB8AC3E}">
        <p14:creationId xmlns:p14="http://schemas.microsoft.com/office/powerpoint/2010/main" val="3407514787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hoto w/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514351" y="1828802"/>
            <a:ext cx="3776472" cy="407670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 Photo | 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3E66-661B-EC41-A926-211A5934B574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204328" y="3873724"/>
            <a:ext cx="2077359" cy="2031776"/>
          </a:xfrm>
          <a:solidFill>
            <a:schemeClr val="tx1"/>
          </a:solidFill>
        </p:spPr>
        <p:txBody>
          <a:bodyPr lIns="137154" tIns="137154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here | Remove if not needed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4286399" y="1828802"/>
            <a:ext cx="3776472" cy="407670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5985519" y="3873724"/>
            <a:ext cx="2077359" cy="2031776"/>
          </a:xfrm>
          <a:solidFill>
            <a:schemeClr val="accent2"/>
          </a:solidFill>
        </p:spPr>
        <p:txBody>
          <a:bodyPr lIns="137154" tIns="137154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here | Remove if not needed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25"/>
          </p:nvPr>
        </p:nvSpPr>
        <p:spPr>
          <a:xfrm>
            <a:off x="8067405" y="1835375"/>
            <a:ext cx="3776472" cy="407670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9766526" y="3873724"/>
            <a:ext cx="2077359" cy="2031776"/>
          </a:xfrm>
          <a:solidFill>
            <a:schemeClr val="accent4"/>
          </a:solidFill>
        </p:spPr>
        <p:txBody>
          <a:bodyPr lIns="137154" tIns="137154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here | Remove if not needed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42870C7-51DA-4C40-888B-8B285A0F75BB}"/>
              </a:ext>
            </a:extLst>
          </p:cNvPr>
          <p:cNvSpPr/>
          <p:nvPr userDrawn="1"/>
        </p:nvSpPr>
        <p:spPr bwMode="gray">
          <a:xfrm>
            <a:off x="12258809" y="-5893"/>
            <a:ext cx="2184401" cy="685800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t"/>
          <a:lstStyle/>
          <a:p>
            <a:pPr defTabSz="914354"/>
            <a:r>
              <a:rPr lang="en-US" sz="1500" dirty="0">
                <a:solidFill>
                  <a:srgbClr val="FFFFFF"/>
                </a:solidFill>
              </a:rPr>
              <a:t>For Image / Photography options. navigate to https://hub.uhg.com/sites/hub/Optum/Resources/Brand/Documents/Photo%20Library%20Overview_June2017.docx</a:t>
            </a:r>
          </a:p>
        </p:txBody>
      </p:sp>
    </p:spTree>
    <p:extLst>
      <p:ext uri="{BB962C8B-B14F-4D97-AF65-F5344CB8AC3E}">
        <p14:creationId xmlns:p14="http://schemas.microsoft.com/office/powerpoint/2010/main" val="1105829709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hoto w/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514351" y="1828803"/>
            <a:ext cx="2819400" cy="25835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4 Photo | 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6DF2-1ECD-0642-A943-4FBA0DD77EF1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3333753" y="1828803"/>
            <a:ext cx="2824163" cy="25835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25"/>
          </p:nvPr>
        </p:nvSpPr>
        <p:spPr>
          <a:xfrm>
            <a:off x="6157912" y="1826535"/>
            <a:ext cx="2821781" cy="25835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27"/>
          </p:nvPr>
        </p:nvSpPr>
        <p:spPr>
          <a:xfrm>
            <a:off x="8977313" y="1826535"/>
            <a:ext cx="2833688" cy="25835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872350" y="2971800"/>
            <a:ext cx="1461407" cy="1439408"/>
          </a:xfrm>
          <a:solidFill>
            <a:schemeClr val="tx1"/>
          </a:solidFill>
        </p:spPr>
        <p:txBody>
          <a:bodyPr lIns="137154" tIns="137154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</a:t>
            </a:r>
            <a:r>
              <a:rPr lang="en-US" dirty="0" err="1"/>
              <a:t>here|Remove</a:t>
            </a:r>
            <a:r>
              <a:rPr lang="en-US" dirty="0"/>
              <a:t> if not needed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4696513" y="2971800"/>
            <a:ext cx="1461407" cy="1439408"/>
          </a:xfrm>
          <a:solidFill>
            <a:schemeClr val="accent2"/>
          </a:solidFill>
        </p:spPr>
        <p:txBody>
          <a:bodyPr lIns="137154" tIns="137154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</a:t>
            </a:r>
            <a:r>
              <a:rPr lang="en-US" dirty="0" err="1"/>
              <a:t>here|Remove</a:t>
            </a:r>
            <a:r>
              <a:rPr lang="en-US" dirty="0"/>
              <a:t> if not needed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7518293" y="2971800"/>
            <a:ext cx="1461407" cy="1439408"/>
          </a:xfrm>
          <a:solidFill>
            <a:schemeClr val="accent4"/>
          </a:solidFill>
        </p:spPr>
        <p:txBody>
          <a:bodyPr lIns="137154" tIns="137154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</a:t>
            </a:r>
            <a:r>
              <a:rPr lang="en-US" dirty="0" err="1"/>
              <a:t>here|Remove</a:t>
            </a:r>
            <a:r>
              <a:rPr lang="en-US" dirty="0"/>
              <a:t> if not needed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10349601" y="2971800"/>
            <a:ext cx="1461407" cy="1439408"/>
          </a:xfrm>
          <a:solidFill>
            <a:srgbClr val="A22B38"/>
          </a:solidFill>
        </p:spPr>
        <p:txBody>
          <a:bodyPr lIns="137154" tIns="137154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</a:t>
            </a:r>
            <a:r>
              <a:rPr lang="en-US" dirty="0" err="1"/>
              <a:t>here|Remove</a:t>
            </a:r>
            <a:r>
              <a:rPr lang="en-US" dirty="0"/>
              <a:t> if not needed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88C153F-3CBA-4181-B037-6B310FABB909}"/>
              </a:ext>
            </a:extLst>
          </p:cNvPr>
          <p:cNvSpPr/>
          <p:nvPr userDrawn="1"/>
        </p:nvSpPr>
        <p:spPr bwMode="gray">
          <a:xfrm>
            <a:off x="12258809" y="-5893"/>
            <a:ext cx="2184401" cy="685800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t"/>
          <a:lstStyle/>
          <a:p>
            <a:pPr defTabSz="914354"/>
            <a:r>
              <a:rPr lang="en-US" sz="1500" dirty="0">
                <a:solidFill>
                  <a:srgbClr val="FFFFFF"/>
                </a:solidFill>
              </a:rPr>
              <a:t>For Image / Photography options. navigate to https://hub.uhg.com/sites/hub/Optum/Resources/Brand/Documents/Photo%20Library%20Overview_June2017.docx</a:t>
            </a:r>
          </a:p>
        </p:txBody>
      </p:sp>
    </p:spTree>
    <p:extLst>
      <p:ext uri="{BB962C8B-B14F-4D97-AF65-F5344CB8AC3E}">
        <p14:creationId xmlns:p14="http://schemas.microsoft.com/office/powerpoint/2010/main" val="3303430035"/>
      </p:ext>
    </p:extLst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hoto w/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514349" y="1826533"/>
            <a:ext cx="2240280" cy="19741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5 Photo | 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0135-2B20-BB43-80FC-138A23B47E69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2777123" y="1826533"/>
            <a:ext cx="2240280" cy="19741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25"/>
          </p:nvPr>
        </p:nvSpPr>
        <p:spPr>
          <a:xfrm>
            <a:off x="5039895" y="1826534"/>
            <a:ext cx="2240280" cy="1974141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27"/>
          </p:nvPr>
        </p:nvSpPr>
        <p:spPr>
          <a:xfrm>
            <a:off x="7302668" y="1826533"/>
            <a:ext cx="2240280" cy="19741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9565441" y="1826533"/>
            <a:ext cx="2240280" cy="19741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637936" y="2700797"/>
            <a:ext cx="1116693" cy="1099883"/>
          </a:xfrm>
          <a:solidFill>
            <a:schemeClr val="tx1"/>
          </a:solidFill>
        </p:spPr>
        <p:txBody>
          <a:bodyPr lIns="137154" tIns="45718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cap-</a:t>
            </a:r>
            <a:r>
              <a:rPr lang="en-US" dirty="0" err="1"/>
              <a:t>tion</a:t>
            </a:r>
            <a:r>
              <a:rPr lang="en-US" dirty="0"/>
              <a:t> here | Remove if not needed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3900709" y="2700797"/>
            <a:ext cx="1116693" cy="1099883"/>
          </a:xfrm>
          <a:solidFill>
            <a:schemeClr val="accent2"/>
          </a:solidFill>
        </p:spPr>
        <p:txBody>
          <a:bodyPr lIns="137154" tIns="45718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cap-</a:t>
            </a:r>
            <a:r>
              <a:rPr lang="en-US" dirty="0" err="1"/>
              <a:t>tion</a:t>
            </a:r>
            <a:r>
              <a:rPr lang="en-US" dirty="0"/>
              <a:t> here | Remove if not needed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6163484" y="2700797"/>
            <a:ext cx="1116693" cy="1099883"/>
          </a:xfrm>
          <a:solidFill>
            <a:schemeClr val="accent4"/>
          </a:solidFill>
        </p:spPr>
        <p:txBody>
          <a:bodyPr lIns="137154" tIns="45718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cap-</a:t>
            </a:r>
            <a:r>
              <a:rPr lang="en-US" dirty="0" err="1"/>
              <a:t>tion</a:t>
            </a:r>
            <a:r>
              <a:rPr lang="en-US" dirty="0"/>
              <a:t> here | Remove if not needed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8426256" y="2700797"/>
            <a:ext cx="1116693" cy="1099883"/>
          </a:xfrm>
          <a:solidFill>
            <a:schemeClr val="accent1"/>
          </a:solidFill>
        </p:spPr>
        <p:txBody>
          <a:bodyPr lIns="137154" tIns="45718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cap-</a:t>
            </a:r>
            <a:r>
              <a:rPr lang="en-US" dirty="0" err="1"/>
              <a:t>tion</a:t>
            </a:r>
            <a:r>
              <a:rPr lang="en-US" dirty="0"/>
              <a:t> here | Remove if not needed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10662104" y="2700797"/>
            <a:ext cx="1116693" cy="1099883"/>
          </a:xfrm>
          <a:solidFill>
            <a:srgbClr val="A22B38"/>
          </a:solidFill>
        </p:spPr>
        <p:txBody>
          <a:bodyPr lIns="137154" tIns="45718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cap-</a:t>
            </a:r>
            <a:r>
              <a:rPr lang="en-US" dirty="0" err="1"/>
              <a:t>tion</a:t>
            </a:r>
            <a:r>
              <a:rPr lang="en-US" dirty="0"/>
              <a:t> here | Remove if not needed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1F65E925-2FCB-43EF-8928-862B5DDB1D8D}"/>
              </a:ext>
            </a:extLst>
          </p:cNvPr>
          <p:cNvSpPr/>
          <p:nvPr userDrawn="1"/>
        </p:nvSpPr>
        <p:spPr bwMode="gray">
          <a:xfrm>
            <a:off x="12258809" y="-5893"/>
            <a:ext cx="2184401" cy="685800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t"/>
          <a:lstStyle/>
          <a:p>
            <a:pPr defTabSz="914354"/>
            <a:r>
              <a:rPr lang="en-US" sz="1500" dirty="0">
                <a:solidFill>
                  <a:srgbClr val="FFFFFF"/>
                </a:solidFill>
              </a:rPr>
              <a:t>For Image / Photography options. navigate to https://hub.uhg.com/sites/hub/Optum/Resources/Brand/Documents/Photo%20Library%20Overview_June2017.docx</a:t>
            </a:r>
          </a:p>
        </p:txBody>
      </p:sp>
    </p:spTree>
    <p:extLst>
      <p:ext uri="{BB962C8B-B14F-4D97-AF65-F5344CB8AC3E}">
        <p14:creationId xmlns:p14="http://schemas.microsoft.com/office/powerpoint/2010/main" val="861194253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5 Column icon | 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CDC2-F133-E341-8591-0235C128830C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1828799"/>
            <a:ext cx="2194560" cy="1970316"/>
          </a:xfrm>
          <a:solidFill>
            <a:schemeClr val="tx2"/>
          </a:solidFill>
        </p:spPr>
        <p:txBody>
          <a:bodyPr lIns="137154" anchor="ctr"/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bar.]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2780847" y="1828799"/>
            <a:ext cx="2194560" cy="1970316"/>
          </a:xfrm>
          <a:solidFill>
            <a:schemeClr val="accent2"/>
          </a:solidFill>
        </p:spPr>
        <p:txBody>
          <a:bodyPr lIns="137154" anchor="ctr"/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bar.]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5066395" y="1828799"/>
            <a:ext cx="2194560" cy="1970316"/>
          </a:xfrm>
          <a:solidFill>
            <a:schemeClr val="accent4"/>
          </a:solidFill>
        </p:spPr>
        <p:txBody>
          <a:bodyPr lIns="137154" anchor="ctr"/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bar.]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351941" y="1828799"/>
            <a:ext cx="2194560" cy="1970316"/>
          </a:xfrm>
          <a:solidFill>
            <a:schemeClr val="accent1"/>
          </a:solidFill>
        </p:spPr>
        <p:txBody>
          <a:bodyPr lIns="137154" anchor="ctr"/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bar.]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9637487" y="1828799"/>
            <a:ext cx="2194560" cy="1970316"/>
          </a:xfrm>
          <a:solidFill>
            <a:srgbClr val="A22B38"/>
          </a:solidFill>
        </p:spPr>
        <p:txBody>
          <a:bodyPr lIns="137154" anchor="ctr"/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bar.]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95300" y="3799113"/>
            <a:ext cx="2194560" cy="2106387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4" tIns="13715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Text – add bullet if needed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80845" y="3799113"/>
            <a:ext cx="2194563" cy="2106387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4" tIns="13715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Text – add bullet if needed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066395" y="3799113"/>
            <a:ext cx="2194560" cy="2106387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4" tIns="13715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Text – add bullet if needed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7351941" y="3799113"/>
            <a:ext cx="2194560" cy="2106387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4" tIns="13715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Text – add bullet if needed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9637487" y="3799113"/>
            <a:ext cx="2194560" cy="2106387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4" tIns="13715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Text – add bullet if needed</a:t>
            </a:r>
          </a:p>
        </p:txBody>
      </p:sp>
    </p:spTree>
    <p:extLst>
      <p:ext uri="{BB962C8B-B14F-4D97-AF65-F5344CB8AC3E}">
        <p14:creationId xmlns:p14="http://schemas.microsoft.com/office/powerpoint/2010/main" val="2849951369"/>
      </p:ext>
    </p:extLst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ow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 row icon | 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1AE46-959B-3A40-A449-10D5E9AFE6CE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1" y="1861456"/>
            <a:ext cx="1697451" cy="1307592"/>
          </a:xfrm>
          <a:solidFill>
            <a:schemeClr val="tx2"/>
          </a:solidFill>
        </p:spPr>
        <p:txBody>
          <a:bodyPr lIns="137154" rIns="1828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95301" y="3223757"/>
            <a:ext cx="1697451" cy="1307592"/>
          </a:xfrm>
          <a:solidFill>
            <a:schemeClr val="accent2"/>
          </a:solidFill>
        </p:spPr>
        <p:txBody>
          <a:bodyPr lIns="137154" rIns="1828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1" y="4586060"/>
            <a:ext cx="1697451" cy="1307592"/>
          </a:xfrm>
          <a:solidFill>
            <a:schemeClr val="accent4"/>
          </a:solidFill>
        </p:spPr>
        <p:txBody>
          <a:bodyPr lIns="137154" rIns="1828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2318204" y="1861456"/>
            <a:ext cx="9489168" cy="128016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2318204" y="3242808"/>
            <a:ext cx="9489168" cy="128016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2318204" y="4624161"/>
            <a:ext cx="9489168" cy="128016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30979241"/>
      </p:ext>
    </p:extLst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Row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4 row icon | 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C33D-7178-A941-B245-FA9A1EA00B5F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1861456"/>
            <a:ext cx="1700784" cy="987552"/>
          </a:xfrm>
          <a:solidFill>
            <a:schemeClr val="tx2"/>
          </a:solidFill>
        </p:spPr>
        <p:txBody>
          <a:bodyPr lIns="137154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95300" y="2887905"/>
            <a:ext cx="1700784" cy="987552"/>
          </a:xfrm>
          <a:solidFill>
            <a:schemeClr val="accent2"/>
          </a:solidFill>
        </p:spPr>
        <p:txBody>
          <a:bodyPr lIns="137154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3914355"/>
            <a:ext cx="1700784" cy="987552"/>
          </a:xfrm>
          <a:solidFill>
            <a:schemeClr val="accent4"/>
          </a:solidFill>
        </p:spPr>
        <p:txBody>
          <a:bodyPr lIns="137154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2279649" y="1861456"/>
            <a:ext cx="9527723" cy="98755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2279649" y="2888303"/>
            <a:ext cx="9527723" cy="98755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2283277" y="3914355"/>
            <a:ext cx="9527723" cy="98755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95300" y="4940803"/>
            <a:ext cx="1700784" cy="987552"/>
          </a:xfrm>
          <a:solidFill>
            <a:schemeClr val="accent1"/>
          </a:solidFill>
        </p:spPr>
        <p:txBody>
          <a:bodyPr lIns="137154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2283277" y="4940407"/>
            <a:ext cx="9527723" cy="98755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44867031"/>
      </p:ext>
    </p:extLst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Row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5 row icon | 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9496-67E8-814E-8D7E-5030D6468F6C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9" y="1861456"/>
            <a:ext cx="1050471" cy="768096"/>
          </a:xfrm>
          <a:solidFill>
            <a:schemeClr val="tx2"/>
          </a:solidFill>
        </p:spPr>
        <p:txBody>
          <a:bodyPr lIns="45718" rIns="1828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95309" y="2681880"/>
            <a:ext cx="1050471" cy="768096"/>
          </a:xfrm>
          <a:solidFill>
            <a:schemeClr val="accent2"/>
          </a:solidFill>
        </p:spPr>
        <p:txBody>
          <a:bodyPr lIns="45718" rIns="1828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9" y="3502304"/>
            <a:ext cx="1050471" cy="768096"/>
          </a:xfrm>
          <a:solidFill>
            <a:schemeClr val="accent4"/>
          </a:solidFill>
        </p:spPr>
        <p:txBody>
          <a:bodyPr lIns="45718" rIns="1828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1629237" y="1861456"/>
            <a:ext cx="10178143" cy="768096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1632864" y="2679568"/>
            <a:ext cx="10178143" cy="768096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1632864" y="3497680"/>
            <a:ext cx="10178143" cy="768096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95309" y="4322728"/>
            <a:ext cx="1050471" cy="768096"/>
          </a:xfrm>
          <a:solidFill>
            <a:schemeClr val="accent1"/>
          </a:solidFill>
        </p:spPr>
        <p:txBody>
          <a:bodyPr lIns="45718" rIns="1828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1629237" y="4315792"/>
            <a:ext cx="10178143" cy="768096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95309" y="5143151"/>
            <a:ext cx="1050471" cy="768096"/>
          </a:xfrm>
          <a:solidFill>
            <a:srgbClr val="A22B38"/>
          </a:solidFill>
        </p:spPr>
        <p:txBody>
          <a:bodyPr lIns="45718" rIns="1828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24" hasCustomPrompt="1"/>
          </p:nvPr>
        </p:nvSpPr>
        <p:spPr>
          <a:xfrm>
            <a:off x="1632864" y="5133905"/>
            <a:ext cx="10178143" cy="768096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393414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7084" y="152400"/>
            <a:ext cx="2743200" cy="5883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484" y="152400"/>
            <a:ext cx="8026400" cy="5883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656EB3-1897-4B5B-BE7B-DD6E2C3D5F0E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840225"/>
      </p:ext>
    </p:extLst>
  </p:cSld>
  <p:clrMapOvr>
    <a:masterClrMapping/>
  </p:clrMapOvr>
  <p:transition>
    <p:fade/>
  </p:transition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o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 row w/photo | 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6AB2-76A9-E34E-A446-267C7AE5F892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95300" y="1861456"/>
            <a:ext cx="7429501" cy="128016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36" tIns="91436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495300" y="3242808"/>
            <a:ext cx="7429501" cy="128016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36" tIns="91436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95300" y="4624161"/>
            <a:ext cx="7429501" cy="128016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36" tIns="91436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xmlns="" id="{197EC4EA-E5E8-44D0-9F07-91A93F17A78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012113" y="1862144"/>
            <a:ext cx="3795712" cy="4041775"/>
          </a:xfrm>
          <a:blipFill>
            <a:blip r:embed="rId2"/>
            <a:stretch>
              <a:fillRect l="-425" t="-6228" r="636" b="-1156"/>
            </a:stretch>
          </a:blipFill>
        </p:spPr>
        <p:txBody>
          <a:bodyPr tIns="457178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1483383"/>
      </p:ext>
    </p:extLst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o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4 row w/photo | 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59302-CCAA-534E-8783-C6B48FB3FB03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95302" y="1861457"/>
            <a:ext cx="7429500" cy="96012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36" tIns="91436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495302" y="2889431"/>
            <a:ext cx="7429500" cy="96012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36" tIns="91436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95302" y="3917405"/>
            <a:ext cx="7429500" cy="96012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36" tIns="91436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495302" y="4945380"/>
            <a:ext cx="7429500" cy="96012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36" tIns="91436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xmlns="" id="{9FCAFCC1-B988-40D7-A97B-9C6A91DB0F1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012113" y="1862144"/>
            <a:ext cx="3795712" cy="4041775"/>
          </a:xfrm>
          <a:blipFill>
            <a:blip r:embed="rId2"/>
            <a:stretch>
              <a:fillRect l="-425" t="-6228" r="636" b="-1156"/>
            </a:stretch>
          </a:blipFill>
        </p:spPr>
        <p:txBody>
          <a:bodyPr tIns="457178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8878065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Ro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5 row w/photo | 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CD94-6250-9C42-B0DE-1F79F6C18443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95302" y="1861461"/>
            <a:ext cx="7429500" cy="732245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36" tIns="91436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495302" y="2696219"/>
            <a:ext cx="7429500" cy="732245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36" tIns="91436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95302" y="3530963"/>
            <a:ext cx="7429500" cy="732245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36" tIns="91436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495302" y="4365723"/>
            <a:ext cx="7429500" cy="732245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36" tIns="91436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495302" y="5200475"/>
            <a:ext cx="7429500" cy="732245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36" tIns="91436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xmlns="" id="{C54D5A4F-E02F-439F-9BD1-83F4D6C5E4B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012113" y="1862144"/>
            <a:ext cx="3795712" cy="4041775"/>
          </a:xfrm>
          <a:blipFill>
            <a:blip r:embed="rId2"/>
            <a:stretch>
              <a:fillRect l="-425" t="-6228" r="636" b="-1156"/>
            </a:stretch>
          </a:blipFill>
        </p:spPr>
        <p:txBody>
          <a:bodyPr tIns="457178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2888941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CD8810C-D46D-A245-A371-215590C4D444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13265" y="2975664"/>
            <a:ext cx="3165475" cy="609373"/>
          </a:xfrm>
        </p:spPr>
        <p:txBody>
          <a:bodyPr anchor="ctr"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[blank]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CA2E36E-0880-4ED1-941C-15199A0FA8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6" y="6263376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469715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le or Section Header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8" tIns="143428" rIns="179288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5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52" y="1828802"/>
            <a:ext cx="7178221" cy="212883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52" y="4122059"/>
            <a:ext cx="7178221" cy="1783443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474B351-B70F-40D4-9AE2-195CAECD3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6" y="6263376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581372"/>
      </p:ext>
    </p:extLst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le or Section Header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52" y="1828802"/>
            <a:ext cx="7178221" cy="212883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52" y="4122059"/>
            <a:ext cx="7178221" cy="1783443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A5DB066-2C57-4BDC-B3C4-D5AA4E54C31C}"/>
              </a:ext>
            </a:extLst>
          </p:cNvPr>
          <p:cNvSpPr/>
          <p:nvPr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8" tIns="143428" rIns="179288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5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FC9A3B4-1B40-4F34-AA17-D0A2CDDEFB09}"/>
              </a:ext>
            </a:extLst>
          </p:cNvPr>
          <p:cNvSpPr/>
          <p:nvPr userDrawn="1"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8" tIns="143428" rIns="179288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5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323795B-315D-40E0-8657-DA4CE38547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6" y="6263376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92431"/>
      </p:ext>
    </p:extLst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le or Section Header - D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52" y="1828802"/>
            <a:ext cx="7178221" cy="212883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52" y="4122059"/>
            <a:ext cx="7178221" cy="1783443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9B94BD7-F6CB-4633-B827-DCC8BE5FE864}"/>
              </a:ext>
            </a:extLst>
          </p:cNvPr>
          <p:cNvSpPr/>
          <p:nvPr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8" tIns="143428" rIns="179288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5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70C7A8F-AE53-4820-A109-E17355C4C028}"/>
              </a:ext>
            </a:extLst>
          </p:cNvPr>
          <p:cNvSpPr/>
          <p:nvPr userDrawn="1"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8" tIns="143428" rIns="179288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5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240E585-40DF-4776-A7CC-4AAC028AA2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6" y="6263376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305624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le or Section Header - Med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52" y="1828802"/>
            <a:ext cx="7178221" cy="212883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52" y="4122059"/>
            <a:ext cx="7178221" cy="1783443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3B694CC-B592-44F3-8181-C62CCD2755B7}"/>
              </a:ext>
            </a:extLst>
          </p:cNvPr>
          <p:cNvSpPr/>
          <p:nvPr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8" tIns="143428" rIns="179288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5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1BC29CE-FDE1-4EE7-87CF-02422434B872}"/>
              </a:ext>
            </a:extLst>
          </p:cNvPr>
          <p:cNvSpPr/>
          <p:nvPr userDrawn="1"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8" tIns="143428" rIns="179288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5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39E92DE-FB09-4887-9870-C8EA7C3907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6" y="6263376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743871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- Customiz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49" y="1104904"/>
            <a:ext cx="5378451" cy="285273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49" y="4122059"/>
            <a:ext cx="5378451" cy="1783443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6134103" y="0"/>
            <a:ext cx="6057900" cy="6858000"/>
          </a:xfrm>
          <a:blipFill>
            <a:blip r:embed="rId2"/>
            <a:stretch>
              <a:fillRect/>
            </a:stretch>
          </a:blipFill>
        </p:spPr>
        <p:txBody>
          <a:bodyPr lIns="914354" rIns="914354" anchor="ctr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63490F0-33E6-40B1-9A45-00D99AF732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6" y="6263376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989756"/>
      </p:ext>
    </p:extLst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384CC8E-C163-4D27-8E8B-087072A6A5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657" y="2286001"/>
            <a:ext cx="5440691" cy="228600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0AF8D2C-76F0-D549-A0B8-B671FEC30492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511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or section divider - accent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5994400" y="6412886"/>
            <a:ext cx="56896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577" tIns="194859" rIns="243577" bIns="19485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2419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7531025" y="-1"/>
            <a:ext cx="4660976" cy="685800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38797" tIns="191038" rIns="238797" bIns="19103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21756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191184" y="3877273"/>
            <a:ext cx="5819216" cy="1794661"/>
          </a:xfrm>
          <a:prstGeom prst="rect">
            <a:avLst/>
          </a:prstGeom>
          <a:noFill/>
        </p:spPr>
        <p:txBody>
          <a:bodyPr lIns="0" tIns="107457" rIns="0" bIns="107457">
            <a:noAutofit/>
          </a:bodyPr>
          <a:lstStyle>
            <a:lvl1pPr marL="0" indent="0">
              <a:spcBef>
                <a:spcPts val="0"/>
              </a:spcBef>
              <a:buNone/>
              <a:defRPr sz="37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191184" y="1187621"/>
            <a:ext cx="5819216" cy="2689656"/>
          </a:xfrm>
          <a:prstGeom prst="rect">
            <a:avLst/>
          </a:prstGeom>
          <a:noFill/>
        </p:spPr>
        <p:txBody>
          <a:bodyPr lIns="0" tIns="89550" rIns="0" bIns="89550" anchor="b" anchorCtr="0"/>
          <a:lstStyle>
            <a:lvl1pPr>
              <a:lnSpc>
                <a:spcPct val="90000"/>
              </a:lnSpc>
              <a:defRPr sz="6400" spc="0" baseline="0">
                <a:gradFill>
                  <a:gsLst>
                    <a:gs pos="72566">
                      <a:schemeClr val="tx2"/>
                    </a:gs>
                    <a:gs pos="35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264900" y="6486992"/>
            <a:ext cx="5424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18F5FCC-583C-47C6-9953-2F6AD74D46AE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90" y="5819675"/>
            <a:ext cx="2195049" cy="68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71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/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gray">
          <a:xfrm>
            <a:off x="495308" y="2535053"/>
            <a:ext cx="305051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354"/>
            <a:r>
              <a:rPr lang="en-US" sz="4800" dirty="0">
                <a:solidFill>
                  <a:srgbClr val="55565A"/>
                </a:solidFill>
              </a:rPr>
              <a:t>Thank you.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495308" y="2535053"/>
            <a:ext cx="305051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354"/>
            <a:r>
              <a:rPr lang="en-US" sz="4800" dirty="0">
                <a:solidFill>
                  <a:srgbClr val="55565A"/>
                </a:solidFill>
              </a:rPr>
              <a:t>Thank you.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495308" y="2535053"/>
            <a:ext cx="305051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354"/>
            <a:r>
              <a:rPr lang="en-US" sz="4800" dirty="0">
                <a:solidFill>
                  <a:srgbClr val="55565A"/>
                </a:solidFill>
              </a:rPr>
              <a:t>Thank you.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697C69B-4D50-4474-802F-EE8A4106F084}"/>
              </a:ext>
            </a:extLst>
          </p:cNvPr>
          <p:cNvSpPr txBox="1"/>
          <p:nvPr/>
        </p:nvSpPr>
        <p:spPr bwMode="gray">
          <a:xfrm>
            <a:off x="495308" y="2535053"/>
            <a:ext cx="305051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354"/>
            <a:r>
              <a:rPr lang="en-US" sz="4800" dirty="0">
                <a:solidFill>
                  <a:srgbClr val="55565A"/>
                </a:solidFill>
              </a:rPr>
              <a:t>Thank you.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67D2FEC-DAF3-4875-94E0-8EBF2A513F69}"/>
              </a:ext>
            </a:extLst>
          </p:cNvPr>
          <p:cNvSpPr txBox="1"/>
          <p:nvPr/>
        </p:nvSpPr>
        <p:spPr bwMode="gray">
          <a:xfrm>
            <a:off x="495308" y="2535053"/>
            <a:ext cx="305051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354"/>
            <a:r>
              <a:rPr lang="en-US" sz="4800" dirty="0">
                <a:solidFill>
                  <a:srgbClr val="55565A"/>
                </a:solidFill>
              </a:rPr>
              <a:t>Thank you.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ECF35A84-66E1-4F72-848D-DB6EF4825F09}"/>
              </a:ext>
            </a:extLst>
          </p:cNvPr>
          <p:cNvSpPr/>
          <p:nvPr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8" tIns="143428" rIns="179288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5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B5C631F-7697-4F1B-8714-C0FB92455C90}"/>
              </a:ext>
            </a:extLst>
          </p:cNvPr>
          <p:cNvSpPr txBox="1"/>
          <p:nvPr userDrawn="1"/>
        </p:nvSpPr>
        <p:spPr bwMode="gray">
          <a:xfrm>
            <a:off x="495308" y="2535053"/>
            <a:ext cx="305051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354"/>
            <a:r>
              <a:rPr lang="en-US" sz="4800" dirty="0">
                <a:solidFill>
                  <a:srgbClr val="55565A"/>
                </a:solidFill>
              </a:rPr>
              <a:t>Thank you.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C3AAB011-BE67-4CF8-9EF1-35D61D12B95A}"/>
              </a:ext>
            </a:extLst>
          </p:cNvPr>
          <p:cNvSpPr/>
          <p:nvPr userDrawn="1"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8" tIns="143428" rIns="179288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5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575566DA-C2EA-4020-A279-586AEBF51D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6" y="6263376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091466"/>
      </p:ext>
    </p:extLst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or section divider - accent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5994400" y="6412886"/>
            <a:ext cx="56896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577" tIns="194859" rIns="243577" bIns="19485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2419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7531025" y="-1"/>
            <a:ext cx="4660976" cy="685800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38797" tIns="191038" rIns="238797" bIns="19103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21756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191184" y="3877273"/>
            <a:ext cx="5819216" cy="1794661"/>
          </a:xfrm>
          <a:prstGeom prst="rect">
            <a:avLst/>
          </a:prstGeom>
          <a:noFill/>
        </p:spPr>
        <p:txBody>
          <a:bodyPr lIns="0" tIns="107457" rIns="0" bIns="107457">
            <a:noAutofit/>
          </a:bodyPr>
          <a:lstStyle>
            <a:lvl1pPr marL="0" indent="0">
              <a:spcBef>
                <a:spcPts val="0"/>
              </a:spcBef>
              <a:buNone/>
              <a:defRPr sz="37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191184" y="1187621"/>
            <a:ext cx="5819216" cy="2689656"/>
          </a:xfrm>
          <a:noFill/>
        </p:spPr>
        <p:txBody>
          <a:bodyPr lIns="0" tIns="89550" rIns="0" bIns="89550" anchor="b" anchorCtr="0"/>
          <a:lstStyle>
            <a:lvl1pPr>
              <a:lnSpc>
                <a:spcPct val="90000"/>
              </a:lnSpc>
              <a:defRPr sz="6400" spc="0" baseline="0">
                <a:gradFill>
                  <a:gsLst>
                    <a:gs pos="72566">
                      <a:schemeClr val="tx2"/>
                    </a:gs>
                    <a:gs pos="35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18F5FCC-583C-47C6-9953-2F6AD74D46AE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90" y="5819675"/>
            <a:ext cx="2195049" cy="68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03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losing /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ECF35A84-66E1-4F72-848D-DB6EF4825F09}"/>
              </a:ext>
            </a:extLst>
          </p:cNvPr>
          <p:cNvSpPr/>
          <p:nvPr userDrawn="1"/>
        </p:nvSpPr>
        <p:spPr bwMode="gray">
          <a:xfrm>
            <a:off x="8001025" y="0"/>
            <a:ext cx="4191001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00" tIns="143276" rIns="179100" bIns="1432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1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6D6922A-983B-4BA1-9404-083625C6FFF9}"/>
              </a:ext>
            </a:extLst>
          </p:cNvPr>
          <p:cNvSpPr txBox="1"/>
          <p:nvPr userDrawn="1"/>
        </p:nvSpPr>
        <p:spPr bwMode="gray">
          <a:xfrm>
            <a:off x="495327" y="3022613"/>
            <a:ext cx="3975103" cy="656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354"/>
            <a:r>
              <a:rPr lang="en-US" sz="4300" dirty="0">
                <a:solidFill>
                  <a:srgbClr val="55565A"/>
                </a:solidFill>
              </a:rPr>
              <a:t>Thank you.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490A336-58A6-4623-B17E-F3C92AE57B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410260" y="6369813"/>
            <a:ext cx="1462821" cy="34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100420"/>
      </p:ext>
    </p:extLst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8F5FCC-583C-47C6-9953-2F6AD74D46AE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147" y="2025572"/>
            <a:ext cx="5691748" cy="178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183926"/>
      </p:ext>
    </p:extLst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 Busines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 bwMode="gray">
          <a:xfrm>
            <a:off x="0" y="-233"/>
            <a:ext cx="12192000" cy="6864344"/>
            <a:chOff x="0" y="-233"/>
            <a:chExt cx="9144000" cy="514825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7" r="85"/>
            <a:stretch/>
          </p:blipFill>
          <p:spPr bwMode="gray">
            <a:xfrm>
              <a:off x="0" y="0"/>
              <a:ext cx="9144000" cy="5148025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 bwMode="gray">
            <a:xfrm>
              <a:off x="0" y="-233"/>
              <a:ext cx="8337772" cy="5143734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71000">
                  <a:srgbClr val="FFFFFF">
                    <a:alpha val="75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3" rIns="0" bIns="45723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8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95301" y="1104911"/>
            <a:ext cx="7440387" cy="2735839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 dirty="0"/>
              <a:t>Insightful presentation title in sentence case max 3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301" y="3924314"/>
            <a:ext cx="7440387" cy="974271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143" indent="0" algn="ctr">
              <a:buNone/>
              <a:defRPr sz="2000"/>
            </a:lvl2pPr>
            <a:lvl3pPr marL="914286" indent="0" algn="ctr">
              <a:buNone/>
              <a:defRPr sz="1900"/>
            </a:lvl3pPr>
            <a:lvl4pPr marL="1371430" indent="0" algn="ctr">
              <a:buNone/>
              <a:defRPr sz="1600"/>
            </a:lvl4pPr>
            <a:lvl5pPr marL="1828573" indent="0" algn="ctr">
              <a:buNone/>
              <a:defRPr sz="1600"/>
            </a:lvl5pPr>
            <a:lvl6pPr marL="2285718" indent="0" algn="ctr">
              <a:buNone/>
              <a:defRPr sz="1600"/>
            </a:lvl6pPr>
            <a:lvl7pPr marL="2742858" indent="0" algn="ctr">
              <a:buNone/>
              <a:defRPr sz="1600"/>
            </a:lvl7pPr>
            <a:lvl8pPr marL="3200000" indent="0" algn="ctr">
              <a:buNone/>
              <a:defRPr sz="1600"/>
            </a:lvl8pPr>
            <a:lvl9pPr marL="3657143" indent="0" algn="ctr">
              <a:buNone/>
              <a:defRPr sz="1600"/>
            </a:lvl9pPr>
          </a:lstStyle>
          <a:p>
            <a:r>
              <a:rPr lang="en-US" dirty="0"/>
              <a:t>Event City or Speaker Name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95301" y="4990662"/>
            <a:ext cx="7440011" cy="7025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DD, YYYY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706D6A4-086B-4EFB-B01A-4739B42A6AA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238B657-F5A1-CE4E-BE44-E7119FF99A44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3562FAE-D3E7-4AF2-9F04-7B5F288F01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6" t="19533" r="8101" b="19620"/>
          <a:stretch/>
        </p:blipFill>
        <p:spPr>
          <a:xfrm>
            <a:off x="353113" y="5795748"/>
            <a:ext cx="2186147" cy="66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287102"/>
      </p:ext>
    </p:extLst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 Lifesty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9294"/>
            <a:ext cx="12192000" cy="6849452"/>
            <a:chOff x="0" y="-233"/>
            <a:chExt cx="9163964" cy="5148305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31" r="-15"/>
            <a:stretch/>
          </p:blipFill>
          <p:spPr>
            <a:xfrm>
              <a:off x="0" y="0"/>
              <a:ext cx="9163964" cy="5148072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 bwMode="auto">
            <a:xfrm>
              <a:off x="0" y="-233"/>
              <a:ext cx="8337772" cy="5143734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71000">
                  <a:srgbClr val="FFFFFF">
                    <a:alpha val="75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3" rIns="0" bIns="45723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8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5301" y="1104911"/>
            <a:ext cx="7440387" cy="2735839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 dirty="0"/>
              <a:t>Insightful presentation title in sentence case max 3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5301" y="3924314"/>
            <a:ext cx="7440387" cy="974271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143" indent="0" algn="ctr">
              <a:buNone/>
              <a:defRPr sz="2000"/>
            </a:lvl2pPr>
            <a:lvl3pPr marL="914286" indent="0" algn="ctr">
              <a:buNone/>
              <a:defRPr sz="1900"/>
            </a:lvl3pPr>
            <a:lvl4pPr marL="1371430" indent="0" algn="ctr">
              <a:buNone/>
              <a:defRPr sz="1600"/>
            </a:lvl4pPr>
            <a:lvl5pPr marL="1828573" indent="0" algn="ctr">
              <a:buNone/>
              <a:defRPr sz="1600"/>
            </a:lvl5pPr>
            <a:lvl6pPr marL="2285718" indent="0" algn="ctr">
              <a:buNone/>
              <a:defRPr sz="1600"/>
            </a:lvl6pPr>
            <a:lvl7pPr marL="2742858" indent="0" algn="ctr">
              <a:buNone/>
              <a:defRPr sz="1600"/>
            </a:lvl7pPr>
            <a:lvl8pPr marL="3200000" indent="0" algn="ctr">
              <a:buNone/>
              <a:defRPr sz="1600"/>
            </a:lvl8pPr>
            <a:lvl9pPr marL="3657143" indent="0" algn="ctr">
              <a:buNone/>
              <a:defRPr sz="1600"/>
            </a:lvl9pPr>
          </a:lstStyle>
          <a:p>
            <a:r>
              <a:rPr lang="en-US" dirty="0"/>
              <a:t>Event City or Speaker Name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1" y="4990662"/>
            <a:ext cx="7440011" cy="7025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DD, YYYY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4E08A3-4092-47F1-9E71-C70852FA56A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1E73121-7B3E-9542-A578-64E2FE217CBC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6753090A-B656-45FC-9886-F280D93F60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6" t="19533" r="8101" b="19620"/>
          <a:stretch/>
        </p:blipFill>
        <p:spPr>
          <a:xfrm>
            <a:off x="353113" y="5795748"/>
            <a:ext cx="2186147" cy="66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717311"/>
      </p:ext>
    </p:extLst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 Clin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 bwMode="gray">
          <a:xfrm>
            <a:off x="0" y="-233"/>
            <a:ext cx="12192000" cy="6858312"/>
            <a:chOff x="0" y="-233"/>
            <a:chExt cx="9144000" cy="5143734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03" r="503" b="622"/>
            <a:stretch/>
          </p:blipFill>
          <p:spPr bwMode="gray"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gray">
            <a:xfrm>
              <a:off x="0" y="-233"/>
              <a:ext cx="9051472" cy="5143734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56000">
                  <a:srgbClr val="FFFFFF">
                    <a:alpha val="75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3" rIns="0" bIns="45723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8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95301" y="1104911"/>
            <a:ext cx="7440387" cy="2735839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 dirty="0"/>
              <a:t>Insightful presentation title in sentence case max 3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301" y="3924314"/>
            <a:ext cx="7440387" cy="974271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143" indent="0" algn="ctr">
              <a:buNone/>
              <a:defRPr sz="2000"/>
            </a:lvl2pPr>
            <a:lvl3pPr marL="914286" indent="0" algn="ctr">
              <a:buNone/>
              <a:defRPr sz="1900"/>
            </a:lvl3pPr>
            <a:lvl4pPr marL="1371430" indent="0" algn="ctr">
              <a:buNone/>
              <a:defRPr sz="1600"/>
            </a:lvl4pPr>
            <a:lvl5pPr marL="1828573" indent="0" algn="ctr">
              <a:buNone/>
              <a:defRPr sz="1600"/>
            </a:lvl5pPr>
            <a:lvl6pPr marL="2285718" indent="0" algn="ctr">
              <a:buNone/>
              <a:defRPr sz="1600"/>
            </a:lvl6pPr>
            <a:lvl7pPr marL="2742858" indent="0" algn="ctr">
              <a:buNone/>
              <a:defRPr sz="1600"/>
            </a:lvl7pPr>
            <a:lvl8pPr marL="3200000" indent="0" algn="ctr">
              <a:buNone/>
              <a:defRPr sz="1600"/>
            </a:lvl8pPr>
            <a:lvl9pPr marL="3657143" indent="0" algn="ctr">
              <a:buNone/>
              <a:defRPr sz="1600"/>
            </a:lvl9pPr>
          </a:lstStyle>
          <a:p>
            <a:r>
              <a:rPr lang="en-US" dirty="0"/>
              <a:t>Event City or Speaker Name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95301" y="4990662"/>
            <a:ext cx="7440011" cy="7025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DD, YYYY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285D584-066A-4A89-9A12-E19AD0ECCD0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FA19466-1230-8744-BE5C-06C3B7D7C0C9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506AFEAB-1709-4C0C-B4AA-1A4479FBF5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6" t="19533" r="8101" b="19620"/>
          <a:stretch/>
        </p:blipFill>
        <p:spPr>
          <a:xfrm>
            <a:off x="353113" y="5795748"/>
            <a:ext cx="2186147" cy="66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601394"/>
      </p:ext>
    </p:extLst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alkin Customiz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0"/>
            <a:ext cx="12192000" cy="6858000"/>
          </a:xfrm>
          <a:solidFill>
            <a:schemeClr val="accent4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picture icon in middle of slide to add full bleed picture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0" y="-5893"/>
            <a:ext cx="12192000" cy="6858000"/>
          </a:xfr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2" rIns="0" bIns="45722" numCol="1" rtlCol="0" anchor="ctr" anchorCtr="0" compatLnSpc="1">
            <a:prstTxWarp prst="textNoShape">
              <a:avLst/>
            </a:prstTxWarp>
          </a:bodyPr>
          <a:lstStyle>
            <a:lvl1pPr>
              <a:def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 algn="ctr" defTabSz="914082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95301" y="1104911"/>
            <a:ext cx="7440387" cy="2735839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 dirty="0"/>
              <a:t>Insightful presentation title in sentence case max 3 lines | Image instructions at right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301" y="3924314"/>
            <a:ext cx="7440387" cy="974271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143" indent="0" algn="ctr">
              <a:buNone/>
              <a:defRPr sz="2000"/>
            </a:lvl2pPr>
            <a:lvl3pPr marL="914286" indent="0" algn="ctr">
              <a:buNone/>
              <a:defRPr sz="1900"/>
            </a:lvl3pPr>
            <a:lvl4pPr marL="1371430" indent="0" algn="ctr">
              <a:buNone/>
              <a:defRPr sz="1600"/>
            </a:lvl4pPr>
            <a:lvl5pPr marL="1828573" indent="0" algn="ctr">
              <a:buNone/>
              <a:defRPr sz="1600"/>
            </a:lvl5pPr>
            <a:lvl6pPr marL="2285718" indent="0" algn="ctr">
              <a:buNone/>
              <a:defRPr sz="1600"/>
            </a:lvl6pPr>
            <a:lvl7pPr marL="2742858" indent="0" algn="ctr">
              <a:buNone/>
              <a:defRPr sz="1600"/>
            </a:lvl7pPr>
            <a:lvl8pPr marL="3200000" indent="0" algn="ctr">
              <a:buNone/>
              <a:defRPr sz="1600"/>
            </a:lvl8pPr>
            <a:lvl9pPr marL="3657143" indent="0" algn="ctr">
              <a:buNone/>
              <a:defRPr sz="1600"/>
            </a:lvl9pPr>
          </a:lstStyle>
          <a:p>
            <a:r>
              <a:rPr lang="en-US" dirty="0"/>
              <a:t>Event City or Speaker Name</a:t>
            </a:r>
          </a:p>
        </p:txBody>
      </p:sp>
      <p:sp>
        <p:nvSpPr>
          <p:cNvPr id="9" name="Rectangle 8"/>
          <p:cNvSpPr/>
          <p:nvPr/>
        </p:nvSpPr>
        <p:spPr bwMode="gray">
          <a:xfrm>
            <a:off x="12293612" y="-5893"/>
            <a:ext cx="2184401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8" rIns="91430" bIns="45718" rtlCol="0" anchor="t"/>
          <a:lstStyle/>
          <a:p>
            <a:r>
              <a:rPr lang="en-US" sz="1500" dirty="0">
                <a:solidFill>
                  <a:srgbClr val="FFFFFF"/>
                </a:solidFill>
              </a:rPr>
              <a:t>4 STEPS to customizing this title slide</a:t>
            </a:r>
          </a:p>
          <a:p>
            <a:pPr marL="342858" indent="-342858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Right cick on presentation title placeholder &gt; Send to Back</a:t>
            </a:r>
          </a:p>
          <a:p>
            <a:pPr marL="342858" indent="-342858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Select white gradient overlay &gt; Send to Back</a:t>
            </a:r>
          </a:p>
          <a:p>
            <a:pPr marL="342858" indent="-342858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Click on Picture icon in center of picture placeholder &gt; Navigate to image &gt; Insert</a:t>
            </a:r>
          </a:p>
          <a:p>
            <a:pPr marL="342858" indent="-342858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Right click on Slide Thumbnail &gt; Hit Reset</a:t>
            </a:r>
            <a:br>
              <a:rPr lang="en-US" sz="1500" dirty="0">
                <a:solidFill>
                  <a:srgbClr val="FFFFFF"/>
                </a:solidFill>
              </a:rPr>
            </a:br>
            <a:r>
              <a:rPr lang="en-US" sz="1500" dirty="0">
                <a:solidFill>
                  <a:srgbClr val="FFFFFF"/>
                </a:solidFill>
              </a:rPr>
              <a:t/>
            </a:r>
            <a:br>
              <a:rPr lang="en-US" sz="1500" dirty="0">
                <a:solidFill>
                  <a:srgbClr val="FFFFFF"/>
                </a:solidFill>
              </a:rPr>
            </a:br>
            <a:r>
              <a:rPr lang="en-US" sz="1500" dirty="0">
                <a:solidFill>
                  <a:srgbClr val="FFFFFF"/>
                </a:solidFill>
              </a:rPr>
              <a:t>NOTE: If you accidentally move any of the placeholders on this slide, hitting Reset will put everything back in place – event the logo. So, a best practice would be to hit Reset after you’ve completed your work to make sure placeholders are in their place.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95301" y="4990662"/>
            <a:ext cx="7440011" cy="7025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DD, YYYY</a:t>
            </a:r>
          </a:p>
        </p:txBody>
      </p:sp>
      <p:sp>
        <p:nvSpPr>
          <p:cNvPr id="10" name="Rectangle 9"/>
          <p:cNvSpPr/>
          <p:nvPr/>
        </p:nvSpPr>
        <p:spPr bwMode="gray">
          <a:xfrm>
            <a:off x="12293612" y="-5893"/>
            <a:ext cx="2184401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8" rIns="91430" bIns="45718" rtlCol="0" anchor="t"/>
          <a:lstStyle/>
          <a:p>
            <a:r>
              <a:rPr lang="en-US" sz="1500" dirty="0">
                <a:solidFill>
                  <a:srgbClr val="FFFFFF"/>
                </a:solidFill>
              </a:rPr>
              <a:t>4 STEPS to customizing this title slide</a:t>
            </a:r>
          </a:p>
          <a:p>
            <a:pPr marL="342858" indent="-342858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Right cick on presentation title placeholder &gt; Send to Back</a:t>
            </a:r>
          </a:p>
          <a:p>
            <a:pPr marL="342858" indent="-342858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Select white gradient overlay &gt; Send to Back</a:t>
            </a:r>
          </a:p>
          <a:p>
            <a:pPr marL="342858" indent="-342858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Click on Picture icon in center of picture placeholder &gt; Navigate to image &gt; Insert</a:t>
            </a:r>
          </a:p>
          <a:p>
            <a:pPr marL="342858" indent="-342858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Right click on Slide Thumbnail &gt; Hit Reset</a:t>
            </a:r>
            <a:br>
              <a:rPr lang="en-US" sz="1500" dirty="0">
                <a:solidFill>
                  <a:srgbClr val="FFFFFF"/>
                </a:solidFill>
              </a:rPr>
            </a:br>
            <a:r>
              <a:rPr lang="en-US" sz="1500" dirty="0">
                <a:solidFill>
                  <a:srgbClr val="FFFFFF"/>
                </a:solidFill>
              </a:rPr>
              <a:t/>
            </a:r>
            <a:br>
              <a:rPr lang="en-US" sz="1500" dirty="0">
                <a:solidFill>
                  <a:srgbClr val="FFFFFF"/>
                </a:solidFill>
              </a:rPr>
            </a:br>
            <a:r>
              <a:rPr lang="en-US" sz="1500" dirty="0">
                <a:solidFill>
                  <a:srgbClr val="FFFFFF"/>
                </a:solidFill>
              </a:rPr>
              <a:t>NOTE: If you accidentally move any of the placeholders on this slide, hitting Reset will put everything back in place – event the logo. So, a best practice would be to hit Reset after you’ve completed your work to make sure placeholders are in their place. </a:t>
            </a:r>
          </a:p>
        </p:txBody>
      </p:sp>
      <p:sp>
        <p:nvSpPr>
          <p:cNvPr id="12" name="Rectangle 11"/>
          <p:cNvSpPr/>
          <p:nvPr/>
        </p:nvSpPr>
        <p:spPr bwMode="gray">
          <a:xfrm>
            <a:off x="12293612" y="-5893"/>
            <a:ext cx="2184401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8" rIns="91430" bIns="45718" rtlCol="0" anchor="t"/>
          <a:lstStyle/>
          <a:p>
            <a:r>
              <a:rPr lang="en-US" sz="1500" dirty="0">
                <a:solidFill>
                  <a:srgbClr val="FFFFFF"/>
                </a:solidFill>
              </a:rPr>
              <a:t>4 STEPS to customizing this title slide</a:t>
            </a:r>
          </a:p>
          <a:p>
            <a:pPr marL="342858" indent="-342858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Right cick on presentation title placeholder &gt; Send to Back</a:t>
            </a:r>
          </a:p>
          <a:p>
            <a:pPr marL="342858" indent="-342858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Select white gradient overlay &gt; Send to Back</a:t>
            </a:r>
          </a:p>
          <a:p>
            <a:pPr marL="342858" indent="-342858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Click on Picture icon in center of picture placeholder &gt; Navigate to image &gt; Insert</a:t>
            </a:r>
          </a:p>
          <a:p>
            <a:pPr marL="342858" indent="-342858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Right click on Slide Thumbnail &gt; Hit Reset</a:t>
            </a:r>
            <a:br>
              <a:rPr lang="en-US" sz="1500" dirty="0">
                <a:solidFill>
                  <a:srgbClr val="FFFFFF"/>
                </a:solidFill>
              </a:rPr>
            </a:br>
            <a:r>
              <a:rPr lang="en-US" sz="1500" dirty="0">
                <a:solidFill>
                  <a:srgbClr val="FFFFFF"/>
                </a:solidFill>
              </a:rPr>
              <a:t/>
            </a:r>
            <a:br>
              <a:rPr lang="en-US" sz="1500" dirty="0">
                <a:solidFill>
                  <a:srgbClr val="FFFFFF"/>
                </a:solidFill>
              </a:rPr>
            </a:br>
            <a:r>
              <a:rPr lang="en-US" sz="1500" dirty="0">
                <a:solidFill>
                  <a:srgbClr val="FFFFFF"/>
                </a:solidFill>
              </a:rPr>
              <a:t>NOTE: If you accidentally move any of the placeholders on this slide, hitting Reset will put everything back in place – event the logo. So, a best practice would be to hit Reset after you’ve completed your work to make sure placeholders are in their place.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676653B-7108-453B-9B83-C7F4FB60F995}"/>
              </a:ext>
            </a:extLst>
          </p:cNvPr>
          <p:cNvSpPr/>
          <p:nvPr/>
        </p:nvSpPr>
        <p:spPr bwMode="gray">
          <a:xfrm>
            <a:off x="12293612" y="-5893"/>
            <a:ext cx="2184401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8" rIns="91430" bIns="45718" rtlCol="0" anchor="t"/>
          <a:lstStyle/>
          <a:p>
            <a:r>
              <a:rPr lang="en-US" sz="1500" dirty="0">
                <a:solidFill>
                  <a:srgbClr val="FFFFFF"/>
                </a:solidFill>
              </a:rPr>
              <a:t>4 STEPS to customizing this title slide</a:t>
            </a:r>
          </a:p>
          <a:p>
            <a:pPr marL="342858" indent="-342858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Right cick on presentation title placeholder &gt; Send to Back</a:t>
            </a:r>
          </a:p>
          <a:p>
            <a:pPr marL="342858" indent="-342858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Select white gradient overlay &gt; Send to Back</a:t>
            </a:r>
          </a:p>
          <a:p>
            <a:pPr marL="342858" indent="-342858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Click on Picture icon in center of picture placeholder &gt; Navigate to image &gt; Insert</a:t>
            </a:r>
          </a:p>
          <a:p>
            <a:pPr marL="342858" indent="-342858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Right click on Slide Thumbnail &gt; Hit Reset</a:t>
            </a:r>
            <a:br>
              <a:rPr lang="en-US" sz="1500" dirty="0">
                <a:solidFill>
                  <a:srgbClr val="FFFFFF"/>
                </a:solidFill>
              </a:rPr>
            </a:br>
            <a:r>
              <a:rPr lang="en-US" sz="1500" dirty="0">
                <a:solidFill>
                  <a:srgbClr val="FFFFFF"/>
                </a:solidFill>
              </a:rPr>
              <a:t/>
            </a:r>
            <a:br>
              <a:rPr lang="en-US" sz="1500" dirty="0">
                <a:solidFill>
                  <a:srgbClr val="FFFFFF"/>
                </a:solidFill>
              </a:rPr>
            </a:br>
            <a:r>
              <a:rPr lang="en-US" sz="1500" dirty="0">
                <a:solidFill>
                  <a:srgbClr val="FFFFFF"/>
                </a:solidFill>
              </a:rPr>
              <a:t>NOTE: If you accidentally move any of the placeholders on this slide, hitting Reset will put everything back in place – event the logo. So, a best practice would be to hit Reset after you’ve completed your work to make sure placeholders are in their place.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69B2ADF1-764A-4F68-BB0A-1874814E7521}"/>
              </a:ext>
            </a:extLst>
          </p:cNvPr>
          <p:cNvSpPr/>
          <p:nvPr/>
        </p:nvSpPr>
        <p:spPr bwMode="gray">
          <a:xfrm>
            <a:off x="12293612" y="-5893"/>
            <a:ext cx="2184401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8" rIns="91430" bIns="45718" rtlCol="0" anchor="t"/>
          <a:lstStyle/>
          <a:p>
            <a:r>
              <a:rPr lang="en-US" sz="1500" dirty="0">
                <a:solidFill>
                  <a:srgbClr val="FFFFFF"/>
                </a:solidFill>
              </a:rPr>
              <a:t>4 STEPS to customizing this title slide</a:t>
            </a:r>
          </a:p>
          <a:p>
            <a:pPr marL="342858" indent="-342858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Right cick on presentation title placeholder &gt; Send to Back</a:t>
            </a:r>
          </a:p>
          <a:p>
            <a:pPr marL="342858" indent="-342858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Select white gradient overlay &gt; Send to Back</a:t>
            </a:r>
          </a:p>
          <a:p>
            <a:pPr marL="342858" indent="-342858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Click on Picture icon in center of picture placeholder &gt; Navigate to image &gt; Insert</a:t>
            </a:r>
          </a:p>
          <a:p>
            <a:pPr marL="342858" indent="-342858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Right click on Slide Thumbnail &gt; Hit Reset</a:t>
            </a:r>
            <a:br>
              <a:rPr lang="en-US" sz="1500" dirty="0">
                <a:solidFill>
                  <a:srgbClr val="FFFFFF"/>
                </a:solidFill>
              </a:rPr>
            </a:br>
            <a:r>
              <a:rPr lang="en-US" sz="1500" dirty="0">
                <a:solidFill>
                  <a:srgbClr val="FFFFFF"/>
                </a:solidFill>
              </a:rPr>
              <a:t/>
            </a:r>
            <a:br>
              <a:rPr lang="en-US" sz="1500" dirty="0">
                <a:solidFill>
                  <a:srgbClr val="FFFFFF"/>
                </a:solidFill>
              </a:rPr>
            </a:br>
            <a:r>
              <a:rPr lang="en-US" sz="1500" dirty="0">
                <a:solidFill>
                  <a:srgbClr val="FFFFFF"/>
                </a:solidFill>
              </a:rPr>
              <a:t>NOTE: If you accidentally move any of the placeholders on this slide, hitting Reset will put everything back in place – event the logo. So, a best practice would be to hit Reset after you’ve completed your work to make sure placeholders are in their place.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F821BB3F-CBC9-45BD-BE44-5074087344C5}"/>
              </a:ext>
            </a:extLst>
          </p:cNvPr>
          <p:cNvSpPr/>
          <p:nvPr userDrawn="1"/>
        </p:nvSpPr>
        <p:spPr bwMode="gray">
          <a:xfrm>
            <a:off x="12293612" y="-5893"/>
            <a:ext cx="2184401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8" rIns="91430" bIns="45718" rtlCol="0" anchor="t"/>
          <a:lstStyle/>
          <a:p>
            <a:r>
              <a:rPr lang="en-US" sz="1500" dirty="0">
                <a:solidFill>
                  <a:srgbClr val="FFFFFF"/>
                </a:solidFill>
              </a:rPr>
              <a:t>4 STEPS to customizing this title slide</a:t>
            </a:r>
          </a:p>
          <a:p>
            <a:pPr marL="342858" indent="-342858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Right click on presentation title placeholder &gt; Send to Back</a:t>
            </a:r>
          </a:p>
          <a:p>
            <a:pPr marL="342858" indent="-342858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Select white gradient overlay &gt; Send to Back</a:t>
            </a:r>
          </a:p>
          <a:p>
            <a:pPr marL="342858" indent="-342858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Click on Picture icon in center of picture placeholder &gt; Navigate to image &gt; Insert</a:t>
            </a:r>
          </a:p>
          <a:p>
            <a:pPr marL="342858" indent="-342858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Right click on Slide Thumbnail &gt; Hit Reset</a:t>
            </a:r>
            <a:br>
              <a:rPr lang="en-US" sz="1500" dirty="0">
                <a:solidFill>
                  <a:srgbClr val="FFFFFF"/>
                </a:solidFill>
              </a:rPr>
            </a:br>
            <a:r>
              <a:rPr lang="en-US" sz="1500" dirty="0">
                <a:solidFill>
                  <a:srgbClr val="FFFFFF"/>
                </a:solidFill>
              </a:rPr>
              <a:t/>
            </a:r>
            <a:br>
              <a:rPr lang="en-US" sz="1500" dirty="0">
                <a:solidFill>
                  <a:srgbClr val="FFFFFF"/>
                </a:solidFill>
              </a:rPr>
            </a:br>
            <a:r>
              <a:rPr lang="en-US" sz="1500" dirty="0">
                <a:solidFill>
                  <a:srgbClr val="FFFFFF"/>
                </a:solidFill>
              </a:rPr>
              <a:t>NOTE: If you accidentally move any of the placeholders on this slide, hitting Reset will put everything back in place – event the logo. So, a best practice would be to hit Reset after you’ve completed your work to make sure placeholders are in their place.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189E88-7755-437F-A367-C0D1CAAA7DB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A30CA33-0408-7843-BED9-E167C47D3192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xmlns="" id="{0F992B04-FE0A-48EA-A5CC-B98E75A5F90D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353115" y="5795748"/>
            <a:ext cx="2186148" cy="667645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0519D5C0-3E30-4D27-B93A-DE8877DFA135}"/>
              </a:ext>
            </a:extLst>
          </p:cNvPr>
          <p:cNvSpPr/>
          <p:nvPr userDrawn="1"/>
        </p:nvSpPr>
        <p:spPr bwMode="gray">
          <a:xfrm>
            <a:off x="14478012" y="-5893"/>
            <a:ext cx="2184401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8" rIns="91430" bIns="45718" rtlCol="0" anchor="t"/>
          <a:lstStyle/>
          <a:p>
            <a:r>
              <a:rPr lang="en-US" sz="1500" dirty="0">
                <a:solidFill>
                  <a:srgbClr val="FFFFFF"/>
                </a:solidFill>
              </a:rPr>
              <a:t>For Image / Photography options. navigate to https://hub.uhg.com/sites/hub/Optum/Resources/Brand/Documents/Photo%20Library%20Overview_June2017.docx</a:t>
            </a:r>
          </a:p>
        </p:txBody>
      </p:sp>
    </p:spTree>
    <p:extLst>
      <p:ext uri="{BB962C8B-B14F-4D97-AF65-F5344CB8AC3E}">
        <p14:creationId xmlns:p14="http://schemas.microsoft.com/office/powerpoint/2010/main" val="265369817"/>
      </p:ext>
    </p:extLst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One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B12D-92C4-3B43-B1D8-9965D43BF638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</p:spTree>
    <p:extLst>
      <p:ext uri="{BB962C8B-B14F-4D97-AF65-F5344CB8AC3E}">
        <p14:creationId xmlns:p14="http://schemas.microsoft.com/office/powerpoint/2010/main" val="1373004093"/>
      </p:ext>
    </p:extLst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1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One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95302" y="1825629"/>
            <a:ext cx="5524500" cy="40798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3" y="1825629"/>
            <a:ext cx="5660572" cy="40798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22B7-E70D-5C40-876F-2AAFEE548D55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</p:spTree>
    <p:extLst>
      <p:ext uri="{BB962C8B-B14F-4D97-AF65-F5344CB8AC3E}">
        <p14:creationId xmlns:p14="http://schemas.microsoft.com/office/powerpoint/2010/main" val="1550748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2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43" indent="0">
              <a:buNone/>
              <a:defRPr sz="1900"/>
            </a:lvl2pPr>
            <a:lvl3pPr marL="914286" indent="0">
              <a:buNone/>
              <a:defRPr sz="1600"/>
            </a:lvl3pPr>
            <a:lvl4pPr marL="1371430" indent="0">
              <a:buNone/>
              <a:defRPr sz="1500"/>
            </a:lvl4pPr>
            <a:lvl5pPr marL="1828573" indent="0">
              <a:buNone/>
              <a:defRPr sz="1500"/>
            </a:lvl5pPr>
            <a:lvl6pPr marL="2285718" indent="0">
              <a:buNone/>
              <a:defRPr sz="1500"/>
            </a:lvl6pPr>
            <a:lvl7pPr marL="2742858" indent="0">
              <a:buNone/>
              <a:defRPr sz="1500"/>
            </a:lvl7pPr>
            <a:lvl8pPr marL="3200000" indent="0">
              <a:buNone/>
              <a:defRPr sz="1500"/>
            </a:lvl8pPr>
            <a:lvl9pPr marL="3657143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D93BBD-1178-4D11-A278-D4E7A28A7487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695356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0" y="5097470"/>
            <a:ext cx="12192000" cy="1760537"/>
          </a:xfrm>
          <a:prstGeom prst="rect">
            <a:avLst/>
          </a:prstGeom>
          <a:solidFill>
            <a:srgbClr val="E877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53565A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5" name="Picture 11" descr="Optum_ColorBand-0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70"/>
            <a:ext cx="12192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5" y="228600"/>
            <a:ext cx="2876551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354667" y="2456434"/>
            <a:ext cx="10363200" cy="115036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1354667" y="5270500"/>
            <a:ext cx="10363200" cy="1384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66335"/>
      </p:ext>
    </p:extLst>
  </p:cSld>
  <p:clrMapOvr>
    <a:masterClrMapping/>
  </p:clrMapOvr>
  <p:transition spd="slow">
    <p:push dir="u"/>
  </p:transition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2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One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95302" y="1825629"/>
            <a:ext cx="5524500" cy="40798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3" y="1825629"/>
            <a:ext cx="5660572" cy="40798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0BFFF-AA19-A248-B278-6D3F06A4B752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95301" y="1118292"/>
            <a:ext cx="5502275" cy="492125"/>
          </a:xfrm>
        </p:spPr>
        <p:txBody>
          <a:bodyPr anchor="t"/>
          <a:lstStyle>
            <a:lvl1pPr marL="0" indent="0">
              <a:buNone/>
              <a:defRPr sz="2700" b="0">
                <a:solidFill>
                  <a:schemeClr val="accent4"/>
                </a:solidFill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9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dirty="0"/>
              <a:t>Short subhead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118292"/>
            <a:ext cx="5638800" cy="492125"/>
          </a:xfrm>
        </p:spPr>
        <p:txBody>
          <a:bodyPr anchor="t"/>
          <a:lstStyle>
            <a:lvl1pPr marL="0" indent="0">
              <a:buNone/>
              <a:defRPr sz="2700" b="0">
                <a:solidFill>
                  <a:schemeClr val="accent4"/>
                </a:solidFill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9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dirty="0"/>
              <a:t>Short subhead</a:t>
            </a:r>
          </a:p>
        </p:txBody>
      </p:sp>
    </p:spTree>
    <p:extLst>
      <p:ext uri="{BB962C8B-B14F-4D97-AF65-F5344CB8AC3E}">
        <p14:creationId xmlns:p14="http://schemas.microsoft.com/office/powerpoint/2010/main" val="2729059164"/>
      </p:ext>
    </p:extLst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C73E-47F9-FC40-A96F-1496DECD9ED4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20449" y="6486992"/>
            <a:ext cx="612323" cy="365125"/>
          </a:xfrm>
        </p:spPr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5295900" y="6486992"/>
            <a:ext cx="592454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</p:spTree>
    <p:extLst>
      <p:ext uri="{BB962C8B-B14F-4D97-AF65-F5344CB8AC3E}">
        <p14:creationId xmlns:p14="http://schemas.microsoft.com/office/powerpoint/2010/main" val="3015802874"/>
      </p:ext>
    </p:extLst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DF9DB-8334-D945-AB69-E456494DD0B0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</p:spTree>
    <p:extLst>
      <p:ext uri="{BB962C8B-B14F-4D97-AF65-F5344CB8AC3E}">
        <p14:creationId xmlns:p14="http://schemas.microsoft.com/office/powerpoint/2010/main" val="1478680625"/>
      </p:ext>
    </p:extLst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979F-CB61-594E-83EE-7A39EC78DBD5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519567" y="1828803"/>
            <a:ext cx="1865376" cy="1866900"/>
          </a:xfrm>
          <a:prstGeom prst="ellipse">
            <a:avLst/>
          </a:prstGeom>
          <a:ln w="19050">
            <a:solidFill>
              <a:schemeClr val="accent1"/>
            </a:solidFill>
          </a:ln>
        </p:spPr>
        <p:txBody>
          <a:bodyPr anchor="ctr"/>
          <a:lstStyle>
            <a:lvl1pPr algn="ctr">
              <a:buNone/>
              <a:defRPr sz="1200">
                <a:solidFill>
                  <a:schemeClr val="bg2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Place icon here. To hide this text, place cursor then hit space bar. Duplicate or delete as needed.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171896" y="1828803"/>
            <a:ext cx="1865376" cy="1866900"/>
          </a:xfrm>
          <a:prstGeom prst="ellipse">
            <a:avLst/>
          </a:prstGeom>
          <a:ln w="19050">
            <a:solidFill>
              <a:schemeClr val="accent1"/>
            </a:solidFill>
          </a:ln>
        </p:spPr>
        <p:txBody>
          <a:bodyPr anchor="ctr"/>
          <a:lstStyle>
            <a:lvl1pPr algn="ctr">
              <a:buNone/>
              <a:defRPr sz="1200">
                <a:solidFill>
                  <a:schemeClr val="bg2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Place icon here. To hide this text, place cursor then hit space bar. Duplicate or delete as needed.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910815" y="1828803"/>
            <a:ext cx="1865376" cy="1866900"/>
          </a:xfrm>
          <a:prstGeom prst="ellipse">
            <a:avLst/>
          </a:prstGeom>
          <a:ln w="19050">
            <a:solidFill>
              <a:schemeClr val="accent1"/>
            </a:solidFill>
          </a:ln>
        </p:spPr>
        <p:txBody>
          <a:bodyPr anchor="ctr"/>
          <a:lstStyle>
            <a:lvl1pPr algn="ctr">
              <a:buNone/>
              <a:defRPr sz="1200">
                <a:solidFill>
                  <a:schemeClr val="bg2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Place icon here. To hide this text, place cursor then hit space bar. Duplicate or delete as needed.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84513" y="4401704"/>
            <a:ext cx="3335483" cy="1503809"/>
          </a:xfrm>
        </p:spPr>
        <p:txBody>
          <a:bodyPr/>
          <a:lstStyle>
            <a:lvl1pPr>
              <a:defRPr sz="1600">
                <a:solidFill>
                  <a:schemeClr val="tx2"/>
                </a:solidFill>
              </a:defRPr>
            </a:lvl1pPr>
            <a:lvl2pPr marL="228573" indent="-228573">
              <a:buFont typeface="Arial" panose="020B0604020202020204" pitchFamily="34" charset="0"/>
              <a:buChar char="•"/>
              <a:defRPr sz="1600"/>
            </a:lvl2pPr>
            <a:lvl3pPr marL="457143" indent="-228573">
              <a:buClr>
                <a:schemeClr val="tx1"/>
              </a:buClr>
              <a:buFont typeface="Arial" panose="020B0604020202020204" pitchFamily="34" charset="0"/>
              <a:buChar char="−"/>
              <a:defRPr sz="1600"/>
            </a:lvl3pPr>
            <a:lvl4pPr marL="687301" indent="-230161">
              <a:buFont typeface="Arial" panose="020B0604020202020204" pitchFamily="34" charset="0"/>
              <a:buChar char="•"/>
              <a:defRPr sz="1600"/>
            </a:lvl4pPr>
            <a:lvl5pPr>
              <a:defRPr sz="1500"/>
            </a:lvl5pPr>
          </a:lstStyle>
          <a:p>
            <a:pPr lvl="0"/>
            <a:r>
              <a:rPr lang="en-US" dirty="0"/>
              <a:t>Type 16 pt gray text max three lines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91B99C12-BC4B-42D3-9852-1F9B4101E133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4436845" y="4401704"/>
            <a:ext cx="3335483" cy="1503809"/>
          </a:xfrm>
        </p:spPr>
        <p:txBody>
          <a:bodyPr/>
          <a:lstStyle>
            <a:lvl1pPr>
              <a:defRPr sz="1600">
                <a:solidFill>
                  <a:schemeClr val="tx2"/>
                </a:solidFill>
              </a:defRPr>
            </a:lvl1pPr>
            <a:lvl2pPr marL="228573" indent="-228573">
              <a:buFont typeface="Arial" panose="020B0604020202020204" pitchFamily="34" charset="0"/>
              <a:buChar char="•"/>
              <a:defRPr sz="1600"/>
            </a:lvl2pPr>
            <a:lvl3pPr marL="457143" indent="-228573">
              <a:buClr>
                <a:schemeClr val="tx1"/>
              </a:buClr>
              <a:buFont typeface="Arial" panose="020B0604020202020204" pitchFamily="34" charset="0"/>
              <a:buChar char="−"/>
              <a:defRPr sz="1600"/>
            </a:lvl3pPr>
            <a:lvl4pPr marL="687301" indent="-230161">
              <a:buFont typeface="Arial" panose="020B0604020202020204" pitchFamily="34" charset="0"/>
              <a:buChar char="•"/>
              <a:defRPr sz="1600"/>
            </a:lvl4pPr>
            <a:lvl5pPr>
              <a:defRPr sz="1500"/>
            </a:lvl5pPr>
          </a:lstStyle>
          <a:p>
            <a:pPr lvl="0"/>
            <a:r>
              <a:rPr lang="en-US" dirty="0"/>
              <a:t>Type 16 pt gray text max three lines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D9004B96-D94C-4153-B36B-4355853060EA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8175761" y="4401704"/>
            <a:ext cx="3335483" cy="1503809"/>
          </a:xfrm>
        </p:spPr>
        <p:txBody>
          <a:bodyPr/>
          <a:lstStyle>
            <a:lvl1pPr>
              <a:defRPr sz="1600">
                <a:solidFill>
                  <a:schemeClr val="tx2"/>
                </a:solidFill>
              </a:defRPr>
            </a:lvl1pPr>
            <a:lvl2pPr marL="228573" indent="-228573">
              <a:buFont typeface="Arial" panose="020B0604020202020204" pitchFamily="34" charset="0"/>
              <a:buChar char="•"/>
              <a:defRPr sz="1600"/>
            </a:lvl2pPr>
            <a:lvl3pPr marL="457143" indent="-228573">
              <a:buClr>
                <a:schemeClr val="tx1"/>
              </a:buClr>
              <a:buFont typeface="Arial" panose="020B0604020202020204" pitchFamily="34" charset="0"/>
              <a:buChar char="−"/>
              <a:defRPr sz="1600"/>
            </a:lvl3pPr>
            <a:lvl4pPr marL="687301" indent="-230161">
              <a:buFont typeface="Arial" panose="020B0604020202020204" pitchFamily="34" charset="0"/>
              <a:buChar char="•"/>
              <a:defRPr sz="1600"/>
            </a:lvl4pPr>
            <a:lvl5pPr>
              <a:defRPr sz="1500"/>
            </a:lvl5pPr>
          </a:lstStyle>
          <a:p>
            <a:pPr lvl="0"/>
            <a:r>
              <a:rPr lang="en-US" dirty="0"/>
              <a:t>Type 16 pt gray text max three lines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4736416D-EB4F-4346-8783-FC896DC0CA6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4513" y="3868739"/>
            <a:ext cx="3335483" cy="457200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Type subhead in 16 pt orange | Max two lines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xmlns="" id="{5BAB981D-A627-42CC-B2DE-02C26E3DF94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6845" y="3865340"/>
            <a:ext cx="3335483" cy="457200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Type subhead in 16 pt orange | Max two lines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xmlns="" id="{E65F5722-9D51-4EC9-BA8C-FDC59DB8463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75761" y="3865340"/>
            <a:ext cx="3335483" cy="457200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Type subhead in 16 pt orange | Max two lines</a:t>
            </a:r>
          </a:p>
        </p:txBody>
      </p:sp>
    </p:spTree>
    <p:extLst>
      <p:ext uri="{BB962C8B-B14F-4D97-AF65-F5344CB8AC3E}">
        <p14:creationId xmlns:p14="http://schemas.microsoft.com/office/powerpoint/2010/main" val="4063118867"/>
      </p:ext>
    </p:extLst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5 Column | 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AD87-B724-594E-98FD-35F8EA8B27DF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1828804"/>
            <a:ext cx="2194560" cy="663575"/>
          </a:xfrm>
          <a:solidFill>
            <a:schemeClr val="tx2"/>
          </a:solidFill>
        </p:spPr>
        <p:txBody>
          <a:bodyPr lIns="137143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2780847" y="1828804"/>
            <a:ext cx="2194560" cy="663575"/>
          </a:xfrm>
          <a:solidFill>
            <a:schemeClr val="accent2"/>
          </a:solidFill>
        </p:spPr>
        <p:txBody>
          <a:bodyPr lIns="137143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5066395" y="1828804"/>
            <a:ext cx="2194560" cy="663575"/>
          </a:xfrm>
          <a:solidFill>
            <a:schemeClr val="accent4"/>
          </a:solidFill>
        </p:spPr>
        <p:txBody>
          <a:bodyPr lIns="137143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351941" y="1828804"/>
            <a:ext cx="2194560" cy="663575"/>
          </a:xfrm>
          <a:solidFill>
            <a:schemeClr val="accent1"/>
          </a:solidFill>
        </p:spPr>
        <p:txBody>
          <a:bodyPr lIns="137143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9637487" y="1828804"/>
            <a:ext cx="2194560" cy="663575"/>
          </a:xfrm>
          <a:solidFill>
            <a:srgbClr val="A22B38"/>
          </a:solidFill>
        </p:spPr>
        <p:txBody>
          <a:bodyPr lIns="137143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95300" y="2492372"/>
            <a:ext cx="219456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43" tIns="137143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80847" y="2492372"/>
            <a:ext cx="219456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43" tIns="137143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066395" y="2492372"/>
            <a:ext cx="219456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43" tIns="137143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7351941" y="2492372"/>
            <a:ext cx="219456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43" tIns="137143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9637488" y="2492372"/>
            <a:ext cx="219456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43" tIns="137143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</p:spTree>
    <p:extLst>
      <p:ext uri="{BB962C8B-B14F-4D97-AF65-F5344CB8AC3E}">
        <p14:creationId xmlns:p14="http://schemas.microsoft.com/office/powerpoint/2010/main" val="3030193751"/>
      </p:ext>
    </p:extLst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4 Column | 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9F98-2828-F343-AAD4-254357817DCF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1828804"/>
            <a:ext cx="2743200" cy="663575"/>
          </a:xfrm>
          <a:solidFill>
            <a:schemeClr val="tx2"/>
          </a:solidFill>
        </p:spPr>
        <p:txBody>
          <a:bodyPr lIns="137143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356581" y="1828804"/>
            <a:ext cx="2743200" cy="663575"/>
          </a:xfrm>
          <a:solidFill>
            <a:schemeClr val="accent2"/>
          </a:solidFill>
        </p:spPr>
        <p:txBody>
          <a:bodyPr lIns="137143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217863" y="1828804"/>
            <a:ext cx="2743200" cy="663575"/>
          </a:xfrm>
          <a:solidFill>
            <a:schemeClr val="accent4"/>
          </a:solidFill>
        </p:spPr>
        <p:txBody>
          <a:bodyPr lIns="137143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9079143" y="1828804"/>
            <a:ext cx="2743200" cy="663575"/>
          </a:xfrm>
          <a:solidFill>
            <a:schemeClr val="accent1"/>
          </a:solidFill>
        </p:spPr>
        <p:txBody>
          <a:bodyPr lIns="137143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95300" y="2492372"/>
            <a:ext cx="27432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43" tIns="137143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356581" y="2492372"/>
            <a:ext cx="27432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43" tIns="137143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217863" y="2492372"/>
            <a:ext cx="27432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43" tIns="137143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9079143" y="2492372"/>
            <a:ext cx="27432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43" tIns="137143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</p:spTree>
    <p:extLst>
      <p:ext uri="{BB962C8B-B14F-4D97-AF65-F5344CB8AC3E}">
        <p14:creationId xmlns:p14="http://schemas.microsoft.com/office/powerpoint/2010/main" val="721288294"/>
      </p:ext>
    </p:extLst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 Column | 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2B76-AB4F-F14C-83C8-F25C5E51E2AB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1828804"/>
            <a:ext cx="3657600" cy="663575"/>
          </a:xfrm>
          <a:solidFill>
            <a:schemeClr val="tx2"/>
          </a:solidFill>
        </p:spPr>
        <p:txBody>
          <a:bodyPr lIns="137143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336293" y="1828804"/>
            <a:ext cx="3657600" cy="663575"/>
          </a:xfrm>
          <a:solidFill>
            <a:schemeClr val="accent2"/>
          </a:solidFill>
        </p:spPr>
        <p:txBody>
          <a:bodyPr lIns="137143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177285" y="1828804"/>
            <a:ext cx="3657600" cy="663575"/>
          </a:xfrm>
          <a:solidFill>
            <a:schemeClr val="accent4"/>
          </a:solidFill>
        </p:spPr>
        <p:txBody>
          <a:bodyPr lIns="137143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95300" y="2492372"/>
            <a:ext cx="36576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43" tIns="137143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4336293" y="2492372"/>
            <a:ext cx="36576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43" tIns="137143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8177285" y="2492372"/>
            <a:ext cx="36576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43" tIns="137143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</p:spTree>
    <p:extLst>
      <p:ext uri="{BB962C8B-B14F-4D97-AF65-F5344CB8AC3E}">
        <p14:creationId xmlns:p14="http://schemas.microsoft.com/office/powerpoint/2010/main" val="574176544"/>
      </p:ext>
    </p:extLst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 Column | 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1A62-0478-454C-A69B-F944B514978F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299" y="1828804"/>
            <a:ext cx="5486400" cy="663575"/>
          </a:xfrm>
          <a:solidFill>
            <a:schemeClr val="tx2"/>
          </a:solidFill>
        </p:spPr>
        <p:txBody>
          <a:bodyPr lIns="137143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313712" y="1828804"/>
            <a:ext cx="5486400" cy="663575"/>
          </a:xfrm>
          <a:solidFill>
            <a:schemeClr val="accent2"/>
          </a:solidFill>
        </p:spPr>
        <p:txBody>
          <a:bodyPr lIns="137143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95299" y="2492372"/>
            <a:ext cx="54864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43" tIns="137143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313712" y="2492372"/>
            <a:ext cx="54864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43" tIns="137143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</p:spTree>
    <p:extLst>
      <p:ext uri="{BB962C8B-B14F-4D97-AF65-F5344CB8AC3E}">
        <p14:creationId xmlns:p14="http://schemas.microsoft.com/office/powerpoint/2010/main" val="4106131382"/>
      </p:ext>
    </p:extLst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hoto w/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 Photo | 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5B44-9B8B-C34E-893E-6E1D3491FE15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24332" y="1828802"/>
            <a:ext cx="5571671" cy="407670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2510971" y="4470403"/>
            <a:ext cx="3585028" cy="1435100"/>
          </a:xfrm>
          <a:solidFill>
            <a:schemeClr val="accent2"/>
          </a:solidFill>
        </p:spPr>
        <p:txBody>
          <a:bodyPr lIns="137143" tIns="137143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here | Remove if not needed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25"/>
          </p:nvPr>
        </p:nvSpPr>
        <p:spPr>
          <a:xfrm>
            <a:off x="6096000" y="1828802"/>
            <a:ext cx="5715000" cy="407670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8226552" y="4470403"/>
            <a:ext cx="3584448" cy="1435100"/>
          </a:xfrm>
          <a:solidFill>
            <a:schemeClr val="accent4"/>
          </a:solidFill>
        </p:spPr>
        <p:txBody>
          <a:bodyPr lIns="137143" tIns="137143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here | Remove if not needed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EE817BE-EAFE-488D-818F-3A834185D3B9}"/>
              </a:ext>
            </a:extLst>
          </p:cNvPr>
          <p:cNvSpPr/>
          <p:nvPr userDrawn="1"/>
        </p:nvSpPr>
        <p:spPr bwMode="gray">
          <a:xfrm>
            <a:off x="12258813" y="-5893"/>
            <a:ext cx="2184401" cy="685800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8" rIns="91430" bIns="45718" rtlCol="0" anchor="t"/>
          <a:lstStyle/>
          <a:p>
            <a:r>
              <a:rPr lang="en-US" sz="1500" dirty="0">
                <a:solidFill>
                  <a:srgbClr val="FFFFFF"/>
                </a:solidFill>
              </a:rPr>
              <a:t>For Image / Photography options. navigate to https://hub.uhg.com/sites/hub/Optum/Resources/Brand/Documents/Photo%20Library%20Overview_June2017.docx</a:t>
            </a:r>
          </a:p>
        </p:txBody>
      </p:sp>
    </p:spTree>
    <p:extLst>
      <p:ext uri="{BB962C8B-B14F-4D97-AF65-F5344CB8AC3E}">
        <p14:creationId xmlns:p14="http://schemas.microsoft.com/office/powerpoint/2010/main" val="3421548123"/>
      </p:ext>
    </p:extLst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hoto w/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514351" y="1828802"/>
            <a:ext cx="3776472" cy="407670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 Photo | 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3E66-661B-EC41-A926-211A5934B574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204328" y="3873724"/>
            <a:ext cx="2077359" cy="2031776"/>
          </a:xfrm>
          <a:solidFill>
            <a:schemeClr val="tx1"/>
          </a:solidFill>
        </p:spPr>
        <p:txBody>
          <a:bodyPr lIns="137143" tIns="137143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here | Remove if not needed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4286399" y="1828802"/>
            <a:ext cx="3776472" cy="407670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5985523" y="3873724"/>
            <a:ext cx="2077359" cy="2031776"/>
          </a:xfrm>
          <a:solidFill>
            <a:schemeClr val="accent2"/>
          </a:solidFill>
        </p:spPr>
        <p:txBody>
          <a:bodyPr lIns="137143" tIns="137143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here | Remove if not needed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25"/>
          </p:nvPr>
        </p:nvSpPr>
        <p:spPr>
          <a:xfrm>
            <a:off x="8067405" y="1835375"/>
            <a:ext cx="3776472" cy="407670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9766530" y="3873724"/>
            <a:ext cx="2077359" cy="2031776"/>
          </a:xfrm>
          <a:solidFill>
            <a:schemeClr val="accent4"/>
          </a:solidFill>
        </p:spPr>
        <p:txBody>
          <a:bodyPr lIns="137143" tIns="137143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here | Remove if not needed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42870C7-51DA-4C40-888B-8B285A0F75BB}"/>
              </a:ext>
            </a:extLst>
          </p:cNvPr>
          <p:cNvSpPr/>
          <p:nvPr userDrawn="1"/>
        </p:nvSpPr>
        <p:spPr bwMode="gray">
          <a:xfrm>
            <a:off x="12258813" y="-5893"/>
            <a:ext cx="2184401" cy="685800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8" rIns="91430" bIns="45718" rtlCol="0" anchor="t"/>
          <a:lstStyle/>
          <a:p>
            <a:r>
              <a:rPr lang="en-US" sz="1500" dirty="0">
                <a:solidFill>
                  <a:srgbClr val="FFFFFF"/>
                </a:solidFill>
              </a:rPr>
              <a:t>For Image / Photography options. navigate to https://hub.uhg.com/sites/hub/Optum/Resources/Brand/Documents/Photo%20Library%20Overview_June2017.docx</a:t>
            </a:r>
          </a:p>
        </p:txBody>
      </p:sp>
    </p:spTree>
    <p:extLst>
      <p:ext uri="{BB962C8B-B14F-4D97-AF65-F5344CB8AC3E}">
        <p14:creationId xmlns:p14="http://schemas.microsoft.com/office/powerpoint/2010/main" val="21840348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44958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buSzPct val="100000"/>
              <a:buFont typeface="Arial" pitchFamily="34" charset="0"/>
              <a:buChar char="–"/>
              <a:defRPr>
                <a:latin typeface="Arial" pitchFamily="34" charset="0"/>
                <a:cs typeface="Arial" pitchFamily="34" charset="0"/>
              </a:defRPr>
            </a:lvl3pPr>
            <a:lvl4pPr>
              <a:buFont typeface="Arial" pitchFamily="34" charset="0"/>
              <a:buChar char="–"/>
              <a:defRPr sz="14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09600" y="76200"/>
            <a:ext cx="10972800" cy="6858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buNone/>
              <a:defRPr sz="2400" b="1" baseline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2787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hoto w/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514351" y="1828808"/>
            <a:ext cx="2819400" cy="25835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4 Photo | 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6DF2-1ECD-0642-A943-4FBA0DD77EF1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3333753" y="1828808"/>
            <a:ext cx="2824163" cy="25835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25"/>
          </p:nvPr>
        </p:nvSpPr>
        <p:spPr>
          <a:xfrm>
            <a:off x="6157912" y="1826540"/>
            <a:ext cx="2821781" cy="25835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27"/>
          </p:nvPr>
        </p:nvSpPr>
        <p:spPr>
          <a:xfrm>
            <a:off x="8977313" y="1826540"/>
            <a:ext cx="2833688" cy="25835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872354" y="2971800"/>
            <a:ext cx="1461407" cy="1439408"/>
          </a:xfrm>
          <a:solidFill>
            <a:schemeClr val="tx1"/>
          </a:solidFill>
        </p:spPr>
        <p:txBody>
          <a:bodyPr lIns="137143" tIns="137143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</a:t>
            </a:r>
            <a:r>
              <a:rPr lang="en-US" dirty="0" err="1"/>
              <a:t>here|Remove</a:t>
            </a:r>
            <a:r>
              <a:rPr lang="en-US" dirty="0"/>
              <a:t> if not needed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4696517" y="2971800"/>
            <a:ext cx="1461407" cy="1439408"/>
          </a:xfrm>
          <a:solidFill>
            <a:schemeClr val="accent2"/>
          </a:solidFill>
        </p:spPr>
        <p:txBody>
          <a:bodyPr lIns="137143" tIns="137143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</a:t>
            </a:r>
            <a:r>
              <a:rPr lang="en-US" dirty="0" err="1"/>
              <a:t>here|Remove</a:t>
            </a:r>
            <a:r>
              <a:rPr lang="en-US" dirty="0"/>
              <a:t> if not needed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7518297" y="2971800"/>
            <a:ext cx="1461407" cy="1439408"/>
          </a:xfrm>
          <a:solidFill>
            <a:schemeClr val="accent4"/>
          </a:solidFill>
        </p:spPr>
        <p:txBody>
          <a:bodyPr lIns="137143" tIns="137143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</a:t>
            </a:r>
            <a:r>
              <a:rPr lang="en-US" dirty="0" err="1"/>
              <a:t>here|Remove</a:t>
            </a:r>
            <a:r>
              <a:rPr lang="en-US" dirty="0"/>
              <a:t> if not needed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10349605" y="2971800"/>
            <a:ext cx="1461407" cy="1439408"/>
          </a:xfrm>
          <a:solidFill>
            <a:srgbClr val="A22B38"/>
          </a:solidFill>
        </p:spPr>
        <p:txBody>
          <a:bodyPr lIns="137143" tIns="137143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</a:t>
            </a:r>
            <a:r>
              <a:rPr lang="en-US" dirty="0" err="1"/>
              <a:t>here|Remove</a:t>
            </a:r>
            <a:r>
              <a:rPr lang="en-US" dirty="0"/>
              <a:t> if not needed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88C153F-3CBA-4181-B037-6B310FABB909}"/>
              </a:ext>
            </a:extLst>
          </p:cNvPr>
          <p:cNvSpPr/>
          <p:nvPr userDrawn="1"/>
        </p:nvSpPr>
        <p:spPr bwMode="gray">
          <a:xfrm>
            <a:off x="12258813" y="-5893"/>
            <a:ext cx="2184401" cy="685800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8" rIns="91430" bIns="45718" rtlCol="0" anchor="t"/>
          <a:lstStyle/>
          <a:p>
            <a:r>
              <a:rPr lang="en-US" sz="1500" dirty="0">
                <a:solidFill>
                  <a:srgbClr val="FFFFFF"/>
                </a:solidFill>
              </a:rPr>
              <a:t>For Image / Photography options. navigate to https://hub.uhg.com/sites/hub/Optum/Resources/Brand/Documents/Photo%20Library%20Overview_June2017.docx</a:t>
            </a:r>
          </a:p>
        </p:txBody>
      </p:sp>
    </p:spTree>
    <p:extLst>
      <p:ext uri="{BB962C8B-B14F-4D97-AF65-F5344CB8AC3E}">
        <p14:creationId xmlns:p14="http://schemas.microsoft.com/office/powerpoint/2010/main" val="1159837041"/>
      </p:ext>
    </p:extLst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hoto w/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514349" y="1826538"/>
            <a:ext cx="2240280" cy="19741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5 Photo | 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0135-2B20-BB43-80FC-138A23B47E69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2777123" y="1826538"/>
            <a:ext cx="2240280" cy="19741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25"/>
          </p:nvPr>
        </p:nvSpPr>
        <p:spPr>
          <a:xfrm>
            <a:off x="5039895" y="1826534"/>
            <a:ext cx="2240280" cy="1974141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27"/>
          </p:nvPr>
        </p:nvSpPr>
        <p:spPr>
          <a:xfrm>
            <a:off x="7302668" y="1826538"/>
            <a:ext cx="2240280" cy="19741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9565441" y="1826538"/>
            <a:ext cx="2240280" cy="19741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637936" y="2700797"/>
            <a:ext cx="1116693" cy="1099883"/>
          </a:xfrm>
          <a:solidFill>
            <a:schemeClr val="tx1"/>
          </a:solidFill>
        </p:spPr>
        <p:txBody>
          <a:bodyPr lIns="137143" tIns="45718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cap-</a:t>
            </a:r>
            <a:r>
              <a:rPr lang="en-US" dirty="0" err="1"/>
              <a:t>tion</a:t>
            </a:r>
            <a:r>
              <a:rPr lang="en-US" dirty="0"/>
              <a:t> here | Remove if not needed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3900709" y="2700797"/>
            <a:ext cx="1116693" cy="1099883"/>
          </a:xfrm>
          <a:solidFill>
            <a:schemeClr val="accent2"/>
          </a:solidFill>
        </p:spPr>
        <p:txBody>
          <a:bodyPr lIns="137143" tIns="45718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cap-</a:t>
            </a:r>
            <a:r>
              <a:rPr lang="en-US" dirty="0" err="1"/>
              <a:t>tion</a:t>
            </a:r>
            <a:r>
              <a:rPr lang="en-US" dirty="0"/>
              <a:t> here | Remove if not needed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6163484" y="2700797"/>
            <a:ext cx="1116693" cy="1099883"/>
          </a:xfrm>
          <a:solidFill>
            <a:schemeClr val="accent4"/>
          </a:solidFill>
        </p:spPr>
        <p:txBody>
          <a:bodyPr lIns="137143" tIns="45718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cap-</a:t>
            </a:r>
            <a:r>
              <a:rPr lang="en-US" dirty="0" err="1"/>
              <a:t>tion</a:t>
            </a:r>
            <a:r>
              <a:rPr lang="en-US" dirty="0"/>
              <a:t> here | Remove if not needed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8426256" y="2700797"/>
            <a:ext cx="1116693" cy="1099883"/>
          </a:xfrm>
          <a:solidFill>
            <a:schemeClr val="accent1"/>
          </a:solidFill>
        </p:spPr>
        <p:txBody>
          <a:bodyPr lIns="137143" tIns="45718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cap-</a:t>
            </a:r>
            <a:r>
              <a:rPr lang="en-US" dirty="0" err="1"/>
              <a:t>tion</a:t>
            </a:r>
            <a:r>
              <a:rPr lang="en-US" dirty="0"/>
              <a:t> here | Remove if not needed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10662104" y="2700797"/>
            <a:ext cx="1116693" cy="1099883"/>
          </a:xfrm>
          <a:solidFill>
            <a:srgbClr val="A22B38"/>
          </a:solidFill>
        </p:spPr>
        <p:txBody>
          <a:bodyPr lIns="137143" tIns="45718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cap-</a:t>
            </a:r>
            <a:r>
              <a:rPr lang="en-US" dirty="0" err="1"/>
              <a:t>tion</a:t>
            </a:r>
            <a:r>
              <a:rPr lang="en-US" dirty="0"/>
              <a:t> here | Remove if not needed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1F65E925-2FCB-43EF-8928-862B5DDB1D8D}"/>
              </a:ext>
            </a:extLst>
          </p:cNvPr>
          <p:cNvSpPr/>
          <p:nvPr userDrawn="1"/>
        </p:nvSpPr>
        <p:spPr bwMode="gray">
          <a:xfrm>
            <a:off x="12258813" y="-5893"/>
            <a:ext cx="2184401" cy="685800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8" rIns="91430" bIns="45718" rtlCol="0" anchor="t"/>
          <a:lstStyle/>
          <a:p>
            <a:r>
              <a:rPr lang="en-US" sz="1500" dirty="0">
                <a:solidFill>
                  <a:srgbClr val="FFFFFF"/>
                </a:solidFill>
              </a:rPr>
              <a:t>For Image / Photography options. navigate to https://hub.uhg.com/sites/hub/Optum/Resources/Brand/Documents/Photo%20Library%20Overview_June2017.docx</a:t>
            </a:r>
          </a:p>
        </p:txBody>
      </p:sp>
    </p:spTree>
    <p:extLst>
      <p:ext uri="{BB962C8B-B14F-4D97-AF65-F5344CB8AC3E}">
        <p14:creationId xmlns:p14="http://schemas.microsoft.com/office/powerpoint/2010/main" val="3013419428"/>
      </p:ext>
    </p:extLst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5 Column icon | 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CDC2-F133-E341-8591-0235C128830C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1828799"/>
            <a:ext cx="2194560" cy="1970316"/>
          </a:xfrm>
          <a:solidFill>
            <a:schemeClr val="tx2"/>
          </a:solidFill>
        </p:spPr>
        <p:txBody>
          <a:bodyPr lIns="137143" anchor="ctr"/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bar.]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2780847" y="1828799"/>
            <a:ext cx="2194560" cy="1970316"/>
          </a:xfrm>
          <a:solidFill>
            <a:schemeClr val="accent2"/>
          </a:solidFill>
        </p:spPr>
        <p:txBody>
          <a:bodyPr lIns="137143" anchor="ctr"/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bar.]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5066395" y="1828799"/>
            <a:ext cx="2194560" cy="1970316"/>
          </a:xfrm>
          <a:solidFill>
            <a:schemeClr val="accent4"/>
          </a:solidFill>
        </p:spPr>
        <p:txBody>
          <a:bodyPr lIns="137143" anchor="ctr"/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bar.]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351941" y="1828799"/>
            <a:ext cx="2194560" cy="1970316"/>
          </a:xfrm>
          <a:solidFill>
            <a:schemeClr val="accent1"/>
          </a:solidFill>
        </p:spPr>
        <p:txBody>
          <a:bodyPr lIns="137143" anchor="ctr"/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bar.]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9637487" y="1828799"/>
            <a:ext cx="2194560" cy="1970316"/>
          </a:xfrm>
          <a:solidFill>
            <a:srgbClr val="A22B38"/>
          </a:solidFill>
        </p:spPr>
        <p:txBody>
          <a:bodyPr lIns="137143" anchor="ctr"/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bar.]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95300" y="3799113"/>
            <a:ext cx="2194560" cy="2106387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43" tIns="137143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Text – add bullet if needed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80845" y="3799113"/>
            <a:ext cx="2194563" cy="2106387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43" tIns="137143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Text – add bullet if needed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066395" y="3799113"/>
            <a:ext cx="2194560" cy="2106387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43" tIns="137143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Text – add bullet if needed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7351941" y="3799113"/>
            <a:ext cx="2194560" cy="2106387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43" tIns="137143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Text – add bullet if needed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9637487" y="3799113"/>
            <a:ext cx="2194560" cy="2106387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43" tIns="137143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Text – add bullet if needed</a:t>
            </a:r>
          </a:p>
        </p:txBody>
      </p:sp>
    </p:spTree>
    <p:extLst>
      <p:ext uri="{BB962C8B-B14F-4D97-AF65-F5344CB8AC3E}">
        <p14:creationId xmlns:p14="http://schemas.microsoft.com/office/powerpoint/2010/main" val="3787400092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ow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 row icon | 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1AE46-959B-3A40-A449-10D5E9AFE6CE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1" y="1861456"/>
            <a:ext cx="1697451" cy="1307592"/>
          </a:xfrm>
          <a:solidFill>
            <a:schemeClr val="tx2"/>
          </a:solidFill>
        </p:spPr>
        <p:txBody>
          <a:bodyPr lIns="137143" rIns="1828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95301" y="3223757"/>
            <a:ext cx="1697451" cy="1307592"/>
          </a:xfrm>
          <a:solidFill>
            <a:schemeClr val="accent2"/>
          </a:solidFill>
        </p:spPr>
        <p:txBody>
          <a:bodyPr lIns="137143" rIns="1828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1" y="4586060"/>
            <a:ext cx="1697451" cy="1307592"/>
          </a:xfrm>
          <a:solidFill>
            <a:schemeClr val="accent4"/>
          </a:solidFill>
        </p:spPr>
        <p:txBody>
          <a:bodyPr lIns="137143" rIns="1828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2318204" y="1861456"/>
            <a:ext cx="9489168" cy="128016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2318204" y="3242808"/>
            <a:ext cx="9489168" cy="128016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2318204" y="4624161"/>
            <a:ext cx="9489168" cy="128016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12020270"/>
      </p:ext>
    </p:extLst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Row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4 row icon | 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C33D-7178-A941-B245-FA9A1EA00B5F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1861456"/>
            <a:ext cx="1700784" cy="987552"/>
          </a:xfrm>
          <a:solidFill>
            <a:schemeClr val="tx2"/>
          </a:solidFill>
        </p:spPr>
        <p:txBody>
          <a:bodyPr lIns="137143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95300" y="2887905"/>
            <a:ext cx="1700784" cy="987552"/>
          </a:xfrm>
          <a:solidFill>
            <a:schemeClr val="accent2"/>
          </a:solidFill>
        </p:spPr>
        <p:txBody>
          <a:bodyPr lIns="137143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3914355"/>
            <a:ext cx="1700784" cy="987552"/>
          </a:xfrm>
          <a:solidFill>
            <a:schemeClr val="accent4"/>
          </a:solidFill>
        </p:spPr>
        <p:txBody>
          <a:bodyPr lIns="137143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2279649" y="1861456"/>
            <a:ext cx="9527723" cy="98755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2279649" y="2888303"/>
            <a:ext cx="9527723" cy="98755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2283277" y="3914355"/>
            <a:ext cx="9527723" cy="98755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95300" y="4940803"/>
            <a:ext cx="1700784" cy="987552"/>
          </a:xfrm>
          <a:solidFill>
            <a:schemeClr val="accent1"/>
          </a:solidFill>
        </p:spPr>
        <p:txBody>
          <a:bodyPr lIns="137143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2283277" y="4940407"/>
            <a:ext cx="9527723" cy="98755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16863209"/>
      </p:ext>
    </p:extLst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Row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5 row icon | 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9496-67E8-814E-8D7E-5030D6468F6C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12" y="1861456"/>
            <a:ext cx="1050471" cy="768096"/>
          </a:xfrm>
          <a:solidFill>
            <a:schemeClr val="tx2"/>
          </a:solidFill>
        </p:spPr>
        <p:txBody>
          <a:bodyPr lIns="45718" rIns="1828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95312" y="2681880"/>
            <a:ext cx="1050471" cy="768096"/>
          </a:xfrm>
          <a:solidFill>
            <a:schemeClr val="accent2"/>
          </a:solidFill>
        </p:spPr>
        <p:txBody>
          <a:bodyPr lIns="45718" rIns="1828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95312" y="3502304"/>
            <a:ext cx="1050471" cy="768096"/>
          </a:xfrm>
          <a:solidFill>
            <a:schemeClr val="accent4"/>
          </a:solidFill>
        </p:spPr>
        <p:txBody>
          <a:bodyPr lIns="45718" rIns="1828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1629240" y="1861456"/>
            <a:ext cx="10178143" cy="768096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1632864" y="2679568"/>
            <a:ext cx="10178143" cy="768096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1632864" y="3497680"/>
            <a:ext cx="10178143" cy="768096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95312" y="4322728"/>
            <a:ext cx="1050471" cy="768096"/>
          </a:xfrm>
          <a:solidFill>
            <a:schemeClr val="accent1"/>
          </a:solidFill>
        </p:spPr>
        <p:txBody>
          <a:bodyPr lIns="45718" rIns="1828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1629240" y="4315792"/>
            <a:ext cx="10178143" cy="768096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95312" y="5143151"/>
            <a:ext cx="1050471" cy="768096"/>
          </a:xfrm>
          <a:solidFill>
            <a:srgbClr val="A22B38"/>
          </a:solidFill>
        </p:spPr>
        <p:txBody>
          <a:bodyPr lIns="45718" rIns="1828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24" hasCustomPrompt="1"/>
          </p:nvPr>
        </p:nvSpPr>
        <p:spPr>
          <a:xfrm>
            <a:off x="1632864" y="5133905"/>
            <a:ext cx="10178143" cy="768096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44063770"/>
      </p:ext>
    </p:extLst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o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 row w/photo | 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6AB2-76A9-E34E-A446-267C7AE5F892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95300" y="1861456"/>
            <a:ext cx="7429501" cy="128016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30" tIns="91430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495300" y="3242808"/>
            <a:ext cx="7429501" cy="128016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30" tIns="91430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95300" y="4624161"/>
            <a:ext cx="7429501" cy="128016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30" tIns="91430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xmlns="" id="{197EC4EA-E5E8-44D0-9F07-91A93F17A78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012113" y="1862144"/>
            <a:ext cx="3795712" cy="4041775"/>
          </a:xfrm>
          <a:blipFill>
            <a:blip r:embed="rId2"/>
            <a:stretch>
              <a:fillRect l="-425" t="-6228" r="636" b="-1156"/>
            </a:stretch>
          </a:blipFill>
        </p:spPr>
        <p:txBody>
          <a:bodyPr tIns="457143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9918903"/>
      </p:ext>
    </p:extLst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o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4 row w/photo | 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59302-CCAA-534E-8783-C6B48FB3FB03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95302" y="1861457"/>
            <a:ext cx="7429500" cy="96012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30" tIns="91430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495302" y="2889431"/>
            <a:ext cx="7429500" cy="96012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30" tIns="91430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95302" y="3917405"/>
            <a:ext cx="7429500" cy="96012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30" tIns="91430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495302" y="4945380"/>
            <a:ext cx="7429500" cy="96012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30" tIns="91430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xmlns="" id="{9FCAFCC1-B988-40D7-A97B-9C6A91DB0F1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012113" y="1862144"/>
            <a:ext cx="3795712" cy="4041775"/>
          </a:xfrm>
          <a:blipFill>
            <a:blip r:embed="rId2"/>
            <a:stretch>
              <a:fillRect l="-425" t="-6228" r="636" b="-1156"/>
            </a:stretch>
          </a:blipFill>
        </p:spPr>
        <p:txBody>
          <a:bodyPr tIns="457143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9998903"/>
      </p:ext>
    </p:extLst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Ro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5 row w/photo | 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CD94-6250-9C42-B0DE-1F79F6C18443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95302" y="1861461"/>
            <a:ext cx="7429500" cy="732245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30" tIns="91430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495302" y="2696220"/>
            <a:ext cx="7429500" cy="732245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30" tIns="91430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95302" y="3530963"/>
            <a:ext cx="7429500" cy="732245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30" tIns="91430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495302" y="4365724"/>
            <a:ext cx="7429500" cy="732245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30" tIns="91430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495302" y="5200475"/>
            <a:ext cx="7429500" cy="732245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30" tIns="91430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xmlns="" id="{C54D5A4F-E02F-439F-9BD1-83F4D6C5E4B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012113" y="1862144"/>
            <a:ext cx="3795712" cy="4041775"/>
          </a:xfrm>
          <a:blipFill>
            <a:blip r:embed="rId2"/>
            <a:stretch>
              <a:fillRect l="-425" t="-6228" r="636" b="-1156"/>
            </a:stretch>
          </a:blipFill>
        </p:spPr>
        <p:txBody>
          <a:bodyPr tIns="457143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1641884"/>
      </p:ext>
    </p:extLst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CD8810C-D46D-A245-A371-215590C4D444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13265" y="2975664"/>
            <a:ext cx="3165475" cy="609373"/>
          </a:xfrm>
        </p:spPr>
        <p:txBody>
          <a:bodyPr anchor="ctr"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[blank]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CA2E36E-0880-4ED1-941C-15199A0FA8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6" y="6263376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8433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Optum_RGB_P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8" y="228602"/>
            <a:ext cx="2876551" cy="679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Optum_ColorBand-02"/>
          <p:cNvPicPr preferRelativeResize="0"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85"/>
            <a:ext cx="12192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5"/>
          <p:cNvSpPr>
            <a:spLocks noChangeArrowheads="1"/>
          </p:cNvSpPr>
          <p:nvPr userDrawn="1"/>
        </p:nvSpPr>
        <p:spPr bwMode="auto">
          <a:xfrm>
            <a:off x="3149603" y="6307151"/>
            <a:ext cx="3655484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9pPr>
          </a:lstStyle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D45D00"/>
              </a:buClr>
              <a:defRPr/>
            </a:pPr>
            <a:endParaRPr lang="en-US" altLang="en-US" sz="1100" b="0" dirty="0" smtClean="0">
              <a:solidFill>
                <a:srgbClr val="63666A"/>
              </a:solidFill>
            </a:endParaRPr>
          </a:p>
        </p:txBody>
      </p:sp>
      <p:pic>
        <p:nvPicPr>
          <p:cNvPr id="7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0" y="657241"/>
            <a:ext cx="41148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49600" y="5448302"/>
            <a:ext cx="8128000" cy="342900"/>
          </a:xfrm>
        </p:spPr>
        <p:txBody>
          <a:bodyPr anchor="t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49600" y="5791200"/>
            <a:ext cx="6400800" cy="547688"/>
          </a:xfrm>
        </p:spPr>
        <p:txBody>
          <a:bodyPr/>
          <a:lstStyle>
            <a:lvl1pPr>
              <a:spcAft>
                <a:spcPct val="0"/>
              </a:spcAft>
              <a:defRPr sz="12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82083352"/>
      </p:ext>
    </p:extLst>
  </p:cSld>
  <p:clrMapOvr>
    <a:masterClrMapping/>
  </p:clrMapOvr>
  <p:transition>
    <p:fade/>
  </p:transition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le or Section Header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76" tIns="143416" rIns="179276" bIns="1434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8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52" y="1828802"/>
            <a:ext cx="7178221" cy="212883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52" y="4122059"/>
            <a:ext cx="7178221" cy="1783443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14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28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4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5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8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1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474B351-B70F-40D4-9AE2-195CAECD3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6" y="6263376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22254"/>
      </p:ext>
    </p:extLst>
  </p:cSld>
  <p:clrMapOvr>
    <a:masterClrMapping/>
  </p:clrMapOvr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le or Section Header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52" y="1828802"/>
            <a:ext cx="7178221" cy="212883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52" y="4122059"/>
            <a:ext cx="7178221" cy="1783443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14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28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4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5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8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1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A5DB066-2C57-4BDC-B3C4-D5AA4E54C31C}"/>
              </a:ext>
            </a:extLst>
          </p:cNvPr>
          <p:cNvSpPr/>
          <p:nvPr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76" tIns="143416" rIns="179276" bIns="1434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8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FC9A3B4-1B40-4F34-AA17-D0A2CDDEFB09}"/>
              </a:ext>
            </a:extLst>
          </p:cNvPr>
          <p:cNvSpPr/>
          <p:nvPr userDrawn="1"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76" tIns="143416" rIns="179276" bIns="1434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8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323795B-315D-40E0-8657-DA4CE38547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6" y="6263376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997542"/>
      </p:ext>
    </p:extLst>
  </p:cSld>
  <p:clrMapOvr>
    <a:masterClrMapping/>
  </p:clrMapOvr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le or Section Header - D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52" y="1828802"/>
            <a:ext cx="7178221" cy="212883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52" y="4122059"/>
            <a:ext cx="7178221" cy="1783443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14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28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4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5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8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1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9B94BD7-F6CB-4633-B827-DCC8BE5FE864}"/>
              </a:ext>
            </a:extLst>
          </p:cNvPr>
          <p:cNvSpPr/>
          <p:nvPr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76" tIns="143416" rIns="179276" bIns="1434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8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70C7A8F-AE53-4820-A109-E17355C4C028}"/>
              </a:ext>
            </a:extLst>
          </p:cNvPr>
          <p:cNvSpPr/>
          <p:nvPr userDrawn="1"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76" tIns="143416" rIns="179276" bIns="1434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8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240E585-40DF-4776-A7CC-4AAC028AA2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6" y="6263376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81297"/>
      </p:ext>
    </p:extLst>
  </p:cSld>
  <p:clrMapOvr>
    <a:masterClrMapping/>
  </p:clrMapOvr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le or Section Header - Med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52" y="1828802"/>
            <a:ext cx="7178221" cy="212883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52" y="4122059"/>
            <a:ext cx="7178221" cy="1783443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14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28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4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5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8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1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3B694CC-B592-44F3-8181-C62CCD2755B7}"/>
              </a:ext>
            </a:extLst>
          </p:cNvPr>
          <p:cNvSpPr/>
          <p:nvPr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76" tIns="143416" rIns="179276" bIns="1434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8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1BC29CE-FDE1-4EE7-87CF-02422434B872}"/>
              </a:ext>
            </a:extLst>
          </p:cNvPr>
          <p:cNvSpPr/>
          <p:nvPr userDrawn="1"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76" tIns="143416" rIns="179276" bIns="1434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8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39E92DE-FB09-4887-9870-C8EA7C3907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6" y="6263376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003992"/>
      </p:ext>
    </p:extLst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- Customiz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49" y="1104913"/>
            <a:ext cx="5378451" cy="285273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49" y="4122059"/>
            <a:ext cx="5378451" cy="1783443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14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28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4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5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8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1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6134103" y="0"/>
            <a:ext cx="6057900" cy="6858000"/>
          </a:xfrm>
          <a:blipFill>
            <a:blip r:embed="rId2"/>
            <a:stretch>
              <a:fillRect/>
            </a:stretch>
          </a:blipFill>
        </p:spPr>
        <p:txBody>
          <a:bodyPr lIns="914286" rIns="914286" anchor="ctr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63490F0-33E6-40B1-9A45-00D99AF732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6" y="6263376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229771"/>
      </p:ext>
    </p:extLst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384CC8E-C163-4D27-8E8B-087072A6A5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657" y="2286001"/>
            <a:ext cx="5440691" cy="228600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0AF8D2C-76F0-D549-A0B8-B671FEC30492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985807"/>
      </p:ext>
    </p:extLst>
  </p:cSld>
  <p:clrMapOvr>
    <a:masterClrMapping/>
  </p:clrMapOvr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/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gray">
          <a:xfrm>
            <a:off x="495308" y="2535053"/>
            <a:ext cx="305051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800" dirty="0">
                <a:solidFill>
                  <a:srgbClr val="55565A"/>
                </a:solidFill>
              </a:rPr>
              <a:t>Thank you.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495308" y="2535053"/>
            <a:ext cx="305051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800" dirty="0">
                <a:solidFill>
                  <a:srgbClr val="55565A"/>
                </a:solidFill>
              </a:rPr>
              <a:t>Thank you.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495308" y="2535053"/>
            <a:ext cx="305051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800" dirty="0">
                <a:solidFill>
                  <a:srgbClr val="55565A"/>
                </a:solidFill>
              </a:rPr>
              <a:t>Thank you.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697C69B-4D50-4474-802F-EE8A4106F084}"/>
              </a:ext>
            </a:extLst>
          </p:cNvPr>
          <p:cNvSpPr txBox="1"/>
          <p:nvPr/>
        </p:nvSpPr>
        <p:spPr bwMode="gray">
          <a:xfrm>
            <a:off x="495308" y="2535053"/>
            <a:ext cx="305051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800" dirty="0">
                <a:solidFill>
                  <a:srgbClr val="55565A"/>
                </a:solidFill>
              </a:rPr>
              <a:t>Thank you.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67D2FEC-DAF3-4875-94E0-8EBF2A513F69}"/>
              </a:ext>
            </a:extLst>
          </p:cNvPr>
          <p:cNvSpPr txBox="1"/>
          <p:nvPr/>
        </p:nvSpPr>
        <p:spPr bwMode="gray">
          <a:xfrm>
            <a:off x="495308" y="2535053"/>
            <a:ext cx="305051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800" dirty="0">
                <a:solidFill>
                  <a:srgbClr val="55565A"/>
                </a:solidFill>
              </a:rPr>
              <a:t>Thank you.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ECF35A84-66E1-4F72-848D-DB6EF4825F09}"/>
              </a:ext>
            </a:extLst>
          </p:cNvPr>
          <p:cNvSpPr/>
          <p:nvPr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76" tIns="143416" rIns="179276" bIns="1434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8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B5C631F-7697-4F1B-8714-C0FB92455C90}"/>
              </a:ext>
            </a:extLst>
          </p:cNvPr>
          <p:cNvSpPr txBox="1"/>
          <p:nvPr userDrawn="1"/>
        </p:nvSpPr>
        <p:spPr bwMode="gray">
          <a:xfrm>
            <a:off x="495308" y="2535053"/>
            <a:ext cx="305051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800" dirty="0">
                <a:solidFill>
                  <a:srgbClr val="55565A"/>
                </a:solidFill>
              </a:rPr>
              <a:t>Thank you.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C3AAB011-BE67-4CF8-9EF1-35D61D12B95A}"/>
              </a:ext>
            </a:extLst>
          </p:cNvPr>
          <p:cNvSpPr/>
          <p:nvPr userDrawn="1"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76" tIns="143416" rIns="179276" bIns="1434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8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575566DA-C2EA-4020-A279-586AEBF51D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6" y="6263376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748192"/>
      </p:ext>
    </p:extLst>
  </p:cSld>
  <p:clrMapOvr>
    <a:masterClrMapping/>
  </p:clrMapOvr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or section divider - accent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5994400" y="6412890"/>
            <a:ext cx="56896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559" tIns="194846" rIns="243559" bIns="1948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24181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7531025" y="-1"/>
            <a:ext cx="4660976" cy="685800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38779" tIns="191026" rIns="238779" bIns="1910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217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191184" y="3877273"/>
            <a:ext cx="5819216" cy="1794661"/>
          </a:xfrm>
          <a:prstGeom prst="rect">
            <a:avLst/>
          </a:prstGeom>
          <a:noFill/>
        </p:spPr>
        <p:txBody>
          <a:bodyPr lIns="0" tIns="107449" rIns="0" bIns="107449">
            <a:noAutofit/>
          </a:bodyPr>
          <a:lstStyle>
            <a:lvl1pPr marL="0" indent="0">
              <a:spcBef>
                <a:spcPts val="0"/>
              </a:spcBef>
              <a:buNone/>
              <a:defRPr sz="37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191184" y="1187621"/>
            <a:ext cx="5819216" cy="2689656"/>
          </a:xfrm>
          <a:noFill/>
        </p:spPr>
        <p:txBody>
          <a:bodyPr lIns="0" tIns="89544" rIns="0" bIns="89544" anchor="b" anchorCtr="0"/>
          <a:lstStyle>
            <a:lvl1pPr>
              <a:lnSpc>
                <a:spcPct val="90000"/>
              </a:lnSpc>
              <a:defRPr sz="6400" spc="0" baseline="0">
                <a:gradFill>
                  <a:gsLst>
                    <a:gs pos="72566">
                      <a:schemeClr val="tx2"/>
                    </a:gs>
                    <a:gs pos="35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18F5FCC-583C-47C6-9953-2F6AD74D46AE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94" y="5819675"/>
            <a:ext cx="2195049" cy="68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08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losing /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ECF35A84-66E1-4F72-848D-DB6EF4825F09}"/>
              </a:ext>
            </a:extLst>
          </p:cNvPr>
          <p:cNvSpPr/>
          <p:nvPr userDrawn="1"/>
        </p:nvSpPr>
        <p:spPr bwMode="gray">
          <a:xfrm>
            <a:off x="8001029" y="0"/>
            <a:ext cx="4191001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088" tIns="143264" rIns="179088" bIns="14326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10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6D6922A-983B-4BA1-9404-083625C6FFF9}"/>
              </a:ext>
            </a:extLst>
          </p:cNvPr>
          <p:cNvSpPr txBox="1"/>
          <p:nvPr userDrawn="1"/>
        </p:nvSpPr>
        <p:spPr bwMode="gray">
          <a:xfrm>
            <a:off x="495331" y="3022617"/>
            <a:ext cx="3975103" cy="656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300" dirty="0">
                <a:solidFill>
                  <a:srgbClr val="55565A"/>
                </a:solidFill>
              </a:rPr>
              <a:t>Thank you.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490A336-58A6-4623-B17E-F3C92AE57B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410260" y="6369813"/>
            <a:ext cx="1462821" cy="34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495563"/>
      </p:ext>
    </p:extLst>
  </p:cSld>
  <p:clrMapOvr>
    <a:masterClrMapping/>
  </p:clrMapOvr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8F5FCC-583C-47C6-9953-2F6AD74D46AE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147" y="2025577"/>
            <a:ext cx="5691748" cy="178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10625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21611D-099C-43D3-92A0-AEDD3D5C1EF1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873604"/>
      </p:ext>
    </p:extLst>
  </p:cSld>
  <p:clrMapOvr>
    <a:masterClrMapping/>
  </p:clrMapOvr>
  <p:transition>
    <p:fade/>
  </p:transition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ferred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9600" y="1354144"/>
            <a:ext cx="11201400" cy="4792663"/>
          </a:xfrm>
        </p:spPr>
        <p:txBody>
          <a:bodyPr/>
          <a:lstStyle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71446" marR="0" indent="0" algn="l" defTabSz="685738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9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4" indent="-166684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15" indent="-171446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8F5FCC-583C-47C6-9953-2F6AD74D46AE}" type="slidenum">
              <a:rPr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600" y="1066800"/>
            <a:ext cx="112014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180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0" y="5097470"/>
            <a:ext cx="12192000" cy="1760537"/>
          </a:xfrm>
          <a:prstGeom prst="rect">
            <a:avLst/>
          </a:prstGeom>
          <a:solidFill>
            <a:srgbClr val="E877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53565A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5" name="Picture 11" descr="Optum_ColorBand-0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70"/>
            <a:ext cx="12192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5" y="228600"/>
            <a:ext cx="2876551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354667" y="2456434"/>
            <a:ext cx="10363200" cy="1150366"/>
          </a:xfrm>
        </p:spPr>
        <p:txBody>
          <a:bodyPr anchor="ctr">
            <a:noAutofit/>
          </a:bodyPr>
          <a:lstStyle>
            <a:lvl1pPr algn="l"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1354667" y="5270500"/>
            <a:ext cx="10363200" cy="1384300"/>
          </a:xfrm>
        </p:spPr>
        <p:txBody>
          <a:bodyPr>
            <a:normAutofit/>
          </a:bodyPr>
          <a:lstStyle>
            <a:lvl1pPr marL="0" indent="0" algn="l"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66335"/>
      </p:ext>
    </p:extLst>
  </p:cSld>
  <p:clrMapOvr>
    <a:masterClrMapping/>
  </p:clrMapOvr>
  <p:transition spd="slow">
    <p:push dir="u"/>
  </p:transition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87C0C-4AFB-4500-B65E-F239AA3DE861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F37F-8723-4AD4-A030-5503D1288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79891"/>
      </p:ext>
    </p:extLst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44958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buSzPct val="100000"/>
              <a:buFont typeface="Arial" pitchFamily="34" charset="0"/>
              <a:buChar char="–"/>
              <a:defRPr>
                <a:latin typeface="Arial" pitchFamily="34" charset="0"/>
                <a:cs typeface="Arial" pitchFamily="34" charset="0"/>
              </a:defRPr>
            </a:lvl3pPr>
            <a:lvl4pPr>
              <a:buFont typeface="Arial" pitchFamily="34" charset="0"/>
              <a:buChar char="–"/>
              <a:defRPr sz="14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09600" y="76200"/>
            <a:ext cx="10972800" cy="6858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buNone/>
              <a:defRPr sz="2400" b="1" baseline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2787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87C0C-4AFB-4500-B65E-F239AA3DE861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F37F-8723-4AD4-A030-5503D1288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51454"/>
      </p:ext>
    </p:extLst>
  </p:cSld>
  <p:clrMapOvr>
    <a:masterClrMapping/>
  </p:clrMapOvr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 Busines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 bwMode="gray">
          <a:xfrm>
            <a:off x="0" y="-233"/>
            <a:ext cx="12192000" cy="6864344"/>
            <a:chOff x="0" y="-233"/>
            <a:chExt cx="9144000" cy="514825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7" r="85"/>
            <a:stretch/>
          </p:blipFill>
          <p:spPr bwMode="gray">
            <a:xfrm>
              <a:off x="0" y="0"/>
              <a:ext cx="9144000" cy="5148025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 bwMode="gray">
            <a:xfrm>
              <a:off x="0" y="-233"/>
              <a:ext cx="8337772" cy="5143734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71000">
                  <a:srgbClr val="FFFFFF">
                    <a:alpha val="75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3" rIns="0" bIns="45723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5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95301" y="1104906"/>
            <a:ext cx="7440387" cy="2735839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 dirty="0"/>
              <a:t>Insightful presentation title in sentence case max 3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301" y="3924305"/>
            <a:ext cx="7440387" cy="974271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9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Event City or Speaker Name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95301" y="4990658"/>
            <a:ext cx="7440011" cy="7025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DD, YYYY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706D6A4-086B-4EFB-B01A-4739B42A6AA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238B657-F5A1-CE4E-BE44-E7119FF99A44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3562FAE-D3E7-4AF2-9F04-7B5F288F01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6" t="19533" r="8101" b="19620"/>
          <a:stretch/>
        </p:blipFill>
        <p:spPr>
          <a:xfrm>
            <a:off x="353113" y="5795747"/>
            <a:ext cx="2186147" cy="66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51803"/>
      </p:ext>
    </p:extLst>
  </p:cSld>
  <p:clrMapOvr>
    <a:masterClrMapping/>
  </p:clrMapOvr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 Lifesty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9294"/>
            <a:ext cx="12192000" cy="6849452"/>
            <a:chOff x="0" y="-233"/>
            <a:chExt cx="9163964" cy="5148305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31" r="-15"/>
            <a:stretch/>
          </p:blipFill>
          <p:spPr>
            <a:xfrm>
              <a:off x="0" y="0"/>
              <a:ext cx="9163964" cy="5148072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 bwMode="auto">
            <a:xfrm>
              <a:off x="0" y="-233"/>
              <a:ext cx="8337772" cy="5143734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71000">
                  <a:srgbClr val="FFFFFF">
                    <a:alpha val="75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3" rIns="0" bIns="45723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5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5301" y="1104906"/>
            <a:ext cx="7440387" cy="2735839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 dirty="0"/>
              <a:t>Insightful presentation title in sentence case max 3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5301" y="3924305"/>
            <a:ext cx="7440387" cy="974271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9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Event City or Speaker Name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1" y="4990658"/>
            <a:ext cx="7440011" cy="7025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DD, YYYY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4E08A3-4092-47F1-9E71-C70852FA56A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1E73121-7B3E-9542-A578-64E2FE217CBC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6753090A-B656-45FC-9886-F280D93F60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6" t="19533" r="8101" b="19620"/>
          <a:stretch/>
        </p:blipFill>
        <p:spPr>
          <a:xfrm>
            <a:off x="353113" y="5795747"/>
            <a:ext cx="2186147" cy="66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853180"/>
      </p:ext>
    </p:extLst>
  </p:cSld>
  <p:clrMapOvr>
    <a:masterClrMapping/>
  </p:clrMapOvr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 Clin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 bwMode="gray">
          <a:xfrm>
            <a:off x="0" y="-233"/>
            <a:ext cx="12192000" cy="6858312"/>
            <a:chOff x="0" y="-233"/>
            <a:chExt cx="9144000" cy="5143734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03" r="503" b="622"/>
            <a:stretch/>
          </p:blipFill>
          <p:spPr bwMode="gray"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gray">
            <a:xfrm>
              <a:off x="0" y="-233"/>
              <a:ext cx="9051472" cy="5143734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56000">
                  <a:srgbClr val="FFFFFF">
                    <a:alpha val="75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3" rIns="0" bIns="45723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5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95301" y="1104906"/>
            <a:ext cx="7440387" cy="2735839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 dirty="0"/>
              <a:t>Insightful presentation title in sentence case max 3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301" y="3924305"/>
            <a:ext cx="7440387" cy="974271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9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Event City or Speaker Name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95301" y="4990658"/>
            <a:ext cx="7440011" cy="7025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DD, YYYY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285D584-066A-4A89-9A12-E19AD0ECCD0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FA19466-1230-8744-BE5C-06C3B7D7C0C9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506AFEAB-1709-4C0C-B4AA-1A4479FBF5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6" t="19533" r="8101" b="19620"/>
          <a:stretch/>
        </p:blipFill>
        <p:spPr>
          <a:xfrm>
            <a:off x="353113" y="5795747"/>
            <a:ext cx="2186147" cy="66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27485"/>
      </p:ext>
    </p:extLst>
  </p:cSld>
  <p:clrMapOvr>
    <a:masterClrMapping/>
  </p:clrMapOvr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alkin Customiz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0"/>
            <a:ext cx="12192000" cy="6858000"/>
          </a:xfrm>
          <a:solidFill>
            <a:schemeClr val="accent4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picture icon in middle of slide to add full bleed picture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0" y="-5893"/>
            <a:ext cx="12192000" cy="6858000"/>
          </a:xfr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2" rIns="0" bIns="45722" numCol="1" rtlCol="0" anchor="ctr" anchorCtr="0" compatLnSpc="1">
            <a:prstTxWarp prst="textNoShape">
              <a:avLst/>
            </a:prstTxWarp>
          </a:bodyPr>
          <a:lstStyle>
            <a:lvl1pPr>
              <a:def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 algn="ctr" defTabSz="914150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95301" y="1104906"/>
            <a:ext cx="7440387" cy="2735839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 dirty="0"/>
              <a:t>Insightful presentation title in sentence case max 3 lines | Image instructions at right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301" y="3924305"/>
            <a:ext cx="7440387" cy="974271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9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Event City or Speaker Name</a:t>
            </a:r>
          </a:p>
        </p:txBody>
      </p:sp>
      <p:sp>
        <p:nvSpPr>
          <p:cNvPr id="9" name="Rectangle 8"/>
          <p:cNvSpPr/>
          <p:nvPr/>
        </p:nvSpPr>
        <p:spPr bwMode="gray">
          <a:xfrm>
            <a:off x="12293608" y="-5893"/>
            <a:ext cx="2184401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t"/>
          <a:lstStyle/>
          <a:p>
            <a:pPr defTabSz="914354"/>
            <a:r>
              <a:rPr lang="en-US" sz="1500" dirty="0">
                <a:solidFill>
                  <a:srgbClr val="FFFFFF"/>
                </a:solidFill>
              </a:rPr>
              <a:t>4 STEPS to customizing this title slide</a:t>
            </a:r>
          </a:p>
          <a:p>
            <a:pPr marL="342882" indent="-342882" defTabSz="91435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Right cick on presentation title placeholder &gt; Send to Back</a:t>
            </a:r>
          </a:p>
          <a:p>
            <a:pPr marL="342882" indent="-342882" defTabSz="91435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Select white gradient overlay &gt; Send to Back</a:t>
            </a:r>
          </a:p>
          <a:p>
            <a:pPr marL="342882" indent="-342882" defTabSz="91435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Click on Picture icon in center of picture placeholder &gt; Navigate to image &gt; Insert</a:t>
            </a:r>
          </a:p>
          <a:p>
            <a:pPr marL="342882" indent="-342882" defTabSz="91435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Right click on Slide Thumbnail &gt; Hit Reset</a:t>
            </a:r>
            <a:br>
              <a:rPr lang="en-US" sz="1500" dirty="0">
                <a:solidFill>
                  <a:srgbClr val="FFFFFF"/>
                </a:solidFill>
              </a:rPr>
            </a:br>
            <a:r>
              <a:rPr lang="en-US" sz="1500" dirty="0">
                <a:solidFill>
                  <a:srgbClr val="FFFFFF"/>
                </a:solidFill>
              </a:rPr>
              <a:t/>
            </a:r>
            <a:br>
              <a:rPr lang="en-US" sz="1500" dirty="0">
                <a:solidFill>
                  <a:srgbClr val="FFFFFF"/>
                </a:solidFill>
              </a:rPr>
            </a:br>
            <a:r>
              <a:rPr lang="en-US" sz="1500" dirty="0">
                <a:solidFill>
                  <a:srgbClr val="FFFFFF"/>
                </a:solidFill>
              </a:rPr>
              <a:t>NOTE: If you accidentally move any of the placeholders on this slide, hitting Reset will put everything back in place – event the logo. So, a best practice would be to hit Reset after you’ve completed your work to make sure placeholders are in their place.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95301" y="4990658"/>
            <a:ext cx="7440011" cy="7025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DD, YYYY</a:t>
            </a:r>
          </a:p>
        </p:txBody>
      </p:sp>
      <p:sp>
        <p:nvSpPr>
          <p:cNvPr id="10" name="Rectangle 9"/>
          <p:cNvSpPr/>
          <p:nvPr/>
        </p:nvSpPr>
        <p:spPr bwMode="gray">
          <a:xfrm>
            <a:off x="12293608" y="-5893"/>
            <a:ext cx="2184401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t"/>
          <a:lstStyle/>
          <a:p>
            <a:pPr defTabSz="914354"/>
            <a:r>
              <a:rPr lang="en-US" sz="1500" dirty="0">
                <a:solidFill>
                  <a:srgbClr val="FFFFFF"/>
                </a:solidFill>
              </a:rPr>
              <a:t>4 STEPS to customizing this title slide</a:t>
            </a:r>
          </a:p>
          <a:p>
            <a:pPr marL="342882" indent="-342882" defTabSz="91435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Right cick on presentation title placeholder &gt; Send to Back</a:t>
            </a:r>
          </a:p>
          <a:p>
            <a:pPr marL="342882" indent="-342882" defTabSz="91435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Select white gradient overlay &gt; Send to Back</a:t>
            </a:r>
          </a:p>
          <a:p>
            <a:pPr marL="342882" indent="-342882" defTabSz="91435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Click on Picture icon in center of picture placeholder &gt; Navigate to image &gt; Insert</a:t>
            </a:r>
          </a:p>
          <a:p>
            <a:pPr marL="342882" indent="-342882" defTabSz="91435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Right click on Slide Thumbnail &gt; Hit Reset</a:t>
            </a:r>
            <a:br>
              <a:rPr lang="en-US" sz="1500" dirty="0">
                <a:solidFill>
                  <a:srgbClr val="FFFFFF"/>
                </a:solidFill>
              </a:rPr>
            </a:br>
            <a:r>
              <a:rPr lang="en-US" sz="1500" dirty="0">
                <a:solidFill>
                  <a:srgbClr val="FFFFFF"/>
                </a:solidFill>
              </a:rPr>
              <a:t/>
            </a:r>
            <a:br>
              <a:rPr lang="en-US" sz="1500" dirty="0">
                <a:solidFill>
                  <a:srgbClr val="FFFFFF"/>
                </a:solidFill>
              </a:rPr>
            </a:br>
            <a:r>
              <a:rPr lang="en-US" sz="1500" dirty="0">
                <a:solidFill>
                  <a:srgbClr val="FFFFFF"/>
                </a:solidFill>
              </a:rPr>
              <a:t>NOTE: If you accidentally move any of the placeholders on this slide, hitting Reset will put everything back in place – event the logo. So, a best practice would be to hit Reset after you’ve completed your work to make sure placeholders are in their place. </a:t>
            </a:r>
          </a:p>
        </p:txBody>
      </p:sp>
      <p:sp>
        <p:nvSpPr>
          <p:cNvPr id="12" name="Rectangle 11"/>
          <p:cNvSpPr/>
          <p:nvPr/>
        </p:nvSpPr>
        <p:spPr bwMode="gray">
          <a:xfrm>
            <a:off x="12293608" y="-5893"/>
            <a:ext cx="2184401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t"/>
          <a:lstStyle/>
          <a:p>
            <a:pPr defTabSz="914354"/>
            <a:r>
              <a:rPr lang="en-US" sz="1500" dirty="0">
                <a:solidFill>
                  <a:srgbClr val="FFFFFF"/>
                </a:solidFill>
              </a:rPr>
              <a:t>4 STEPS to customizing this title slide</a:t>
            </a:r>
          </a:p>
          <a:p>
            <a:pPr marL="342882" indent="-342882" defTabSz="91435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Right cick on presentation title placeholder &gt; Send to Back</a:t>
            </a:r>
          </a:p>
          <a:p>
            <a:pPr marL="342882" indent="-342882" defTabSz="91435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Select white gradient overlay &gt; Send to Back</a:t>
            </a:r>
          </a:p>
          <a:p>
            <a:pPr marL="342882" indent="-342882" defTabSz="91435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Click on Picture icon in center of picture placeholder &gt; Navigate to image &gt; Insert</a:t>
            </a:r>
          </a:p>
          <a:p>
            <a:pPr marL="342882" indent="-342882" defTabSz="91435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Right click on Slide Thumbnail &gt; Hit Reset</a:t>
            </a:r>
            <a:br>
              <a:rPr lang="en-US" sz="1500" dirty="0">
                <a:solidFill>
                  <a:srgbClr val="FFFFFF"/>
                </a:solidFill>
              </a:rPr>
            </a:br>
            <a:r>
              <a:rPr lang="en-US" sz="1500" dirty="0">
                <a:solidFill>
                  <a:srgbClr val="FFFFFF"/>
                </a:solidFill>
              </a:rPr>
              <a:t/>
            </a:r>
            <a:br>
              <a:rPr lang="en-US" sz="1500" dirty="0">
                <a:solidFill>
                  <a:srgbClr val="FFFFFF"/>
                </a:solidFill>
              </a:rPr>
            </a:br>
            <a:r>
              <a:rPr lang="en-US" sz="1500" dirty="0">
                <a:solidFill>
                  <a:srgbClr val="FFFFFF"/>
                </a:solidFill>
              </a:rPr>
              <a:t>NOTE: If you accidentally move any of the placeholders on this slide, hitting Reset will put everything back in place – event the logo. So, a best practice would be to hit Reset after you’ve completed your work to make sure placeholders are in their place.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676653B-7108-453B-9B83-C7F4FB60F995}"/>
              </a:ext>
            </a:extLst>
          </p:cNvPr>
          <p:cNvSpPr/>
          <p:nvPr/>
        </p:nvSpPr>
        <p:spPr bwMode="gray">
          <a:xfrm>
            <a:off x="12293608" y="-5893"/>
            <a:ext cx="2184401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t"/>
          <a:lstStyle/>
          <a:p>
            <a:pPr defTabSz="914354"/>
            <a:r>
              <a:rPr lang="en-US" sz="1500" dirty="0">
                <a:solidFill>
                  <a:srgbClr val="FFFFFF"/>
                </a:solidFill>
              </a:rPr>
              <a:t>4 STEPS to customizing this title slide</a:t>
            </a:r>
          </a:p>
          <a:p>
            <a:pPr marL="342882" indent="-342882" defTabSz="91435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Right cick on presentation title placeholder &gt; Send to Back</a:t>
            </a:r>
          </a:p>
          <a:p>
            <a:pPr marL="342882" indent="-342882" defTabSz="91435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Select white gradient overlay &gt; Send to Back</a:t>
            </a:r>
          </a:p>
          <a:p>
            <a:pPr marL="342882" indent="-342882" defTabSz="91435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Click on Picture icon in center of picture placeholder &gt; Navigate to image &gt; Insert</a:t>
            </a:r>
          </a:p>
          <a:p>
            <a:pPr marL="342882" indent="-342882" defTabSz="91435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Right click on Slide Thumbnail &gt; Hit Reset</a:t>
            </a:r>
            <a:br>
              <a:rPr lang="en-US" sz="1500" dirty="0">
                <a:solidFill>
                  <a:srgbClr val="FFFFFF"/>
                </a:solidFill>
              </a:rPr>
            </a:br>
            <a:r>
              <a:rPr lang="en-US" sz="1500" dirty="0">
                <a:solidFill>
                  <a:srgbClr val="FFFFFF"/>
                </a:solidFill>
              </a:rPr>
              <a:t/>
            </a:r>
            <a:br>
              <a:rPr lang="en-US" sz="1500" dirty="0">
                <a:solidFill>
                  <a:srgbClr val="FFFFFF"/>
                </a:solidFill>
              </a:rPr>
            </a:br>
            <a:r>
              <a:rPr lang="en-US" sz="1500" dirty="0">
                <a:solidFill>
                  <a:srgbClr val="FFFFFF"/>
                </a:solidFill>
              </a:rPr>
              <a:t>NOTE: If you accidentally move any of the placeholders on this slide, hitting Reset will put everything back in place – event the logo. So, a best practice would be to hit Reset after you’ve completed your work to make sure placeholders are in their place.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69B2ADF1-764A-4F68-BB0A-1874814E7521}"/>
              </a:ext>
            </a:extLst>
          </p:cNvPr>
          <p:cNvSpPr/>
          <p:nvPr/>
        </p:nvSpPr>
        <p:spPr bwMode="gray">
          <a:xfrm>
            <a:off x="12293608" y="-5893"/>
            <a:ext cx="2184401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t"/>
          <a:lstStyle/>
          <a:p>
            <a:pPr defTabSz="914354"/>
            <a:r>
              <a:rPr lang="en-US" sz="1500" dirty="0">
                <a:solidFill>
                  <a:srgbClr val="FFFFFF"/>
                </a:solidFill>
              </a:rPr>
              <a:t>4 STEPS to customizing this title slide</a:t>
            </a:r>
          </a:p>
          <a:p>
            <a:pPr marL="342882" indent="-342882" defTabSz="91435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Right cick on presentation title placeholder &gt; Send to Back</a:t>
            </a:r>
          </a:p>
          <a:p>
            <a:pPr marL="342882" indent="-342882" defTabSz="91435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Select white gradient overlay &gt; Send to Back</a:t>
            </a:r>
          </a:p>
          <a:p>
            <a:pPr marL="342882" indent="-342882" defTabSz="91435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Click on Picture icon in center of picture placeholder &gt; Navigate to image &gt; Insert</a:t>
            </a:r>
          </a:p>
          <a:p>
            <a:pPr marL="342882" indent="-342882" defTabSz="91435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Right click on Slide Thumbnail &gt; Hit Reset</a:t>
            </a:r>
            <a:br>
              <a:rPr lang="en-US" sz="1500" dirty="0">
                <a:solidFill>
                  <a:srgbClr val="FFFFFF"/>
                </a:solidFill>
              </a:rPr>
            </a:br>
            <a:r>
              <a:rPr lang="en-US" sz="1500" dirty="0">
                <a:solidFill>
                  <a:srgbClr val="FFFFFF"/>
                </a:solidFill>
              </a:rPr>
              <a:t/>
            </a:r>
            <a:br>
              <a:rPr lang="en-US" sz="1500" dirty="0">
                <a:solidFill>
                  <a:srgbClr val="FFFFFF"/>
                </a:solidFill>
              </a:rPr>
            </a:br>
            <a:r>
              <a:rPr lang="en-US" sz="1500" dirty="0">
                <a:solidFill>
                  <a:srgbClr val="FFFFFF"/>
                </a:solidFill>
              </a:rPr>
              <a:t>NOTE: If you accidentally move any of the placeholders on this slide, hitting Reset will put everything back in place – event the logo. So, a best practice would be to hit Reset after you’ve completed your work to make sure placeholders are in their place.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F821BB3F-CBC9-45BD-BE44-5074087344C5}"/>
              </a:ext>
            </a:extLst>
          </p:cNvPr>
          <p:cNvSpPr/>
          <p:nvPr userDrawn="1"/>
        </p:nvSpPr>
        <p:spPr bwMode="gray">
          <a:xfrm>
            <a:off x="12293608" y="-5893"/>
            <a:ext cx="2184401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t"/>
          <a:lstStyle/>
          <a:p>
            <a:pPr defTabSz="914354"/>
            <a:r>
              <a:rPr lang="en-US" sz="1500" dirty="0">
                <a:solidFill>
                  <a:srgbClr val="FFFFFF"/>
                </a:solidFill>
              </a:rPr>
              <a:t>4 STEPS to customizing this title slide</a:t>
            </a:r>
          </a:p>
          <a:p>
            <a:pPr marL="342882" indent="-342882" defTabSz="91435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Right click on presentation title placeholder &gt; Send to Back</a:t>
            </a:r>
          </a:p>
          <a:p>
            <a:pPr marL="342882" indent="-342882" defTabSz="91435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Select white gradient overlay &gt; Send to Back</a:t>
            </a:r>
          </a:p>
          <a:p>
            <a:pPr marL="342882" indent="-342882" defTabSz="91435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Click on Picture icon in center of picture placeholder &gt; Navigate to image &gt; Insert</a:t>
            </a:r>
          </a:p>
          <a:p>
            <a:pPr marL="342882" indent="-342882" defTabSz="914354"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Right click on Slide Thumbnail &gt; Hit Reset</a:t>
            </a:r>
            <a:br>
              <a:rPr lang="en-US" sz="1500" dirty="0">
                <a:solidFill>
                  <a:srgbClr val="FFFFFF"/>
                </a:solidFill>
              </a:rPr>
            </a:br>
            <a:r>
              <a:rPr lang="en-US" sz="1500" dirty="0">
                <a:solidFill>
                  <a:srgbClr val="FFFFFF"/>
                </a:solidFill>
              </a:rPr>
              <a:t/>
            </a:r>
            <a:br>
              <a:rPr lang="en-US" sz="1500" dirty="0">
                <a:solidFill>
                  <a:srgbClr val="FFFFFF"/>
                </a:solidFill>
              </a:rPr>
            </a:br>
            <a:r>
              <a:rPr lang="en-US" sz="1500" dirty="0">
                <a:solidFill>
                  <a:srgbClr val="FFFFFF"/>
                </a:solidFill>
              </a:rPr>
              <a:t>NOTE: If you accidentally move any of the placeholders on this slide, hitting Reset will put everything back in place – event the logo. So, a best practice would be to hit Reset after you’ve completed your work to make sure placeholders are in their place.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189E88-7755-437F-A367-C0D1CAAA7DB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A30CA33-0408-7843-BED9-E167C47D3192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xmlns="" id="{0F992B04-FE0A-48EA-A5CC-B98E75A5F90D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353115" y="5795747"/>
            <a:ext cx="2186148" cy="667645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0519D5C0-3E30-4D27-B93A-DE8877DFA135}"/>
              </a:ext>
            </a:extLst>
          </p:cNvPr>
          <p:cNvSpPr/>
          <p:nvPr userDrawn="1"/>
        </p:nvSpPr>
        <p:spPr bwMode="gray">
          <a:xfrm>
            <a:off x="14478008" y="-5893"/>
            <a:ext cx="2184401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t"/>
          <a:lstStyle/>
          <a:p>
            <a:pPr defTabSz="914354"/>
            <a:r>
              <a:rPr lang="en-US" sz="1500" dirty="0">
                <a:solidFill>
                  <a:srgbClr val="FFFFFF"/>
                </a:solidFill>
              </a:rPr>
              <a:t>For Image / Photography options. navigate to https://hub.uhg.com/sites/hub/Optum/Resources/Brand/Documents/Photo%20Library%20Overview_June2017.docx</a:t>
            </a:r>
          </a:p>
        </p:txBody>
      </p:sp>
    </p:spTree>
    <p:extLst>
      <p:ext uri="{BB962C8B-B14F-4D97-AF65-F5344CB8AC3E}">
        <p14:creationId xmlns:p14="http://schemas.microsoft.com/office/powerpoint/2010/main" val="2242474883"/>
      </p:ext>
    </p:extLst>
  </p:cSld>
  <p:clrMapOvr>
    <a:masterClrMapping/>
  </p:clrMapOvr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One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B12D-92C4-3B43-B1D8-9965D43BF638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</p:spTree>
    <p:extLst>
      <p:ext uri="{BB962C8B-B14F-4D97-AF65-F5344CB8AC3E}">
        <p14:creationId xmlns:p14="http://schemas.microsoft.com/office/powerpoint/2010/main" val="42061425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1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43" indent="0">
              <a:buNone/>
              <a:defRPr sz="1900"/>
            </a:lvl2pPr>
            <a:lvl3pPr marL="914286" indent="0">
              <a:buNone/>
              <a:defRPr sz="1600"/>
            </a:lvl3pPr>
            <a:lvl4pPr marL="1371430" indent="0">
              <a:buNone/>
              <a:defRPr sz="1500"/>
            </a:lvl4pPr>
            <a:lvl5pPr marL="1828573" indent="0">
              <a:buNone/>
              <a:defRPr sz="1500"/>
            </a:lvl5pPr>
            <a:lvl6pPr marL="2285718" indent="0">
              <a:buNone/>
              <a:defRPr sz="1500"/>
            </a:lvl6pPr>
            <a:lvl7pPr marL="2742858" indent="0">
              <a:buNone/>
              <a:defRPr sz="1500"/>
            </a:lvl7pPr>
            <a:lvl8pPr marL="3200000" indent="0">
              <a:buNone/>
              <a:defRPr sz="1500"/>
            </a:lvl8pPr>
            <a:lvl9pPr marL="3657143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1965BB-F466-477C-B5CA-83EF7E76031D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863354"/>
      </p:ext>
    </p:extLst>
  </p:cSld>
  <p:clrMapOvr>
    <a:masterClrMapping/>
  </p:clrMapOvr>
  <p:transition>
    <p:fade/>
  </p:transition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1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One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95302" y="1825629"/>
            <a:ext cx="5524500" cy="40798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3" y="1825629"/>
            <a:ext cx="5660572" cy="40798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22B7-E70D-5C40-876F-2AAFEE548D55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</p:spTree>
    <p:extLst>
      <p:ext uri="{BB962C8B-B14F-4D97-AF65-F5344CB8AC3E}">
        <p14:creationId xmlns:p14="http://schemas.microsoft.com/office/powerpoint/2010/main" val="2681915770"/>
      </p:ext>
    </p:extLst>
  </p:cSld>
  <p:clrMapOvr>
    <a:masterClrMapping/>
  </p:clrMapOvr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2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One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95302" y="1825629"/>
            <a:ext cx="5524500" cy="40798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3" y="1825629"/>
            <a:ext cx="5660572" cy="40798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0BFFF-AA19-A248-B278-6D3F06A4B752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95301" y="1118292"/>
            <a:ext cx="5502275" cy="492125"/>
          </a:xfrm>
        </p:spPr>
        <p:txBody>
          <a:bodyPr anchor="t"/>
          <a:lstStyle>
            <a:lvl1pPr marL="0" indent="0">
              <a:buNone/>
              <a:defRPr sz="2700" b="0">
                <a:solidFill>
                  <a:schemeClr val="accent4"/>
                </a:soli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Short subhead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118292"/>
            <a:ext cx="5638800" cy="492125"/>
          </a:xfrm>
        </p:spPr>
        <p:txBody>
          <a:bodyPr anchor="t"/>
          <a:lstStyle>
            <a:lvl1pPr marL="0" indent="0">
              <a:buNone/>
              <a:defRPr sz="2700" b="0">
                <a:solidFill>
                  <a:schemeClr val="accent4"/>
                </a:soli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Short subhead</a:t>
            </a:r>
          </a:p>
        </p:txBody>
      </p:sp>
    </p:spTree>
    <p:extLst>
      <p:ext uri="{BB962C8B-B14F-4D97-AF65-F5344CB8AC3E}">
        <p14:creationId xmlns:p14="http://schemas.microsoft.com/office/powerpoint/2010/main" val="1447944625"/>
      </p:ext>
    </p:extLst>
  </p:cSld>
  <p:clrMapOvr>
    <a:masterClrMapping/>
  </p:clrMapOvr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C73E-47F9-FC40-A96F-1496DECD9ED4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20449" y="6486992"/>
            <a:ext cx="612323" cy="365125"/>
          </a:xfrm>
        </p:spPr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5295900" y="6486992"/>
            <a:ext cx="592454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</p:spTree>
    <p:extLst>
      <p:ext uri="{BB962C8B-B14F-4D97-AF65-F5344CB8AC3E}">
        <p14:creationId xmlns:p14="http://schemas.microsoft.com/office/powerpoint/2010/main" val="1253045951"/>
      </p:ext>
    </p:extLst>
  </p:cSld>
  <p:clrMapOvr>
    <a:masterClrMapping/>
  </p:clrMapOvr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DF9DB-8334-D945-AB69-E456494DD0B0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</p:spTree>
    <p:extLst>
      <p:ext uri="{BB962C8B-B14F-4D97-AF65-F5344CB8AC3E}">
        <p14:creationId xmlns:p14="http://schemas.microsoft.com/office/powerpoint/2010/main" val="869135340"/>
      </p:ext>
    </p:extLst>
  </p:cSld>
  <p:clrMapOvr>
    <a:masterClrMapping/>
  </p:clrMapOvr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979F-CB61-594E-83EE-7A39EC78DBD5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519567" y="1828802"/>
            <a:ext cx="1865376" cy="1866900"/>
          </a:xfrm>
          <a:prstGeom prst="ellipse">
            <a:avLst/>
          </a:prstGeom>
          <a:ln w="19050">
            <a:solidFill>
              <a:schemeClr val="accent1"/>
            </a:solidFill>
          </a:ln>
        </p:spPr>
        <p:txBody>
          <a:bodyPr anchor="ctr"/>
          <a:lstStyle>
            <a:lvl1pPr algn="ctr">
              <a:buNone/>
              <a:defRPr sz="1200">
                <a:solidFill>
                  <a:schemeClr val="bg2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Place icon here. To hide this text, place cursor then hit space bar. Duplicate or delete as needed.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171896" y="1828802"/>
            <a:ext cx="1865376" cy="1866900"/>
          </a:xfrm>
          <a:prstGeom prst="ellipse">
            <a:avLst/>
          </a:prstGeom>
          <a:ln w="19050">
            <a:solidFill>
              <a:schemeClr val="accent1"/>
            </a:solidFill>
          </a:ln>
        </p:spPr>
        <p:txBody>
          <a:bodyPr anchor="ctr"/>
          <a:lstStyle>
            <a:lvl1pPr algn="ctr">
              <a:buNone/>
              <a:defRPr sz="1200">
                <a:solidFill>
                  <a:schemeClr val="bg2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Place icon here. To hide this text, place cursor then hit space bar. Duplicate or delete as needed.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910815" y="1828802"/>
            <a:ext cx="1865376" cy="1866900"/>
          </a:xfrm>
          <a:prstGeom prst="ellipse">
            <a:avLst/>
          </a:prstGeom>
          <a:ln w="19050">
            <a:solidFill>
              <a:schemeClr val="accent1"/>
            </a:solidFill>
          </a:ln>
        </p:spPr>
        <p:txBody>
          <a:bodyPr anchor="ctr"/>
          <a:lstStyle>
            <a:lvl1pPr algn="ctr">
              <a:buNone/>
              <a:defRPr sz="1200">
                <a:solidFill>
                  <a:schemeClr val="bg2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Place icon here. To hide this text, place cursor then hit space bar. Duplicate or delete as needed.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84513" y="4401700"/>
            <a:ext cx="3335483" cy="1503809"/>
          </a:xfrm>
        </p:spPr>
        <p:txBody>
          <a:bodyPr/>
          <a:lstStyle>
            <a:lvl1pPr>
              <a:defRPr sz="1600">
                <a:solidFill>
                  <a:schemeClr val="tx2"/>
                </a:solidFill>
              </a:defRPr>
            </a:lvl1pPr>
            <a:lvl2pPr marL="228589" indent="-228589">
              <a:buFont typeface="Arial" panose="020B0604020202020204" pitchFamily="34" charset="0"/>
              <a:buChar char="•"/>
              <a:defRPr sz="1600"/>
            </a:lvl2pPr>
            <a:lvl3pPr marL="457178" indent="-228589">
              <a:buClr>
                <a:schemeClr val="tx1"/>
              </a:buClr>
              <a:buFont typeface="Arial" panose="020B0604020202020204" pitchFamily="34" charset="0"/>
              <a:buChar char="−"/>
              <a:defRPr sz="1600"/>
            </a:lvl3pPr>
            <a:lvl4pPr marL="687353" indent="-230177">
              <a:buFont typeface="Arial" panose="020B0604020202020204" pitchFamily="34" charset="0"/>
              <a:buChar char="•"/>
              <a:defRPr sz="1600"/>
            </a:lvl4pPr>
            <a:lvl5pPr>
              <a:defRPr sz="1500"/>
            </a:lvl5pPr>
          </a:lstStyle>
          <a:p>
            <a:pPr lvl="0"/>
            <a:r>
              <a:rPr lang="en-US" dirty="0"/>
              <a:t>Type 16 pt gray text max three lines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91B99C12-BC4B-42D3-9852-1F9B4101E133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4436845" y="4401700"/>
            <a:ext cx="3335483" cy="1503809"/>
          </a:xfrm>
        </p:spPr>
        <p:txBody>
          <a:bodyPr/>
          <a:lstStyle>
            <a:lvl1pPr>
              <a:defRPr sz="1600">
                <a:solidFill>
                  <a:schemeClr val="tx2"/>
                </a:solidFill>
              </a:defRPr>
            </a:lvl1pPr>
            <a:lvl2pPr marL="228589" indent="-228589">
              <a:buFont typeface="Arial" panose="020B0604020202020204" pitchFamily="34" charset="0"/>
              <a:buChar char="•"/>
              <a:defRPr sz="1600"/>
            </a:lvl2pPr>
            <a:lvl3pPr marL="457178" indent="-228589">
              <a:buClr>
                <a:schemeClr val="tx1"/>
              </a:buClr>
              <a:buFont typeface="Arial" panose="020B0604020202020204" pitchFamily="34" charset="0"/>
              <a:buChar char="−"/>
              <a:defRPr sz="1600"/>
            </a:lvl3pPr>
            <a:lvl4pPr marL="687353" indent="-230177">
              <a:buFont typeface="Arial" panose="020B0604020202020204" pitchFamily="34" charset="0"/>
              <a:buChar char="•"/>
              <a:defRPr sz="1600"/>
            </a:lvl4pPr>
            <a:lvl5pPr>
              <a:defRPr sz="1500"/>
            </a:lvl5pPr>
          </a:lstStyle>
          <a:p>
            <a:pPr lvl="0"/>
            <a:r>
              <a:rPr lang="en-US" dirty="0"/>
              <a:t>Type 16 pt gray text max three lines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D9004B96-D94C-4153-B36B-4355853060EA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8175761" y="4401700"/>
            <a:ext cx="3335483" cy="1503809"/>
          </a:xfrm>
        </p:spPr>
        <p:txBody>
          <a:bodyPr/>
          <a:lstStyle>
            <a:lvl1pPr>
              <a:defRPr sz="1600">
                <a:solidFill>
                  <a:schemeClr val="tx2"/>
                </a:solidFill>
              </a:defRPr>
            </a:lvl1pPr>
            <a:lvl2pPr marL="228589" indent="-228589">
              <a:buFont typeface="Arial" panose="020B0604020202020204" pitchFamily="34" charset="0"/>
              <a:buChar char="•"/>
              <a:defRPr sz="1600"/>
            </a:lvl2pPr>
            <a:lvl3pPr marL="457178" indent="-228589">
              <a:buClr>
                <a:schemeClr val="tx1"/>
              </a:buClr>
              <a:buFont typeface="Arial" panose="020B0604020202020204" pitchFamily="34" charset="0"/>
              <a:buChar char="−"/>
              <a:defRPr sz="1600"/>
            </a:lvl3pPr>
            <a:lvl4pPr marL="687353" indent="-230177">
              <a:buFont typeface="Arial" panose="020B0604020202020204" pitchFamily="34" charset="0"/>
              <a:buChar char="•"/>
              <a:defRPr sz="1600"/>
            </a:lvl4pPr>
            <a:lvl5pPr>
              <a:defRPr sz="1500"/>
            </a:lvl5pPr>
          </a:lstStyle>
          <a:p>
            <a:pPr lvl="0"/>
            <a:r>
              <a:rPr lang="en-US" dirty="0"/>
              <a:t>Type 16 pt gray text max three lines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4736416D-EB4F-4346-8783-FC896DC0CA6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4513" y="3868739"/>
            <a:ext cx="3335483" cy="457200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Type subhead in 16 pt orange | Max two lines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xmlns="" id="{5BAB981D-A627-42CC-B2DE-02C26E3DF94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6845" y="3865340"/>
            <a:ext cx="3335483" cy="457200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Type subhead in 16 pt orange | Max two lines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xmlns="" id="{E65F5722-9D51-4EC9-BA8C-FDC59DB8463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75761" y="3865340"/>
            <a:ext cx="3335483" cy="457200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Type subhead in 16 pt orange | Max two lines</a:t>
            </a:r>
          </a:p>
        </p:txBody>
      </p:sp>
    </p:spTree>
    <p:extLst>
      <p:ext uri="{BB962C8B-B14F-4D97-AF65-F5344CB8AC3E}">
        <p14:creationId xmlns:p14="http://schemas.microsoft.com/office/powerpoint/2010/main" val="3730678737"/>
      </p:ext>
    </p:extLst>
  </p:cSld>
  <p:clrMapOvr>
    <a:masterClrMapping/>
  </p:clrMapOvr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5 Column | 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AD87-B724-594E-98FD-35F8EA8B27DF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1828799"/>
            <a:ext cx="2194560" cy="663575"/>
          </a:xfrm>
          <a:solidFill>
            <a:schemeClr val="tx2"/>
          </a:solidFill>
        </p:spPr>
        <p:txBody>
          <a:bodyPr lIns="137154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2780847" y="1828804"/>
            <a:ext cx="2194560" cy="663575"/>
          </a:xfrm>
          <a:solidFill>
            <a:schemeClr val="accent2"/>
          </a:solidFill>
        </p:spPr>
        <p:txBody>
          <a:bodyPr lIns="137154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5066395" y="1828804"/>
            <a:ext cx="2194560" cy="663575"/>
          </a:xfrm>
          <a:solidFill>
            <a:schemeClr val="accent4"/>
          </a:solidFill>
        </p:spPr>
        <p:txBody>
          <a:bodyPr lIns="137154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351941" y="1828804"/>
            <a:ext cx="2194560" cy="663575"/>
          </a:xfrm>
          <a:solidFill>
            <a:schemeClr val="accent1"/>
          </a:solidFill>
        </p:spPr>
        <p:txBody>
          <a:bodyPr lIns="137154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9637487" y="1828804"/>
            <a:ext cx="2194560" cy="663575"/>
          </a:xfrm>
          <a:solidFill>
            <a:srgbClr val="A22B38"/>
          </a:solidFill>
        </p:spPr>
        <p:txBody>
          <a:bodyPr lIns="137154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95300" y="2492372"/>
            <a:ext cx="219456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4" tIns="13715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80847" y="2492372"/>
            <a:ext cx="219456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4" tIns="13715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066395" y="2492372"/>
            <a:ext cx="219456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4" tIns="13715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7351941" y="2492372"/>
            <a:ext cx="219456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4" tIns="13715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9637488" y="2492372"/>
            <a:ext cx="219456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4" tIns="13715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</p:spTree>
    <p:extLst>
      <p:ext uri="{BB962C8B-B14F-4D97-AF65-F5344CB8AC3E}">
        <p14:creationId xmlns:p14="http://schemas.microsoft.com/office/powerpoint/2010/main" val="3516009164"/>
      </p:ext>
    </p:extLst>
  </p:cSld>
  <p:clrMapOvr>
    <a:masterClrMapping/>
  </p:clrMapOvr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4 Column | 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9F98-2828-F343-AAD4-254357817DCF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1828799"/>
            <a:ext cx="2743200" cy="663575"/>
          </a:xfrm>
          <a:solidFill>
            <a:schemeClr val="tx2"/>
          </a:solidFill>
        </p:spPr>
        <p:txBody>
          <a:bodyPr lIns="137154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356581" y="1828804"/>
            <a:ext cx="2743200" cy="663575"/>
          </a:xfrm>
          <a:solidFill>
            <a:schemeClr val="accent2"/>
          </a:solidFill>
        </p:spPr>
        <p:txBody>
          <a:bodyPr lIns="137154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217863" y="1828804"/>
            <a:ext cx="2743200" cy="663575"/>
          </a:xfrm>
          <a:solidFill>
            <a:schemeClr val="accent4"/>
          </a:solidFill>
        </p:spPr>
        <p:txBody>
          <a:bodyPr lIns="137154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9079143" y="1828804"/>
            <a:ext cx="2743200" cy="663575"/>
          </a:xfrm>
          <a:solidFill>
            <a:schemeClr val="accent1"/>
          </a:solidFill>
        </p:spPr>
        <p:txBody>
          <a:bodyPr lIns="137154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95300" y="2492372"/>
            <a:ext cx="27432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4" tIns="13715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356581" y="2492372"/>
            <a:ext cx="27432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4" tIns="13715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217863" y="2492372"/>
            <a:ext cx="27432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4" tIns="13715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9079143" y="2492372"/>
            <a:ext cx="27432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4" tIns="13715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</p:spTree>
    <p:extLst>
      <p:ext uri="{BB962C8B-B14F-4D97-AF65-F5344CB8AC3E}">
        <p14:creationId xmlns:p14="http://schemas.microsoft.com/office/powerpoint/2010/main" val="3503660851"/>
      </p:ext>
    </p:extLst>
  </p:cSld>
  <p:clrMapOvr>
    <a:masterClrMapping/>
  </p:clrMapOvr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 Column | 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2B76-AB4F-F14C-83C8-F25C5E51E2AB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1828799"/>
            <a:ext cx="3657600" cy="663575"/>
          </a:xfrm>
          <a:solidFill>
            <a:schemeClr val="tx2"/>
          </a:solidFill>
        </p:spPr>
        <p:txBody>
          <a:bodyPr lIns="137154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336293" y="1828799"/>
            <a:ext cx="3657600" cy="663575"/>
          </a:xfrm>
          <a:solidFill>
            <a:schemeClr val="accent2"/>
          </a:solidFill>
        </p:spPr>
        <p:txBody>
          <a:bodyPr lIns="137154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177285" y="1828799"/>
            <a:ext cx="3657600" cy="663575"/>
          </a:xfrm>
          <a:solidFill>
            <a:schemeClr val="accent4"/>
          </a:solidFill>
        </p:spPr>
        <p:txBody>
          <a:bodyPr lIns="137154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95300" y="2492372"/>
            <a:ext cx="36576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4" tIns="13715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4336293" y="2492372"/>
            <a:ext cx="36576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4" tIns="13715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8177285" y="2492372"/>
            <a:ext cx="36576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4" tIns="13715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</p:spTree>
    <p:extLst>
      <p:ext uri="{BB962C8B-B14F-4D97-AF65-F5344CB8AC3E}">
        <p14:creationId xmlns:p14="http://schemas.microsoft.com/office/powerpoint/2010/main" val="1381164935"/>
      </p:ext>
    </p:extLst>
  </p:cSld>
  <p:clrMapOvr>
    <a:masterClrMapping/>
  </p:clrMapOvr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 Column | 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1A62-0478-454C-A69B-F944B514978F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299" y="1828804"/>
            <a:ext cx="5486400" cy="663575"/>
          </a:xfrm>
          <a:solidFill>
            <a:schemeClr val="tx2"/>
          </a:solidFill>
        </p:spPr>
        <p:txBody>
          <a:bodyPr lIns="137154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313712" y="1828799"/>
            <a:ext cx="5486400" cy="663575"/>
          </a:xfrm>
          <a:solidFill>
            <a:schemeClr val="accent2"/>
          </a:solidFill>
        </p:spPr>
        <p:txBody>
          <a:bodyPr lIns="137154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95299" y="2492372"/>
            <a:ext cx="54864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4" tIns="13715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313712" y="2492372"/>
            <a:ext cx="54864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4" tIns="13715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</p:spTree>
    <p:extLst>
      <p:ext uri="{BB962C8B-B14F-4D97-AF65-F5344CB8AC3E}">
        <p14:creationId xmlns:p14="http://schemas.microsoft.com/office/powerpoint/2010/main" val="1160574791"/>
      </p:ext>
    </p:extLst>
  </p:cSld>
  <p:clrMapOvr>
    <a:masterClrMapping/>
  </p:clrMapOvr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hoto w/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 Photo | 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5B44-9B8B-C34E-893E-6E1D3491FE15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24332" y="1828802"/>
            <a:ext cx="5571671" cy="407670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2510971" y="4470402"/>
            <a:ext cx="3585028" cy="1435100"/>
          </a:xfrm>
          <a:solidFill>
            <a:schemeClr val="accent2"/>
          </a:solidFill>
        </p:spPr>
        <p:txBody>
          <a:bodyPr lIns="137154" tIns="137154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here | Remove if not needed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25"/>
          </p:nvPr>
        </p:nvSpPr>
        <p:spPr>
          <a:xfrm>
            <a:off x="6096000" y="1828802"/>
            <a:ext cx="5715000" cy="407670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8226552" y="4470402"/>
            <a:ext cx="3584448" cy="1435100"/>
          </a:xfrm>
          <a:solidFill>
            <a:schemeClr val="accent4"/>
          </a:solidFill>
        </p:spPr>
        <p:txBody>
          <a:bodyPr lIns="137154" tIns="137154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here | Remove if not needed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EE817BE-EAFE-488D-818F-3A834185D3B9}"/>
              </a:ext>
            </a:extLst>
          </p:cNvPr>
          <p:cNvSpPr/>
          <p:nvPr userDrawn="1"/>
        </p:nvSpPr>
        <p:spPr bwMode="gray">
          <a:xfrm>
            <a:off x="12258809" y="-5893"/>
            <a:ext cx="2184401" cy="685800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t"/>
          <a:lstStyle/>
          <a:p>
            <a:pPr defTabSz="914354"/>
            <a:r>
              <a:rPr lang="en-US" sz="1500" dirty="0">
                <a:solidFill>
                  <a:srgbClr val="FFFFFF"/>
                </a:solidFill>
              </a:rPr>
              <a:t>For Image / Photography options. navigate to https://hub.uhg.com/sites/hub/Optum/Resources/Brand/Documents/Photo%20Library%20Overview_June2017.docx</a:t>
            </a:r>
          </a:p>
        </p:txBody>
      </p:sp>
    </p:spTree>
    <p:extLst>
      <p:ext uri="{BB962C8B-B14F-4D97-AF65-F5344CB8AC3E}">
        <p14:creationId xmlns:p14="http://schemas.microsoft.com/office/powerpoint/2010/main" val="37374431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3" y="990600"/>
            <a:ext cx="5382684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990600"/>
            <a:ext cx="5384800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56D6D2-8808-490F-82E8-D7E8DBC803C4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853710"/>
      </p:ext>
    </p:extLst>
  </p:cSld>
  <p:clrMapOvr>
    <a:masterClrMapping/>
  </p:clrMapOvr>
  <p:transition>
    <p:fade/>
  </p:transition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hoto w/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514351" y="1828802"/>
            <a:ext cx="3776472" cy="407670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 Photo | 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3E66-661B-EC41-A926-211A5934B574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204328" y="3873724"/>
            <a:ext cx="2077359" cy="2031776"/>
          </a:xfrm>
          <a:solidFill>
            <a:schemeClr val="tx1"/>
          </a:solidFill>
        </p:spPr>
        <p:txBody>
          <a:bodyPr lIns="137154" tIns="137154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here | Remove if not needed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4286399" y="1828802"/>
            <a:ext cx="3776472" cy="407670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5985519" y="3873724"/>
            <a:ext cx="2077359" cy="2031776"/>
          </a:xfrm>
          <a:solidFill>
            <a:schemeClr val="accent2"/>
          </a:solidFill>
        </p:spPr>
        <p:txBody>
          <a:bodyPr lIns="137154" tIns="137154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here | Remove if not needed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25"/>
          </p:nvPr>
        </p:nvSpPr>
        <p:spPr>
          <a:xfrm>
            <a:off x="8067405" y="1835375"/>
            <a:ext cx="3776472" cy="407670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9766526" y="3873724"/>
            <a:ext cx="2077359" cy="2031776"/>
          </a:xfrm>
          <a:solidFill>
            <a:schemeClr val="accent4"/>
          </a:solidFill>
        </p:spPr>
        <p:txBody>
          <a:bodyPr lIns="137154" tIns="137154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here | Remove if not needed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42870C7-51DA-4C40-888B-8B285A0F75BB}"/>
              </a:ext>
            </a:extLst>
          </p:cNvPr>
          <p:cNvSpPr/>
          <p:nvPr userDrawn="1"/>
        </p:nvSpPr>
        <p:spPr bwMode="gray">
          <a:xfrm>
            <a:off x="12258809" y="-5893"/>
            <a:ext cx="2184401" cy="685800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t"/>
          <a:lstStyle/>
          <a:p>
            <a:pPr defTabSz="914354"/>
            <a:r>
              <a:rPr lang="en-US" sz="1500" dirty="0">
                <a:solidFill>
                  <a:srgbClr val="FFFFFF"/>
                </a:solidFill>
              </a:rPr>
              <a:t>For Image / Photography options. navigate to https://hub.uhg.com/sites/hub/Optum/Resources/Brand/Documents/Photo%20Library%20Overview_June2017.docx</a:t>
            </a:r>
          </a:p>
        </p:txBody>
      </p:sp>
    </p:spTree>
    <p:extLst>
      <p:ext uri="{BB962C8B-B14F-4D97-AF65-F5344CB8AC3E}">
        <p14:creationId xmlns:p14="http://schemas.microsoft.com/office/powerpoint/2010/main" val="1439161852"/>
      </p:ext>
    </p:extLst>
  </p:cSld>
  <p:clrMapOvr>
    <a:masterClrMapping/>
  </p:clrMapOvr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hoto w/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514351" y="1828803"/>
            <a:ext cx="2819400" cy="25835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4 Photo | 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6DF2-1ECD-0642-A943-4FBA0DD77EF1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3333753" y="1828803"/>
            <a:ext cx="2824163" cy="25835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25"/>
          </p:nvPr>
        </p:nvSpPr>
        <p:spPr>
          <a:xfrm>
            <a:off x="6157912" y="1826535"/>
            <a:ext cx="2821781" cy="25835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27"/>
          </p:nvPr>
        </p:nvSpPr>
        <p:spPr>
          <a:xfrm>
            <a:off x="8977313" y="1826535"/>
            <a:ext cx="2833688" cy="25835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872350" y="2971800"/>
            <a:ext cx="1461407" cy="1439408"/>
          </a:xfrm>
          <a:solidFill>
            <a:schemeClr val="tx1"/>
          </a:solidFill>
        </p:spPr>
        <p:txBody>
          <a:bodyPr lIns="137154" tIns="137154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</a:t>
            </a:r>
            <a:r>
              <a:rPr lang="en-US" dirty="0" err="1"/>
              <a:t>here|Remove</a:t>
            </a:r>
            <a:r>
              <a:rPr lang="en-US" dirty="0"/>
              <a:t> if not needed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4696513" y="2971800"/>
            <a:ext cx="1461407" cy="1439408"/>
          </a:xfrm>
          <a:solidFill>
            <a:schemeClr val="accent2"/>
          </a:solidFill>
        </p:spPr>
        <p:txBody>
          <a:bodyPr lIns="137154" tIns="137154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</a:t>
            </a:r>
            <a:r>
              <a:rPr lang="en-US" dirty="0" err="1"/>
              <a:t>here|Remove</a:t>
            </a:r>
            <a:r>
              <a:rPr lang="en-US" dirty="0"/>
              <a:t> if not needed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7518293" y="2971800"/>
            <a:ext cx="1461407" cy="1439408"/>
          </a:xfrm>
          <a:solidFill>
            <a:schemeClr val="accent4"/>
          </a:solidFill>
        </p:spPr>
        <p:txBody>
          <a:bodyPr lIns="137154" tIns="137154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</a:t>
            </a:r>
            <a:r>
              <a:rPr lang="en-US" dirty="0" err="1"/>
              <a:t>here|Remove</a:t>
            </a:r>
            <a:r>
              <a:rPr lang="en-US" dirty="0"/>
              <a:t> if not needed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10349601" y="2971800"/>
            <a:ext cx="1461407" cy="1439408"/>
          </a:xfrm>
          <a:solidFill>
            <a:srgbClr val="A22B38"/>
          </a:solidFill>
        </p:spPr>
        <p:txBody>
          <a:bodyPr lIns="137154" tIns="137154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</a:t>
            </a:r>
            <a:r>
              <a:rPr lang="en-US" dirty="0" err="1"/>
              <a:t>here|Remove</a:t>
            </a:r>
            <a:r>
              <a:rPr lang="en-US" dirty="0"/>
              <a:t> if not needed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88C153F-3CBA-4181-B037-6B310FABB909}"/>
              </a:ext>
            </a:extLst>
          </p:cNvPr>
          <p:cNvSpPr/>
          <p:nvPr userDrawn="1"/>
        </p:nvSpPr>
        <p:spPr bwMode="gray">
          <a:xfrm>
            <a:off x="12258809" y="-5893"/>
            <a:ext cx="2184401" cy="685800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t"/>
          <a:lstStyle/>
          <a:p>
            <a:pPr defTabSz="914354"/>
            <a:r>
              <a:rPr lang="en-US" sz="1500" dirty="0">
                <a:solidFill>
                  <a:srgbClr val="FFFFFF"/>
                </a:solidFill>
              </a:rPr>
              <a:t>For Image / Photography options. navigate to https://hub.uhg.com/sites/hub/Optum/Resources/Brand/Documents/Photo%20Library%20Overview_June2017.docx</a:t>
            </a:r>
          </a:p>
        </p:txBody>
      </p:sp>
    </p:spTree>
    <p:extLst>
      <p:ext uri="{BB962C8B-B14F-4D97-AF65-F5344CB8AC3E}">
        <p14:creationId xmlns:p14="http://schemas.microsoft.com/office/powerpoint/2010/main" val="822657668"/>
      </p:ext>
    </p:extLst>
  </p:cSld>
  <p:clrMapOvr>
    <a:masterClrMapping/>
  </p:clrMapOvr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hoto w/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514349" y="1826533"/>
            <a:ext cx="2240280" cy="19741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5 Photo | 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0135-2B20-BB43-80FC-138A23B47E69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2777123" y="1826533"/>
            <a:ext cx="2240280" cy="19741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25"/>
          </p:nvPr>
        </p:nvSpPr>
        <p:spPr>
          <a:xfrm>
            <a:off x="5039895" y="1826534"/>
            <a:ext cx="2240280" cy="1974141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27"/>
          </p:nvPr>
        </p:nvSpPr>
        <p:spPr>
          <a:xfrm>
            <a:off x="7302668" y="1826533"/>
            <a:ext cx="2240280" cy="19741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9565441" y="1826533"/>
            <a:ext cx="2240280" cy="19741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637936" y="2700797"/>
            <a:ext cx="1116693" cy="1099883"/>
          </a:xfrm>
          <a:solidFill>
            <a:schemeClr val="tx1"/>
          </a:solidFill>
        </p:spPr>
        <p:txBody>
          <a:bodyPr lIns="137154" tIns="45718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cap-</a:t>
            </a:r>
            <a:r>
              <a:rPr lang="en-US" dirty="0" err="1"/>
              <a:t>tion</a:t>
            </a:r>
            <a:r>
              <a:rPr lang="en-US" dirty="0"/>
              <a:t> here | Remove if not needed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3900709" y="2700797"/>
            <a:ext cx="1116693" cy="1099883"/>
          </a:xfrm>
          <a:solidFill>
            <a:schemeClr val="accent2"/>
          </a:solidFill>
        </p:spPr>
        <p:txBody>
          <a:bodyPr lIns="137154" tIns="45718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cap-</a:t>
            </a:r>
            <a:r>
              <a:rPr lang="en-US" dirty="0" err="1"/>
              <a:t>tion</a:t>
            </a:r>
            <a:r>
              <a:rPr lang="en-US" dirty="0"/>
              <a:t> here | Remove if not needed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6163484" y="2700797"/>
            <a:ext cx="1116693" cy="1099883"/>
          </a:xfrm>
          <a:solidFill>
            <a:schemeClr val="accent4"/>
          </a:solidFill>
        </p:spPr>
        <p:txBody>
          <a:bodyPr lIns="137154" tIns="45718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cap-</a:t>
            </a:r>
            <a:r>
              <a:rPr lang="en-US" dirty="0" err="1"/>
              <a:t>tion</a:t>
            </a:r>
            <a:r>
              <a:rPr lang="en-US" dirty="0"/>
              <a:t> here | Remove if not needed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8426256" y="2700797"/>
            <a:ext cx="1116693" cy="1099883"/>
          </a:xfrm>
          <a:solidFill>
            <a:schemeClr val="accent1"/>
          </a:solidFill>
        </p:spPr>
        <p:txBody>
          <a:bodyPr lIns="137154" tIns="45718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cap-</a:t>
            </a:r>
            <a:r>
              <a:rPr lang="en-US" dirty="0" err="1"/>
              <a:t>tion</a:t>
            </a:r>
            <a:r>
              <a:rPr lang="en-US" dirty="0"/>
              <a:t> here | Remove if not needed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10662104" y="2700797"/>
            <a:ext cx="1116693" cy="1099883"/>
          </a:xfrm>
          <a:solidFill>
            <a:srgbClr val="A22B38"/>
          </a:solidFill>
        </p:spPr>
        <p:txBody>
          <a:bodyPr lIns="137154" tIns="45718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cap-</a:t>
            </a:r>
            <a:r>
              <a:rPr lang="en-US" dirty="0" err="1"/>
              <a:t>tion</a:t>
            </a:r>
            <a:r>
              <a:rPr lang="en-US" dirty="0"/>
              <a:t> here | Remove if not needed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1F65E925-2FCB-43EF-8928-862B5DDB1D8D}"/>
              </a:ext>
            </a:extLst>
          </p:cNvPr>
          <p:cNvSpPr/>
          <p:nvPr userDrawn="1"/>
        </p:nvSpPr>
        <p:spPr bwMode="gray">
          <a:xfrm>
            <a:off x="12258809" y="-5893"/>
            <a:ext cx="2184401" cy="685800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t"/>
          <a:lstStyle/>
          <a:p>
            <a:pPr defTabSz="914354"/>
            <a:r>
              <a:rPr lang="en-US" sz="1500" dirty="0">
                <a:solidFill>
                  <a:srgbClr val="FFFFFF"/>
                </a:solidFill>
              </a:rPr>
              <a:t>For Image / Photography options. navigate to https://hub.uhg.com/sites/hub/Optum/Resources/Brand/Documents/Photo%20Library%20Overview_June2017.docx</a:t>
            </a:r>
          </a:p>
        </p:txBody>
      </p:sp>
    </p:spTree>
    <p:extLst>
      <p:ext uri="{BB962C8B-B14F-4D97-AF65-F5344CB8AC3E}">
        <p14:creationId xmlns:p14="http://schemas.microsoft.com/office/powerpoint/2010/main" val="4263632070"/>
      </p:ext>
    </p:extLst>
  </p:cSld>
  <p:clrMapOvr>
    <a:masterClrMapping/>
  </p:clrMapOvr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5 Column icon | 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CDC2-F133-E341-8591-0235C128830C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1828799"/>
            <a:ext cx="2194560" cy="1970316"/>
          </a:xfrm>
          <a:solidFill>
            <a:schemeClr val="tx2"/>
          </a:solidFill>
        </p:spPr>
        <p:txBody>
          <a:bodyPr lIns="137154" anchor="ctr"/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bar.]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2780847" y="1828799"/>
            <a:ext cx="2194560" cy="1970316"/>
          </a:xfrm>
          <a:solidFill>
            <a:schemeClr val="accent2"/>
          </a:solidFill>
        </p:spPr>
        <p:txBody>
          <a:bodyPr lIns="137154" anchor="ctr"/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bar.]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5066395" y="1828799"/>
            <a:ext cx="2194560" cy="1970316"/>
          </a:xfrm>
          <a:solidFill>
            <a:schemeClr val="accent4"/>
          </a:solidFill>
        </p:spPr>
        <p:txBody>
          <a:bodyPr lIns="137154" anchor="ctr"/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bar.]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351941" y="1828799"/>
            <a:ext cx="2194560" cy="1970316"/>
          </a:xfrm>
          <a:solidFill>
            <a:schemeClr val="accent1"/>
          </a:solidFill>
        </p:spPr>
        <p:txBody>
          <a:bodyPr lIns="137154" anchor="ctr"/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bar.]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9637487" y="1828799"/>
            <a:ext cx="2194560" cy="1970316"/>
          </a:xfrm>
          <a:solidFill>
            <a:srgbClr val="A22B38"/>
          </a:solidFill>
        </p:spPr>
        <p:txBody>
          <a:bodyPr lIns="137154" anchor="ctr"/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bar.]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95300" y="3799113"/>
            <a:ext cx="2194560" cy="2106387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4" tIns="13715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Text – add bullet if needed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80845" y="3799113"/>
            <a:ext cx="2194563" cy="2106387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4" tIns="13715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Text – add bullet if needed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066395" y="3799113"/>
            <a:ext cx="2194560" cy="2106387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4" tIns="13715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Text – add bullet if needed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7351941" y="3799113"/>
            <a:ext cx="2194560" cy="2106387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4" tIns="13715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Text – add bullet if needed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9637487" y="3799113"/>
            <a:ext cx="2194560" cy="2106387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154" tIns="13715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900">
                <a:solidFill>
                  <a:schemeClr val="tx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Text – add bullet if needed</a:t>
            </a:r>
          </a:p>
        </p:txBody>
      </p:sp>
    </p:spTree>
    <p:extLst>
      <p:ext uri="{BB962C8B-B14F-4D97-AF65-F5344CB8AC3E}">
        <p14:creationId xmlns:p14="http://schemas.microsoft.com/office/powerpoint/2010/main" val="2849325323"/>
      </p:ext>
    </p:extLst>
  </p:cSld>
  <p:clrMapOvr>
    <a:masterClrMapping/>
  </p:clrMapOvr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ow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 row icon | 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1AE46-959B-3A40-A449-10D5E9AFE6CE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1" y="1861456"/>
            <a:ext cx="1697451" cy="1307592"/>
          </a:xfrm>
          <a:solidFill>
            <a:schemeClr val="tx2"/>
          </a:solidFill>
        </p:spPr>
        <p:txBody>
          <a:bodyPr lIns="137154" rIns="1828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95301" y="3223757"/>
            <a:ext cx="1697451" cy="1307592"/>
          </a:xfrm>
          <a:solidFill>
            <a:schemeClr val="accent2"/>
          </a:solidFill>
        </p:spPr>
        <p:txBody>
          <a:bodyPr lIns="137154" rIns="1828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1" y="4586060"/>
            <a:ext cx="1697451" cy="1307592"/>
          </a:xfrm>
          <a:solidFill>
            <a:schemeClr val="accent4"/>
          </a:solidFill>
        </p:spPr>
        <p:txBody>
          <a:bodyPr lIns="137154" rIns="1828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2318204" y="1861456"/>
            <a:ext cx="9489168" cy="128016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2318204" y="3242808"/>
            <a:ext cx="9489168" cy="128016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2318204" y="4624161"/>
            <a:ext cx="9489168" cy="128016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42164240"/>
      </p:ext>
    </p:extLst>
  </p:cSld>
  <p:clrMapOvr>
    <a:masterClrMapping/>
  </p:clrMapOvr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Row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4 row icon | 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C33D-7178-A941-B245-FA9A1EA00B5F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1861456"/>
            <a:ext cx="1700784" cy="987552"/>
          </a:xfrm>
          <a:solidFill>
            <a:schemeClr val="tx2"/>
          </a:solidFill>
        </p:spPr>
        <p:txBody>
          <a:bodyPr lIns="137154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95300" y="2887905"/>
            <a:ext cx="1700784" cy="987552"/>
          </a:xfrm>
          <a:solidFill>
            <a:schemeClr val="accent2"/>
          </a:solidFill>
        </p:spPr>
        <p:txBody>
          <a:bodyPr lIns="137154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3914355"/>
            <a:ext cx="1700784" cy="987552"/>
          </a:xfrm>
          <a:solidFill>
            <a:schemeClr val="accent4"/>
          </a:solidFill>
        </p:spPr>
        <p:txBody>
          <a:bodyPr lIns="137154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2279649" y="1861456"/>
            <a:ext cx="9527723" cy="98755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2279649" y="2888303"/>
            <a:ext cx="9527723" cy="98755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2283277" y="3914355"/>
            <a:ext cx="9527723" cy="98755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95300" y="4940803"/>
            <a:ext cx="1700784" cy="987552"/>
          </a:xfrm>
          <a:solidFill>
            <a:schemeClr val="accent1"/>
          </a:solidFill>
        </p:spPr>
        <p:txBody>
          <a:bodyPr lIns="137154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2283277" y="4940407"/>
            <a:ext cx="9527723" cy="98755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79249339"/>
      </p:ext>
    </p:extLst>
  </p:cSld>
  <p:clrMapOvr>
    <a:masterClrMapping/>
  </p:clrMapOvr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Row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5 row icon | 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9496-67E8-814E-8D7E-5030D6468F6C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9" y="1861456"/>
            <a:ext cx="1050471" cy="768096"/>
          </a:xfrm>
          <a:solidFill>
            <a:schemeClr val="tx2"/>
          </a:solidFill>
        </p:spPr>
        <p:txBody>
          <a:bodyPr lIns="45718" rIns="1828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95309" y="2681880"/>
            <a:ext cx="1050471" cy="768096"/>
          </a:xfrm>
          <a:solidFill>
            <a:schemeClr val="accent2"/>
          </a:solidFill>
        </p:spPr>
        <p:txBody>
          <a:bodyPr lIns="45718" rIns="1828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9" y="3502304"/>
            <a:ext cx="1050471" cy="768096"/>
          </a:xfrm>
          <a:solidFill>
            <a:schemeClr val="accent4"/>
          </a:solidFill>
        </p:spPr>
        <p:txBody>
          <a:bodyPr lIns="45718" rIns="1828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1629237" y="1861456"/>
            <a:ext cx="10178143" cy="768096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1632864" y="2679568"/>
            <a:ext cx="10178143" cy="768096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1632864" y="3497680"/>
            <a:ext cx="10178143" cy="768096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95309" y="4322728"/>
            <a:ext cx="1050471" cy="768096"/>
          </a:xfrm>
          <a:solidFill>
            <a:schemeClr val="accent1"/>
          </a:solidFill>
        </p:spPr>
        <p:txBody>
          <a:bodyPr lIns="45718" rIns="1828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1629237" y="4315792"/>
            <a:ext cx="10178143" cy="768096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95309" y="5143151"/>
            <a:ext cx="1050471" cy="768096"/>
          </a:xfrm>
          <a:solidFill>
            <a:srgbClr val="A22B38"/>
          </a:solidFill>
        </p:spPr>
        <p:txBody>
          <a:bodyPr lIns="45718" rIns="1828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24" hasCustomPrompt="1"/>
          </p:nvPr>
        </p:nvSpPr>
        <p:spPr>
          <a:xfrm>
            <a:off x="1632864" y="5133905"/>
            <a:ext cx="10178143" cy="768096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02882192"/>
      </p:ext>
    </p:extLst>
  </p:cSld>
  <p:clrMapOvr>
    <a:masterClrMapping/>
  </p:clrMapOvr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o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 row w/photo | 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6AB2-76A9-E34E-A446-267C7AE5F892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95300" y="1861456"/>
            <a:ext cx="7429501" cy="128016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36" tIns="91436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495300" y="3242808"/>
            <a:ext cx="7429501" cy="128016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36" tIns="91436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95300" y="4624161"/>
            <a:ext cx="7429501" cy="128016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36" tIns="91436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xmlns="" id="{197EC4EA-E5E8-44D0-9F07-91A93F17A78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012113" y="1862144"/>
            <a:ext cx="3795712" cy="4041775"/>
          </a:xfrm>
          <a:blipFill>
            <a:blip r:embed="rId2"/>
            <a:stretch>
              <a:fillRect l="-425" t="-6228" r="636" b="-1156"/>
            </a:stretch>
          </a:blipFill>
        </p:spPr>
        <p:txBody>
          <a:bodyPr tIns="457178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1013984"/>
      </p:ext>
    </p:extLst>
  </p:cSld>
  <p:clrMapOvr>
    <a:masterClrMapping/>
  </p:clrMapOvr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o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4 row w/photo | 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59302-CCAA-534E-8783-C6B48FB3FB03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95302" y="1861457"/>
            <a:ext cx="7429500" cy="96012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36" tIns="91436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495302" y="2889431"/>
            <a:ext cx="7429500" cy="96012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36" tIns="91436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95302" y="3917405"/>
            <a:ext cx="7429500" cy="96012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36" tIns="91436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495302" y="4945380"/>
            <a:ext cx="7429500" cy="96012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36" tIns="91436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xmlns="" id="{9FCAFCC1-B988-40D7-A97B-9C6A91DB0F1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012113" y="1862144"/>
            <a:ext cx="3795712" cy="4041775"/>
          </a:xfrm>
          <a:blipFill>
            <a:blip r:embed="rId2"/>
            <a:stretch>
              <a:fillRect l="-425" t="-6228" r="636" b="-1156"/>
            </a:stretch>
          </a:blipFill>
        </p:spPr>
        <p:txBody>
          <a:bodyPr tIns="457178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9867969"/>
      </p:ext>
    </p:extLst>
  </p:cSld>
  <p:clrMapOvr>
    <a:masterClrMapping/>
  </p:clrMapOvr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Ro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5 row w/photo | 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CD94-6250-9C42-B0DE-1F79F6C18443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2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95302" y="1861461"/>
            <a:ext cx="7429500" cy="732245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36" tIns="91436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495302" y="2696219"/>
            <a:ext cx="7429500" cy="732245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36" tIns="91436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95302" y="3530963"/>
            <a:ext cx="7429500" cy="732245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36" tIns="91436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495302" y="4365723"/>
            <a:ext cx="7429500" cy="732245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36" tIns="91436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495302" y="5200475"/>
            <a:ext cx="7429500" cy="732245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436" tIns="91436"/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xmlns="" id="{C54D5A4F-E02F-439F-9BD1-83F4D6C5E4B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012113" y="1862144"/>
            <a:ext cx="3795712" cy="4041775"/>
          </a:xfrm>
          <a:blipFill>
            <a:blip r:embed="rId2"/>
            <a:stretch>
              <a:fillRect l="-425" t="-6228" r="636" b="-1156"/>
            </a:stretch>
          </a:blipFill>
        </p:spPr>
        <p:txBody>
          <a:bodyPr tIns="457178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46615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9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84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9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84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7072E-5008-4753-93E8-D050A7350EA4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495835"/>
      </p:ext>
    </p:extLst>
  </p:cSld>
  <p:clrMapOvr>
    <a:masterClrMapping/>
  </p:clrMapOvr>
  <p:transition>
    <p:fade/>
  </p:transition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CD8810C-D46D-A245-A371-215590C4D444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13265" y="2975664"/>
            <a:ext cx="3165475" cy="609373"/>
          </a:xfrm>
        </p:spPr>
        <p:txBody>
          <a:bodyPr anchor="ctr"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[blank]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CA2E36E-0880-4ED1-941C-15199A0FA8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6" y="6263376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051144"/>
      </p:ext>
    </p:extLst>
  </p:cSld>
  <p:clrMapOvr>
    <a:masterClrMapping/>
  </p:clrMapOvr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le or Section Header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8" tIns="143428" rIns="179288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5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52" y="1828802"/>
            <a:ext cx="7178221" cy="212883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52" y="4122059"/>
            <a:ext cx="7178221" cy="1783443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474B351-B70F-40D4-9AE2-195CAECD3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6" y="6263376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051832"/>
      </p:ext>
    </p:extLst>
  </p:cSld>
  <p:clrMapOvr>
    <a:masterClrMapping/>
  </p:clrMapOvr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le or Section Header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52" y="1828802"/>
            <a:ext cx="7178221" cy="212883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52" y="4122059"/>
            <a:ext cx="7178221" cy="1783443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A5DB066-2C57-4BDC-B3C4-D5AA4E54C31C}"/>
              </a:ext>
            </a:extLst>
          </p:cNvPr>
          <p:cNvSpPr/>
          <p:nvPr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8" tIns="143428" rIns="179288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5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FC9A3B4-1B40-4F34-AA17-D0A2CDDEFB09}"/>
              </a:ext>
            </a:extLst>
          </p:cNvPr>
          <p:cNvSpPr/>
          <p:nvPr userDrawn="1"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8" tIns="143428" rIns="179288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5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323795B-315D-40E0-8657-DA4CE38547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6" y="6263376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035357"/>
      </p:ext>
    </p:extLst>
  </p:cSld>
  <p:clrMapOvr>
    <a:masterClrMapping/>
  </p:clrMapOvr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le or Section Header - D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52" y="1828802"/>
            <a:ext cx="7178221" cy="212883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52" y="4122059"/>
            <a:ext cx="7178221" cy="1783443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9B94BD7-F6CB-4633-B827-DCC8BE5FE864}"/>
              </a:ext>
            </a:extLst>
          </p:cNvPr>
          <p:cNvSpPr/>
          <p:nvPr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8" tIns="143428" rIns="179288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5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70C7A8F-AE53-4820-A109-E17355C4C028}"/>
              </a:ext>
            </a:extLst>
          </p:cNvPr>
          <p:cNvSpPr/>
          <p:nvPr userDrawn="1"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8" tIns="143428" rIns="179288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5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240E585-40DF-4776-A7CC-4AAC028AA2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6" y="6263376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801452"/>
      </p:ext>
    </p:extLst>
  </p:cSld>
  <p:clrMapOvr>
    <a:masterClrMapping/>
  </p:clrMapOvr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le or Section Header - Med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52" y="1828802"/>
            <a:ext cx="7178221" cy="212883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52" y="4122059"/>
            <a:ext cx="7178221" cy="1783443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3B694CC-B592-44F3-8181-C62CCD2755B7}"/>
              </a:ext>
            </a:extLst>
          </p:cNvPr>
          <p:cNvSpPr/>
          <p:nvPr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8" tIns="143428" rIns="179288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5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1BC29CE-FDE1-4EE7-87CF-02422434B872}"/>
              </a:ext>
            </a:extLst>
          </p:cNvPr>
          <p:cNvSpPr/>
          <p:nvPr userDrawn="1"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8" tIns="143428" rIns="179288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5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39E92DE-FB09-4887-9870-C8EA7C3907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6" y="6263376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513599"/>
      </p:ext>
    </p:extLst>
  </p:cSld>
  <p:clrMapOvr>
    <a:masterClrMapping/>
  </p:clrMapOvr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- Customiz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49" y="1104904"/>
            <a:ext cx="5378451" cy="285273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49" y="4122059"/>
            <a:ext cx="5378451" cy="1783443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6134103" y="0"/>
            <a:ext cx="6057900" cy="6858000"/>
          </a:xfrm>
          <a:blipFill>
            <a:blip r:embed="rId2"/>
            <a:stretch>
              <a:fillRect/>
            </a:stretch>
          </a:blipFill>
        </p:spPr>
        <p:txBody>
          <a:bodyPr lIns="914354" rIns="914354" anchor="ctr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63490F0-33E6-40B1-9A45-00D99AF732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6" y="6263376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510330"/>
      </p:ext>
    </p:extLst>
  </p:cSld>
  <p:clrMapOvr>
    <a:masterClrMapping/>
  </p:clrMapOvr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384CC8E-C163-4D27-8E8B-087072A6A5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657" y="2286001"/>
            <a:ext cx="5440691" cy="228600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0AF8D2C-76F0-D549-A0B8-B671FEC30492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306993"/>
      </p:ext>
    </p:extLst>
  </p:cSld>
  <p:clrMapOvr>
    <a:masterClrMapping/>
  </p:clrMapOvr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/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gray">
          <a:xfrm>
            <a:off x="495308" y="2535053"/>
            <a:ext cx="305051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354"/>
            <a:r>
              <a:rPr lang="en-US" sz="4800" dirty="0">
                <a:solidFill>
                  <a:srgbClr val="55565A"/>
                </a:solidFill>
              </a:rPr>
              <a:t>Thank you.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495308" y="2535053"/>
            <a:ext cx="305051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354"/>
            <a:r>
              <a:rPr lang="en-US" sz="4800" dirty="0">
                <a:solidFill>
                  <a:srgbClr val="55565A"/>
                </a:solidFill>
              </a:rPr>
              <a:t>Thank you.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495308" y="2535053"/>
            <a:ext cx="305051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354"/>
            <a:r>
              <a:rPr lang="en-US" sz="4800" dirty="0">
                <a:solidFill>
                  <a:srgbClr val="55565A"/>
                </a:solidFill>
              </a:rPr>
              <a:t>Thank you.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697C69B-4D50-4474-802F-EE8A4106F084}"/>
              </a:ext>
            </a:extLst>
          </p:cNvPr>
          <p:cNvSpPr txBox="1"/>
          <p:nvPr/>
        </p:nvSpPr>
        <p:spPr bwMode="gray">
          <a:xfrm>
            <a:off x="495308" y="2535053"/>
            <a:ext cx="305051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354"/>
            <a:r>
              <a:rPr lang="en-US" sz="4800" dirty="0">
                <a:solidFill>
                  <a:srgbClr val="55565A"/>
                </a:solidFill>
              </a:rPr>
              <a:t>Thank you.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67D2FEC-DAF3-4875-94E0-8EBF2A513F69}"/>
              </a:ext>
            </a:extLst>
          </p:cNvPr>
          <p:cNvSpPr txBox="1"/>
          <p:nvPr/>
        </p:nvSpPr>
        <p:spPr bwMode="gray">
          <a:xfrm>
            <a:off x="495308" y="2535053"/>
            <a:ext cx="305051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354"/>
            <a:r>
              <a:rPr lang="en-US" sz="4800" dirty="0">
                <a:solidFill>
                  <a:srgbClr val="55565A"/>
                </a:solidFill>
              </a:rPr>
              <a:t>Thank you.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ECF35A84-66E1-4F72-848D-DB6EF4825F09}"/>
              </a:ext>
            </a:extLst>
          </p:cNvPr>
          <p:cNvSpPr/>
          <p:nvPr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8" tIns="143428" rIns="179288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5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B5C631F-7697-4F1B-8714-C0FB92455C90}"/>
              </a:ext>
            </a:extLst>
          </p:cNvPr>
          <p:cNvSpPr txBox="1"/>
          <p:nvPr userDrawn="1"/>
        </p:nvSpPr>
        <p:spPr bwMode="gray">
          <a:xfrm>
            <a:off x="495308" y="2535053"/>
            <a:ext cx="305051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354"/>
            <a:r>
              <a:rPr lang="en-US" sz="4800" dirty="0">
                <a:solidFill>
                  <a:srgbClr val="55565A"/>
                </a:solidFill>
              </a:rPr>
              <a:t>Thank you.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C3AAB011-BE67-4CF8-9EF1-35D61D12B95A}"/>
              </a:ext>
            </a:extLst>
          </p:cNvPr>
          <p:cNvSpPr/>
          <p:nvPr userDrawn="1"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8" tIns="143428" rIns="179288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5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575566DA-C2EA-4020-A279-586AEBF51D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6" y="6263376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4815"/>
      </p:ext>
    </p:extLst>
  </p:cSld>
  <p:clrMapOvr>
    <a:masterClrMapping/>
  </p:clrMapOvr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or section divider - accent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5994400" y="6412886"/>
            <a:ext cx="56896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577" tIns="194859" rIns="243577" bIns="19485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2419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7531025" y="-1"/>
            <a:ext cx="4660976" cy="685800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38797" tIns="191038" rIns="238797" bIns="19103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21756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191184" y="3877273"/>
            <a:ext cx="5819216" cy="1794661"/>
          </a:xfrm>
          <a:prstGeom prst="rect">
            <a:avLst/>
          </a:prstGeom>
          <a:noFill/>
        </p:spPr>
        <p:txBody>
          <a:bodyPr lIns="0" tIns="107457" rIns="0" bIns="107457">
            <a:noAutofit/>
          </a:bodyPr>
          <a:lstStyle>
            <a:lvl1pPr marL="0" indent="0">
              <a:spcBef>
                <a:spcPts val="0"/>
              </a:spcBef>
              <a:buNone/>
              <a:defRPr sz="37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191184" y="1187621"/>
            <a:ext cx="5819216" cy="2689656"/>
          </a:xfrm>
          <a:noFill/>
        </p:spPr>
        <p:txBody>
          <a:bodyPr lIns="0" tIns="89550" rIns="0" bIns="89550" anchor="b" anchorCtr="0"/>
          <a:lstStyle>
            <a:lvl1pPr>
              <a:lnSpc>
                <a:spcPct val="90000"/>
              </a:lnSpc>
              <a:defRPr sz="6400" spc="0" baseline="0">
                <a:gradFill>
                  <a:gsLst>
                    <a:gs pos="72566">
                      <a:schemeClr val="tx2"/>
                    </a:gs>
                    <a:gs pos="35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18F5FCC-583C-47C6-9953-2F6AD74D46AE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90" y="5819675"/>
            <a:ext cx="2195049" cy="68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45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losing /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ECF35A84-66E1-4F72-848D-DB6EF4825F09}"/>
              </a:ext>
            </a:extLst>
          </p:cNvPr>
          <p:cNvSpPr/>
          <p:nvPr userDrawn="1"/>
        </p:nvSpPr>
        <p:spPr bwMode="gray">
          <a:xfrm>
            <a:off x="8001025" y="0"/>
            <a:ext cx="4191001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00" tIns="143276" rIns="179100" bIns="1432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1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6D6922A-983B-4BA1-9404-083625C6FFF9}"/>
              </a:ext>
            </a:extLst>
          </p:cNvPr>
          <p:cNvSpPr txBox="1"/>
          <p:nvPr userDrawn="1"/>
        </p:nvSpPr>
        <p:spPr bwMode="gray">
          <a:xfrm>
            <a:off x="495327" y="3022613"/>
            <a:ext cx="3975103" cy="656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354"/>
            <a:r>
              <a:rPr lang="en-US" sz="4300" dirty="0">
                <a:solidFill>
                  <a:srgbClr val="55565A"/>
                </a:solidFill>
              </a:rPr>
              <a:t>Thank you.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490A336-58A6-4623-B17E-F3C92AE57B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410260" y="6369813"/>
            <a:ext cx="1462821" cy="34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5505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0D35EA-177A-4822-AEAE-E3076670ED4C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130012"/>
      </p:ext>
    </p:extLst>
  </p:cSld>
  <p:clrMapOvr>
    <a:masterClrMapping/>
  </p:clrMapOvr>
  <p:transition>
    <p:fade/>
  </p:transition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8F5FCC-583C-47C6-9953-2F6AD74D46AE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147" y="2025572"/>
            <a:ext cx="5691748" cy="178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872981"/>
      </p:ext>
    </p:extLst>
  </p:cSld>
  <p:clrMapOvr>
    <a:masterClrMapping/>
  </p:clrMapOvr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or section divider - accent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5994400" y="6412827"/>
            <a:ext cx="56896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75" tIns="146300" rIns="182875" bIns="1463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4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7531025" y="-1"/>
            <a:ext cx="4660976" cy="6858001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2" tIns="143432" rIns="179292" bIns="14343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7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191184" y="3877273"/>
            <a:ext cx="5804400" cy="1794661"/>
          </a:xfrm>
          <a:prstGeom prst="rect">
            <a:avLst/>
          </a:prstGeom>
          <a:noFill/>
        </p:spPr>
        <p:txBody>
          <a:bodyPr lIns="0" tIns="107575" rIns="0" bIns="107575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191184" y="1187621"/>
            <a:ext cx="5804400" cy="2689656"/>
          </a:xfrm>
          <a:noFill/>
        </p:spPr>
        <p:txBody>
          <a:bodyPr lIns="0" tIns="89646" rIns="0" bIns="89646" anchor="b" anchorCtr="0"/>
          <a:lstStyle>
            <a:lvl1pPr algn="l" defTabSz="68573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0" baseline="0" dirty="0">
                <a:ln w="3175">
                  <a:noFill/>
                </a:ln>
                <a:solidFill>
                  <a:schemeClr val="accent2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18F5FCC-583C-47C6-9953-2F6AD74D46AE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608" y="6262990"/>
            <a:ext cx="2285049" cy="1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27" y="5926678"/>
            <a:ext cx="2058145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79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 Busines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 bwMode="gray">
          <a:xfrm>
            <a:off x="0" y="-231"/>
            <a:ext cx="12192000" cy="6864344"/>
            <a:chOff x="0" y="-233"/>
            <a:chExt cx="9144000" cy="514825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7" r="85"/>
            <a:stretch/>
          </p:blipFill>
          <p:spPr bwMode="gray">
            <a:xfrm>
              <a:off x="0" y="0"/>
              <a:ext cx="9144000" cy="5148025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 bwMode="gray">
            <a:xfrm>
              <a:off x="0" y="-233"/>
              <a:ext cx="8337772" cy="5143734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71000">
                  <a:srgbClr val="FFFFFF">
                    <a:alpha val="75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3" rIns="0" bIns="45723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3659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95301" y="1104916"/>
            <a:ext cx="7440387" cy="2735839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 dirty="0"/>
              <a:t>Insightful presentation title in sentence case max 3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301" y="3924314"/>
            <a:ext cx="7440387" cy="974271"/>
          </a:xfrm>
        </p:spPr>
        <p:txBody>
          <a:bodyPr/>
          <a:lstStyle>
            <a:lvl1pPr marL="0" indent="0" algn="l">
              <a:buNone/>
              <a:defRPr sz="2900">
                <a:solidFill>
                  <a:schemeClr val="tx1"/>
                </a:solidFill>
              </a:defRPr>
            </a:lvl1pPr>
            <a:lvl2pPr marL="456930" indent="0" algn="ctr">
              <a:buNone/>
              <a:defRPr sz="2000"/>
            </a:lvl2pPr>
            <a:lvl3pPr marL="913863" indent="0" algn="ctr">
              <a:buNone/>
              <a:defRPr sz="2000"/>
            </a:lvl3pPr>
            <a:lvl4pPr marL="1370796" indent="0" algn="ctr">
              <a:buNone/>
              <a:defRPr sz="1600"/>
            </a:lvl4pPr>
            <a:lvl5pPr marL="1827727" indent="0" algn="ctr">
              <a:buNone/>
              <a:defRPr sz="1600"/>
            </a:lvl5pPr>
            <a:lvl6pPr marL="2284657" indent="0" algn="ctr">
              <a:buNone/>
              <a:defRPr sz="1600"/>
            </a:lvl6pPr>
            <a:lvl7pPr marL="2741588" indent="0" algn="ctr">
              <a:buNone/>
              <a:defRPr sz="1600"/>
            </a:lvl7pPr>
            <a:lvl8pPr marL="3198522" indent="0" algn="ctr">
              <a:buNone/>
              <a:defRPr sz="1600"/>
            </a:lvl8pPr>
            <a:lvl9pPr marL="3655457" indent="0" algn="ctr">
              <a:buNone/>
              <a:defRPr sz="1600"/>
            </a:lvl9pPr>
          </a:lstStyle>
          <a:p>
            <a:r>
              <a:rPr lang="en-US" dirty="0"/>
              <a:t>Event City or Speaker Name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95301" y="4990657"/>
            <a:ext cx="7440011" cy="7025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DD, YYYY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706D6A4-086B-4EFB-B01A-4739B42A6AA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238B657-F5A1-CE4E-BE44-E7119FF99A44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3562FAE-D3E7-4AF2-9F04-7B5F288F01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6" t="19533" r="8101" b="19620"/>
          <a:stretch/>
        </p:blipFill>
        <p:spPr>
          <a:xfrm>
            <a:off x="353113" y="5795746"/>
            <a:ext cx="2186147" cy="66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563370"/>
      </p:ext>
    </p:extLst>
  </p:cSld>
  <p:clrMapOvr>
    <a:masterClrMapping/>
  </p:clrMapOvr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 Lifesty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9293"/>
            <a:ext cx="12192000" cy="6849453"/>
            <a:chOff x="0" y="-233"/>
            <a:chExt cx="9163964" cy="5148305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31" r="-15"/>
            <a:stretch/>
          </p:blipFill>
          <p:spPr>
            <a:xfrm>
              <a:off x="0" y="0"/>
              <a:ext cx="9163964" cy="5148072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 bwMode="auto">
            <a:xfrm>
              <a:off x="0" y="-233"/>
              <a:ext cx="8337772" cy="5143734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71000">
                  <a:srgbClr val="FFFFFF">
                    <a:alpha val="75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3" rIns="0" bIns="45723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3659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5301" y="1104916"/>
            <a:ext cx="7440387" cy="2735839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 dirty="0"/>
              <a:t>Insightful presentation title in sentence case max 3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5301" y="3924314"/>
            <a:ext cx="7440387" cy="974271"/>
          </a:xfrm>
        </p:spPr>
        <p:txBody>
          <a:bodyPr/>
          <a:lstStyle>
            <a:lvl1pPr marL="0" indent="0" algn="l">
              <a:buNone/>
              <a:defRPr sz="2900">
                <a:solidFill>
                  <a:schemeClr val="tx1"/>
                </a:solidFill>
              </a:defRPr>
            </a:lvl1pPr>
            <a:lvl2pPr marL="456930" indent="0" algn="ctr">
              <a:buNone/>
              <a:defRPr sz="2000"/>
            </a:lvl2pPr>
            <a:lvl3pPr marL="913863" indent="0" algn="ctr">
              <a:buNone/>
              <a:defRPr sz="2000"/>
            </a:lvl3pPr>
            <a:lvl4pPr marL="1370796" indent="0" algn="ctr">
              <a:buNone/>
              <a:defRPr sz="1600"/>
            </a:lvl4pPr>
            <a:lvl5pPr marL="1827727" indent="0" algn="ctr">
              <a:buNone/>
              <a:defRPr sz="1600"/>
            </a:lvl5pPr>
            <a:lvl6pPr marL="2284657" indent="0" algn="ctr">
              <a:buNone/>
              <a:defRPr sz="1600"/>
            </a:lvl6pPr>
            <a:lvl7pPr marL="2741588" indent="0" algn="ctr">
              <a:buNone/>
              <a:defRPr sz="1600"/>
            </a:lvl7pPr>
            <a:lvl8pPr marL="3198522" indent="0" algn="ctr">
              <a:buNone/>
              <a:defRPr sz="1600"/>
            </a:lvl8pPr>
            <a:lvl9pPr marL="3655457" indent="0" algn="ctr">
              <a:buNone/>
              <a:defRPr sz="1600"/>
            </a:lvl9pPr>
          </a:lstStyle>
          <a:p>
            <a:r>
              <a:rPr lang="en-US" dirty="0"/>
              <a:t>Event City or Speaker Name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1" y="4990657"/>
            <a:ext cx="7440011" cy="7025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DD, YYYY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94E08A3-4092-47F1-9E71-C70852FA56A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1E73121-7B3E-9542-A578-64E2FE217CBC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6753090A-B656-45FC-9886-F280D93F60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6" t="19533" r="8101" b="19620"/>
          <a:stretch/>
        </p:blipFill>
        <p:spPr>
          <a:xfrm>
            <a:off x="353113" y="5795746"/>
            <a:ext cx="2186147" cy="66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400598"/>
      </p:ext>
    </p:extLst>
  </p:cSld>
  <p:clrMapOvr>
    <a:masterClrMapping/>
  </p:clrMapOvr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 Clin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 bwMode="gray">
          <a:xfrm>
            <a:off x="0" y="-234"/>
            <a:ext cx="12192000" cy="6858313"/>
            <a:chOff x="0" y="-233"/>
            <a:chExt cx="9144000" cy="5143734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03" r="503" b="622"/>
            <a:stretch/>
          </p:blipFill>
          <p:spPr bwMode="gray"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gray">
            <a:xfrm>
              <a:off x="0" y="-233"/>
              <a:ext cx="9051472" cy="5143734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56000">
                  <a:srgbClr val="FFFFFF">
                    <a:alpha val="75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3" rIns="0" bIns="45723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3659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95301" y="1104916"/>
            <a:ext cx="7440387" cy="2735839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 dirty="0"/>
              <a:t>Insightful presentation title in sentence case max 3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301" y="3924314"/>
            <a:ext cx="7440387" cy="974271"/>
          </a:xfrm>
        </p:spPr>
        <p:txBody>
          <a:bodyPr/>
          <a:lstStyle>
            <a:lvl1pPr marL="0" indent="0" algn="l">
              <a:buNone/>
              <a:defRPr sz="2900">
                <a:solidFill>
                  <a:schemeClr val="tx1"/>
                </a:solidFill>
              </a:defRPr>
            </a:lvl1pPr>
            <a:lvl2pPr marL="456930" indent="0" algn="ctr">
              <a:buNone/>
              <a:defRPr sz="2000"/>
            </a:lvl2pPr>
            <a:lvl3pPr marL="913863" indent="0" algn="ctr">
              <a:buNone/>
              <a:defRPr sz="2000"/>
            </a:lvl3pPr>
            <a:lvl4pPr marL="1370796" indent="0" algn="ctr">
              <a:buNone/>
              <a:defRPr sz="1600"/>
            </a:lvl4pPr>
            <a:lvl5pPr marL="1827727" indent="0" algn="ctr">
              <a:buNone/>
              <a:defRPr sz="1600"/>
            </a:lvl5pPr>
            <a:lvl6pPr marL="2284657" indent="0" algn="ctr">
              <a:buNone/>
              <a:defRPr sz="1600"/>
            </a:lvl6pPr>
            <a:lvl7pPr marL="2741588" indent="0" algn="ctr">
              <a:buNone/>
              <a:defRPr sz="1600"/>
            </a:lvl7pPr>
            <a:lvl8pPr marL="3198522" indent="0" algn="ctr">
              <a:buNone/>
              <a:defRPr sz="1600"/>
            </a:lvl8pPr>
            <a:lvl9pPr marL="3655457" indent="0" algn="ctr">
              <a:buNone/>
              <a:defRPr sz="1600"/>
            </a:lvl9pPr>
          </a:lstStyle>
          <a:p>
            <a:r>
              <a:rPr lang="en-US" dirty="0"/>
              <a:t>Event City or Speaker Name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95301" y="4990657"/>
            <a:ext cx="7440011" cy="7025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DD, YYYY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285D584-066A-4A89-9A12-E19AD0ECCD0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FA19466-1230-8744-BE5C-06C3B7D7C0C9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506AFEAB-1709-4C0C-B4AA-1A4479FBF5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6" t="19533" r="8101" b="19620"/>
          <a:stretch/>
        </p:blipFill>
        <p:spPr>
          <a:xfrm>
            <a:off x="353113" y="5795746"/>
            <a:ext cx="2186147" cy="66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109230"/>
      </p:ext>
    </p:extLst>
  </p:cSld>
  <p:clrMapOvr>
    <a:masterClrMapping/>
  </p:clrMapOvr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alkin Customiz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0"/>
            <a:ext cx="12192000" cy="6858000"/>
          </a:xfrm>
          <a:solidFill>
            <a:schemeClr val="accent4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picture icon in middle of slide to add full bleed picture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0" y="-5893"/>
            <a:ext cx="12192000" cy="6858000"/>
          </a:xfr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699" rIns="0" bIns="45699" numCol="1" rtlCol="0" anchor="ctr" anchorCtr="0" compatLnSpc="1">
            <a:prstTxWarp prst="textNoShape">
              <a:avLst/>
            </a:prstTxWarp>
          </a:bodyPr>
          <a:lstStyle>
            <a:lvl1pPr>
              <a:def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 algn="ctr" defTabSz="913659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95301" y="1104916"/>
            <a:ext cx="7440387" cy="2735839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 dirty="0"/>
              <a:t>Insightful presentation title in sentence case max 3 lines | Image instructions at right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301" y="3924314"/>
            <a:ext cx="7440387" cy="974271"/>
          </a:xfrm>
        </p:spPr>
        <p:txBody>
          <a:bodyPr/>
          <a:lstStyle>
            <a:lvl1pPr marL="0" indent="0" algn="l">
              <a:buNone/>
              <a:defRPr sz="2900">
                <a:solidFill>
                  <a:schemeClr val="tx1"/>
                </a:solidFill>
              </a:defRPr>
            </a:lvl1pPr>
            <a:lvl2pPr marL="456930" indent="0" algn="ctr">
              <a:buNone/>
              <a:defRPr sz="2000"/>
            </a:lvl2pPr>
            <a:lvl3pPr marL="913863" indent="0" algn="ctr">
              <a:buNone/>
              <a:defRPr sz="2000"/>
            </a:lvl3pPr>
            <a:lvl4pPr marL="1370796" indent="0" algn="ctr">
              <a:buNone/>
              <a:defRPr sz="1600"/>
            </a:lvl4pPr>
            <a:lvl5pPr marL="1827727" indent="0" algn="ctr">
              <a:buNone/>
              <a:defRPr sz="1600"/>
            </a:lvl5pPr>
            <a:lvl6pPr marL="2284657" indent="0" algn="ctr">
              <a:buNone/>
              <a:defRPr sz="1600"/>
            </a:lvl6pPr>
            <a:lvl7pPr marL="2741588" indent="0" algn="ctr">
              <a:buNone/>
              <a:defRPr sz="1600"/>
            </a:lvl7pPr>
            <a:lvl8pPr marL="3198522" indent="0" algn="ctr">
              <a:buNone/>
              <a:defRPr sz="1600"/>
            </a:lvl8pPr>
            <a:lvl9pPr marL="3655457" indent="0" algn="ctr">
              <a:buNone/>
              <a:defRPr sz="1600"/>
            </a:lvl9pPr>
          </a:lstStyle>
          <a:p>
            <a:r>
              <a:rPr lang="en-US" dirty="0"/>
              <a:t>Event City or Speaker Name</a:t>
            </a:r>
          </a:p>
        </p:txBody>
      </p:sp>
      <p:sp>
        <p:nvSpPr>
          <p:cNvPr id="9" name="Rectangle 8"/>
          <p:cNvSpPr/>
          <p:nvPr/>
        </p:nvSpPr>
        <p:spPr bwMode="gray">
          <a:xfrm>
            <a:off x="12293618" y="-5893"/>
            <a:ext cx="2184401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9" tIns="45696" rIns="91389" bIns="45696" rtlCol="0" anchor="t"/>
          <a:lstStyle/>
          <a:p>
            <a:pPr defTabSz="913863"/>
            <a:r>
              <a:rPr lang="en-US" sz="1600" dirty="0">
                <a:solidFill>
                  <a:srgbClr val="FFFFFF"/>
                </a:solidFill>
              </a:rPr>
              <a:t>4 STEPS to customizing this title slide</a:t>
            </a:r>
          </a:p>
          <a:p>
            <a:pPr marL="342697" indent="-342697" defTabSz="913863"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Right cick on presentation title placeholder &gt; Send to Back</a:t>
            </a:r>
          </a:p>
          <a:p>
            <a:pPr marL="342697" indent="-342697" defTabSz="913863"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Select white gradient overlay &gt; Send to Back</a:t>
            </a:r>
          </a:p>
          <a:p>
            <a:pPr marL="342697" indent="-342697" defTabSz="913863"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Click on Picture icon in center of picture placeholder &gt; Navigate to image &gt; Insert</a:t>
            </a:r>
          </a:p>
          <a:p>
            <a:pPr marL="342697" indent="-342697" defTabSz="913863"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Right click on Slide Thumbnail &gt; Hit Reset</a:t>
            </a:r>
            <a:br>
              <a:rPr lang="en-US" sz="1600" dirty="0">
                <a:solidFill>
                  <a:srgbClr val="FFFFFF"/>
                </a:solidFill>
              </a:rPr>
            </a:br>
            <a:r>
              <a:rPr lang="en-US" sz="1600" dirty="0">
                <a:solidFill>
                  <a:srgbClr val="FFFFFF"/>
                </a:solidFill>
              </a:rPr>
              <a:t/>
            </a:r>
            <a:br>
              <a:rPr lang="en-US" sz="1600" dirty="0">
                <a:solidFill>
                  <a:srgbClr val="FFFFFF"/>
                </a:solidFill>
              </a:rPr>
            </a:br>
            <a:r>
              <a:rPr lang="en-US" sz="1600" dirty="0">
                <a:solidFill>
                  <a:srgbClr val="FFFFFF"/>
                </a:solidFill>
              </a:rPr>
              <a:t>NOTE: If you accidentally move any of the placeholders on this slide, hitting Reset will put everything back in place – event the logo. So, a best practice would be to hit Reset after you’ve completed your work to make sure placeholders are in their place.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95301" y="4990657"/>
            <a:ext cx="7440011" cy="7025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DD, YYYY</a:t>
            </a:r>
          </a:p>
        </p:txBody>
      </p:sp>
      <p:sp>
        <p:nvSpPr>
          <p:cNvPr id="10" name="Rectangle 9"/>
          <p:cNvSpPr/>
          <p:nvPr/>
        </p:nvSpPr>
        <p:spPr bwMode="gray">
          <a:xfrm>
            <a:off x="12293618" y="-5893"/>
            <a:ext cx="2184401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9" tIns="45696" rIns="91389" bIns="45696" rtlCol="0" anchor="t"/>
          <a:lstStyle/>
          <a:p>
            <a:pPr defTabSz="913863"/>
            <a:r>
              <a:rPr lang="en-US" sz="1600" dirty="0">
                <a:solidFill>
                  <a:srgbClr val="FFFFFF"/>
                </a:solidFill>
              </a:rPr>
              <a:t>4 STEPS to customizing this title slide</a:t>
            </a:r>
          </a:p>
          <a:p>
            <a:pPr marL="342697" indent="-342697" defTabSz="913863"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Right cick on presentation title placeholder &gt; Send to Back</a:t>
            </a:r>
          </a:p>
          <a:p>
            <a:pPr marL="342697" indent="-342697" defTabSz="913863"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Select white gradient overlay &gt; Send to Back</a:t>
            </a:r>
          </a:p>
          <a:p>
            <a:pPr marL="342697" indent="-342697" defTabSz="913863"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Click on Picture icon in center of picture placeholder &gt; Navigate to image &gt; Insert</a:t>
            </a:r>
          </a:p>
          <a:p>
            <a:pPr marL="342697" indent="-342697" defTabSz="913863"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Right click on Slide Thumbnail &gt; Hit Reset</a:t>
            </a:r>
            <a:br>
              <a:rPr lang="en-US" sz="1600" dirty="0">
                <a:solidFill>
                  <a:srgbClr val="FFFFFF"/>
                </a:solidFill>
              </a:rPr>
            </a:br>
            <a:r>
              <a:rPr lang="en-US" sz="1600" dirty="0">
                <a:solidFill>
                  <a:srgbClr val="FFFFFF"/>
                </a:solidFill>
              </a:rPr>
              <a:t/>
            </a:r>
            <a:br>
              <a:rPr lang="en-US" sz="1600" dirty="0">
                <a:solidFill>
                  <a:srgbClr val="FFFFFF"/>
                </a:solidFill>
              </a:rPr>
            </a:br>
            <a:r>
              <a:rPr lang="en-US" sz="1600" dirty="0">
                <a:solidFill>
                  <a:srgbClr val="FFFFFF"/>
                </a:solidFill>
              </a:rPr>
              <a:t>NOTE: If you accidentally move any of the placeholders on this slide, hitting Reset will put everything back in place – event the logo. So, a best practice would be to hit Reset after you’ve completed your work to make sure placeholders are in their place. </a:t>
            </a:r>
          </a:p>
        </p:txBody>
      </p:sp>
      <p:sp>
        <p:nvSpPr>
          <p:cNvPr id="12" name="Rectangle 11"/>
          <p:cNvSpPr/>
          <p:nvPr/>
        </p:nvSpPr>
        <p:spPr bwMode="gray">
          <a:xfrm>
            <a:off x="12293618" y="-5893"/>
            <a:ext cx="2184401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9" tIns="45696" rIns="91389" bIns="45696" rtlCol="0" anchor="t"/>
          <a:lstStyle/>
          <a:p>
            <a:pPr defTabSz="913863"/>
            <a:r>
              <a:rPr lang="en-US" sz="1600" dirty="0">
                <a:solidFill>
                  <a:srgbClr val="FFFFFF"/>
                </a:solidFill>
              </a:rPr>
              <a:t>4 STEPS to customizing this title slide</a:t>
            </a:r>
          </a:p>
          <a:p>
            <a:pPr marL="342697" indent="-342697" defTabSz="913863"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Right cick on presentation title placeholder &gt; Send to Back</a:t>
            </a:r>
          </a:p>
          <a:p>
            <a:pPr marL="342697" indent="-342697" defTabSz="913863"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Select white gradient overlay &gt; Send to Back</a:t>
            </a:r>
          </a:p>
          <a:p>
            <a:pPr marL="342697" indent="-342697" defTabSz="913863"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Click on Picture icon in center of picture placeholder &gt; Navigate to image &gt; Insert</a:t>
            </a:r>
          </a:p>
          <a:p>
            <a:pPr marL="342697" indent="-342697" defTabSz="913863"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Right click on Slide Thumbnail &gt; Hit Reset</a:t>
            </a:r>
            <a:br>
              <a:rPr lang="en-US" sz="1600" dirty="0">
                <a:solidFill>
                  <a:srgbClr val="FFFFFF"/>
                </a:solidFill>
              </a:rPr>
            </a:br>
            <a:r>
              <a:rPr lang="en-US" sz="1600" dirty="0">
                <a:solidFill>
                  <a:srgbClr val="FFFFFF"/>
                </a:solidFill>
              </a:rPr>
              <a:t/>
            </a:r>
            <a:br>
              <a:rPr lang="en-US" sz="1600" dirty="0">
                <a:solidFill>
                  <a:srgbClr val="FFFFFF"/>
                </a:solidFill>
              </a:rPr>
            </a:br>
            <a:r>
              <a:rPr lang="en-US" sz="1600" dirty="0">
                <a:solidFill>
                  <a:srgbClr val="FFFFFF"/>
                </a:solidFill>
              </a:rPr>
              <a:t>NOTE: If you accidentally move any of the placeholders on this slide, hitting Reset will put everything back in place – event the logo. So, a best practice would be to hit Reset after you’ve completed your work to make sure placeholders are in their place.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B676653B-7108-453B-9B83-C7F4FB60F995}"/>
              </a:ext>
            </a:extLst>
          </p:cNvPr>
          <p:cNvSpPr/>
          <p:nvPr/>
        </p:nvSpPr>
        <p:spPr bwMode="gray">
          <a:xfrm>
            <a:off x="12293618" y="-5893"/>
            <a:ext cx="2184401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9" tIns="45696" rIns="91389" bIns="45696" rtlCol="0" anchor="t"/>
          <a:lstStyle/>
          <a:p>
            <a:pPr defTabSz="913863"/>
            <a:r>
              <a:rPr lang="en-US" sz="1600" dirty="0">
                <a:solidFill>
                  <a:srgbClr val="FFFFFF"/>
                </a:solidFill>
              </a:rPr>
              <a:t>4 STEPS to customizing this title slide</a:t>
            </a:r>
          </a:p>
          <a:p>
            <a:pPr marL="342697" indent="-342697" defTabSz="913863"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Right cick on presentation title placeholder &gt; Send to Back</a:t>
            </a:r>
          </a:p>
          <a:p>
            <a:pPr marL="342697" indent="-342697" defTabSz="913863"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Select white gradient overlay &gt; Send to Back</a:t>
            </a:r>
          </a:p>
          <a:p>
            <a:pPr marL="342697" indent="-342697" defTabSz="913863"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Click on Picture icon in center of picture placeholder &gt; Navigate to image &gt; Insert</a:t>
            </a:r>
          </a:p>
          <a:p>
            <a:pPr marL="342697" indent="-342697" defTabSz="913863"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Right click on Slide Thumbnail &gt; Hit Reset</a:t>
            </a:r>
            <a:br>
              <a:rPr lang="en-US" sz="1600" dirty="0">
                <a:solidFill>
                  <a:srgbClr val="FFFFFF"/>
                </a:solidFill>
              </a:rPr>
            </a:br>
            <a:r>
              <a:rPr lang="en-US" sz="1600" dirty="0">
                <a:solidFill>
                  <a:srgbClr val="FFFFFF"/>
                </a:solidFill>
              </a:rPr>
              <a:t/>
            </a:r>
            <a:br>
              <a:rPr lang="en-US" sz="1600" dirty="0">
                <a:solidFill>
                  <a:srgbClr val="FFFFFF"/>
                </a:solidFill>
              </a:rPr>
            </a:br>
            <a:r>
              <a:rPr lang="en-US" sz="1600" dirty="0">
                <a:solidFill>
                  <a:srgbClr val="FFFFFF"/>
                </a:solidFill>
              </a:rPr>
              <a:t>NOTE: If you accidentally move any of the placeholders on this slide, hitting Reset will put everything back in place – event the logo. So, a best practice would be to hit Reset after you’ve completed your work to make sure placeholders are in their place.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69B2ADF1-764A-4F68-BB0A-1874814E7521}"/>
              </a:ext>
            </a:extLst>
          </p:cNvPr>
          <p:cNvSpPr/>
          <p:nvPr/>
        </p:nvSpPr>
        <p:spPr bwMode="gray">
          <a:xfrm>
            <a:off x="12293618" y="-5893"/>
            <a:ext cx="2184401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9" tIns="45696" rIns="91389" bIns="45696" rtlCol="0" anchor="t"/>
          <a:lstStyle/>
          <a:p>
            <a:pPr defTabSz="913863"/>
            <a:r>
              <a:rPr lang="en-US" sz="1600" dirty="0">
                <a:solidFill>
                  <a:srgbClr val="FFFFFF"/>
                </a:solidFill>
              </a:rPr>
              <a:t>4 STEPS to customizing this title slide</a:t>
            </a:r>
          </a:p>
          <a:p>
            <a:pPr marL="342697" indent="-342697" defTabSz="913863"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Right cick on presentation title placeholder &gt; Send to Back</a:t>
            </a:r>
          </a:p>
          <a:p>
            <a:pPr marL="342697" indent="-342697" defTabSz="913863"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Select white gradient overlay &gt; Send to Back</a:t>
            </a:r>
          </a:p>
          <a:p>
            <a:pPr marL="342697" indent="-342697" defTabSz="913863"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Click on Picture icon in center of picture placeholder &gt; Navigate to image &gt; Insert</a:t>
            </a:r>
          </a:p>
          <a:p>
            <a:pPr marL="342697" indent="-342697" defTabSz="913863"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Right click on Slide Thumbnail &gt; Hit Reset</a:t>
            </a:r>
            <a:br>
              <a:rPr lang="en-US" sz="1600" dirty="0">
                <a:solidFill>
                  <a:srgbClr val="FFFFFF"/>
                </a:solidFill>
              </a:rPr>
            </a:br>
            <a:r>
              <a:rPr lang="en-US" sz="1600" dirty="0">
                <a:solidFill>
                  <a:srgbClr val="FFFFFF"/>
                </a:solidFill>
              </a:rPr>
              <a:t/>
            </a:r>
            <a:br>
              <a:rPr lang="en-US" sz="1600" dirty="0">
                <a:solidFill>
                  <a:srgbClr val="FFFFFF"/>
                </a:solidFill>
              </a:rPr>
            </a:br>
            <a:r>
              <a:rPr lang="en-US" sz="1600" dirty="0">
                <a:solidFill>
                  <a:srgbClr val="FFFFFF"/>
                </a:solidFill>
              </a:rPr>
              <a:t>NOTE: If you accidentally move any of the placeholders on this slide, hitting Reset will put everything back in place – event the logo. So, a best practice would be to hit Reset after you’ve completed your work to make sure placeholders are in their place.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F821BB3F-CBC9-45BD-BE44-5074087344C5}"/>
              </a:ext>
            </a:extLst>
          </p:cNvPr>
          <p:cNvSpPr/>
          <p:nvPr userDrawn="1"/>
        </p:nvSpPr>
        <p:spPr bwMode="gray">
          <a:xfrm>
            <a:off x="12293618" y="-5893"/>
            <a:ext cx="2184401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9" tIns="45696" rIns="91389" bIns="45696" rtlCol="0" anchor="t"/>
          <a:lstStyle/>
          <a:p>
            <a:pPr defTabSz="913863"/>
            <a:r>
              <a:rPr lang="en-US" sz="1600" dirty="0">
                <a:solidFill>
                  <a:srgbClr val="FFFFFF"/>
                </a:solidFill>
              </a:rPr>
              <a:t>4 STEPS to customizing this title slide</a:t>
            </a:r>
          </a:p>
          <a:p>
            <a:pPr marL="342697" indent="-342697" defTabSz="913863"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Right click on presentation title placeholder &gt; Send to Back</a:t>
            </a:r>
          </a:p>
          <a:p>
            <a:pPr marL="342697" indent="-342697" defTabSz="913863"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Select white gradient overlay &gt; Send to Back</a:t>
            </a:r>
          </a:p>
          <a:p>
            <a:pPr marL="342697" indent="-342697" defTabSz="913863"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Click on Picture icon in center of picture placeholder &gt; Navigate to image &gt; Insert</a:t>
            </a:r>
          </a:p>
          <a:p>
            <a:pPr marL="342697" indent="-342697" defTabSz="913863"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Right click on Slide Thumbnail &gt; Hit Reset</a:t>
            </a:r>
            <a:br>
              <a:rPr lang="en-US" sz="1600" dirty="0">
                <a:solidFill>
                  <a:srgbClr val="FFFFFF"/>
                </a:solidFill>
              </a:rPr>
            </a:br>
            <a:r>
              <a:rPr lang="en-US" sz="1600" dirty="0">
                <a:solidFill>
                  <a:srgbClr val="FFFFFF"/>
                </a:solidFill>
              </a:rPr>
              <a:t/>
            </a:r>
            <a:br>
              <a:rPr lang="en-US" sz="1600" dirty="0">
                <a:solidFill>
                  <a:srgbClr val="FFFFFF"/>
                </a:solidFill>
              </a:rPr>
            </a:br>
            <a:r>
              <a:rPr lang="en-US" sz="1600" dirty="0">
                <a:solidFill>
                  <a:srgbClr val="FFFFFF"/>
                </a:solidFill>
              </a:rPr>
              <a:t>NOTE: If you accidentally move any of the placeholders on this slide, hitting Reset will put everything back in place – event the logo. So, a best practice would be to hit Reset after you’ve completed your work to make sure placeholders are in their place.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C189E88-7755-437F-A367-C0D1CAAA7DB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A30CA33-0408-7843-BED9-E167C47D3192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="" xmlns:a16="http://schemas.microsoft.com/office/drawing/2014/main" id="{0F992B04-FE0A-48EA-A5CC-B98E75A5F90D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353115" y="5795746"/>
            <a:ext cx="2186148" cy="667645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0519D5C0-3E30-4D27-B93A-DE8877DFA135}"/>
              </a:ext>
            </a:extLst>
          </p:cNvPr>
          <p:cNvSpPr/>
          <p:nvPr userDrawn="1"/>
        </p:nvSpPr>
        <p:spPr bwMode="gray">
          <a:xfrm>
            <a:off x="14478018" y="-5893"/>
            <a:ext cx="2184401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9" tIns="45696" rIns="91389" bIns="45696" rtlCol="0" anchor="t"/>
          <a:lstStyle/>
          <a:p>
            <a:pPr defTabSz="913863"/>
            <a:r>
              <a:rPr lang="en-US" sz="1600" dirty="0">
                <a:solidFill>
                  <a:srgbClr val="FFFFFF"/>
                </a:solidFill>
              </a:rPr>
              <a:t>For Image / Photography options. navigate to https://hub.uhg.com/sites/hub/Optum/Resources/Brand/Documents/Photo%20Library%20Overview_June2017.docx</a:t>
            </a:r>
          </a:p>
        </p:txBody>
      </p:sp>
    </p:spTree>
    <p:extLst>
      <p:ext uri="{BB962C8B-B14F-4D97-AF65-F5344CB8AC3E}">
        <p14:creationId xmlns:p14="http://schemas.microsoft.com/office/powerpoint/2010/main" val="3839707610"/>
      </p:ext>
    </p:extLst>
  </p:cSld>
  <p:clrMapOvr>
    <a:masterClrMapping/>
  </p:clrMapOvr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One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B12D-92C4-3B43-B1D8-9965D43BF638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1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</p:spTree>
    <p:extLst>
      <p:ext uri="{BB962C8B-B14F-4D97-AF65-F5344CB8AC3E}">
        <p14:creationId xmlns:p14="http://schemas.microsoft.com/office/powerpoint/2010/main" val="4121542398"/>
      </p:ext>
    </p:extLst>
  </p:cSld>
  <p:clrMapOvr>
    <a:masterClrMapping/>
  </p:clrMapOvr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1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One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95302" y="1825629"/>
            <a:ext cx="5524500" cy="40798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3" y="1825629"/>
            <a:ext cx="5660572" cy="40798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22B7-E70D-5C40-876F-2AAFEE548D55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1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</p:spTree>
    <p:extLst>
      <p:ext uri="{BB962C8B-B14F-4D97-AF65-F5344CB8AC3E}">
        <p14:creationId xmlns:p14="http://schemas.microsoft.com/office/powerpoint/2010/main" val="1429190181"/>
      </p:ext>
    </p:extLst>
  </p:cSld>
  <p:clrMapOvr>
    <a:masterClrMapping/>
  </p:clrMapOvr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2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One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95302" y="1825629"/>
            <a:ext cx="5524500" cy="40798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3" y="1825629"/>
            <a:ext cx="5660572" cy="40798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0BFFF-AA19-A248-B278-6D3F06A4B752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95301" y="1118291"/>
            <a:ext cx="5502275" cy="492125"/>
          </a:xfrm>
        </p:spPr>
        <p:txBody>
          <a:bodyPr anchor="t"/>
          <a:lstStyle>
            <a:lvl1pPr marL="0" indent="0">
              <a:buNone/>
              <a:defRPr sz="2700" b="0">
                <a:solidFill>
                  <a:schemeClr val="accent4"/>
                </a:solidFill>
              </a:defRPr>
            </a:lvl1pPr>
            <a:lvl2pPr marL="456930" indent="0">
              <a:buNone/>
              <a:defRPr sz="2000" b="1"/>
            </a:lvl2pPr>
            <a:lvl3pPr marL="913863" indent="0">
              <a:buNone/>
              <a:defRPr sz="2000" b="1"/>
            </a:lvl3pPr>
            <a:lvl4pPr marL="1370796" indent="0">
              <a:buNone/>
              <a:defRPr sz="1600" b="1"/>
            </a:lvl4pPr>
            <a:lvl5pPr marL="1827727" indent="0">
              <a:buNone/>
              <a:defRPr sz="1600" b="1"/>
            </a:lvl5pPr>
            <a:lvl6pPr marL="2284657" indent="0">
              <a:buNone/>
              <a:defRPr sz="1600" b="1"/>
            </a:lvl6pPr>
            <a:lvl7pPr marL="2741588" indent="0">
              <a:buNone/>
              <a:defRPr sz="1600" b="1"/>
            </a:lvl7pPr>
            <a:lvl8pPr marL="3198522" indent="0">
              <a:buNone/>
              <a:defRPr sz="1600" b="1"/>
            </a:lvl8pPr>
            <a:lvl9pPr marL="3655457" indent="0">
              <a:buNone/>
              <a:defRPr sz="1600" b="1"/>
            </a:lvl9pPr>
          </a:lstStyle>
          <a:p>
            <a:pPr lvl="0"/>
            <a:r>
              <a:rPr lang="en-US" dirty="0"/>
              <a:t>Short subhead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118291"/>
            <a:ext cx="5638800" cy="492125"/>
          </a:xfrm>
        </p:spPr>
        <p:txBody>
          <a:bodyPr anchor="t"/>
          <a:lstStyle>
            <a:lvl1pPr marL="0" indent="0">
              <a:buNone/>
              <a:defRPr sz="2700" b="0">
                <a:solidFill>
                  <a:schemeClr val="accent4"/>
                </a:solidFill>
              </a:defRPr>
            </a:lvl1pPr>
            <a:lvl2pPr marL="456930" indent="0">
              <a:buNone/>
              <a:defRPr sz="2000" b="1"/>
            </a:lvl2pPr>
            <a:lvl3pPr marL="913863" indent="0">
              <a:buNone/>
              <a:defRPr sz="2000" b="1"/>
            </a:lvl3pPr>
            <a:lvl4pPr marL="1370796" indent="0">
              <a:buNone/>
              <a:defRPr sz="1600" b="1"/>
            </a:lvl4pPr>
            <a:lvl5pPr marL="1827727" indent="0">
              <a:buNone/>
              <a:defRPr sz="1600" b="1"/>
            </a:lvl5pPr>
            <a:lvl6pPr marL="2284657" indent="0">
              <a:buNone/>
              <a:defRPr sz="1600" b="1"/>
            </a:lvl6pPr>
            <a:lvl7pPr marL="2741588" indent="0">
              <a:buNone/>
              <a:defRPr sz="1600" b="1"/>
            </a:lvl7pPr>
            <a:lvl8pPr marL="3198522" indent="0">
              <a:buNone/>
              <a:defRPr sz="1600" b="1"/>
            </a:lvl8pPr>
            <a:lvl9pPr marL="3655457" indent="0">
              <a:buNone/>
              <a:defRPr sz="1600" b="1"/>
            </a:lvl9pPr>
          </a:lstStyle>
          <a:p>
            <a:pPr lvl="0"/>
            <a:r>
              <a:rPr lang="en-US" dirty="0"/>
              <a:t>Short subhead</a:t>
            </a:r>
          </a:p>
        </p:txBody>
      </p:sp>
    </p:spTree>
    <p:extLst>
      <p:ext uri="{BB962C8B-B14F-4D97-AF65-F5344CB8AC3E}">
        <p14:creationId xmlns:p14="http://schemas.microsoft.com/office/powerpoint/2010/main" val="296581465"/>
      </p:ext>
    </p:extLst>
  </p:cSld>
  <p:clrMapOvr>
    <a:masterClrMapping/>
  </p:clrMapOvr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C73E-47F9-FC40-A96F-1496DECD9ED4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20449" y="6486991"/>
            <a:ext cx="612323" cy="365125"/>
          </a:xfrm>
        </p:spPr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5295900" y="6486991"/>
            <a:ext cx="592454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</p:spTree>
    <p:extLst>
      <p:ext uri="{BB962C8B-B14F-4D97-AF65-F5344CB8AC3E}">
        <p14:creationId xmlns:p14="http://schemas.microsoft.com/office/powerpoint/2010/main" val="3792379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31CDC4-A6FF-4FF0-935F-11CC4C474D25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917648"/>
      </p:ext>
    </p:extLst>
  </p:cSld>
  <p:clrMapOvr>
    <a:masterClrMapping/>
  </p:clrMapOvr>
  <p:transition>
    <p:fade/>
  </p:transition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DF9DB-8334-D945-AB69-E456494DD0B0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1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</p:spTree>
    <p:extLst>
      <p:ext uri="{BB962C8B-B14F-4D97-AF65-F5344CB8AC3E}">
        <p14:creationId xmlns:p14="http://schemas.microsoft.com/office/powerpoint/2010/main" val="3406695897"/>
      </p:ext>
    </p:extLst>
  </p:cSld>
  <p:clrMapOvr>
    <a:masterClrMapping/>
  </p:clrMapOvr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979F-CB61-594E-83EE-7A39EC78DBD5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1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519567" y="1828803"/>
            <a:ext cx="1865376" cy="1866900"/>
          </a:xfrm>
          <a:prstGeom prst="ellipse">
            <a:avLst/>
          </a:prstGeom>
          <a:ln w="19050">
            <a:solidFill>
              <a:schemeClr val="accent1"/>
            </a:solidFill>
          </a:ln>
        </p:spPr>
        <p:txBody>
          <a:bodyPr anchor="ctr"/>
          <a:lstStyle>
            <a:lvl1pPr algn="ctr">
              <a:buNone/>
              <a:defRPr sz="1200">
                <a:solidFill>
                  <a:schemeClr val="bg2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Place icon here. To hide this text, place cursor then hit space bar. Duplicate or delete as needed.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171896" y="1828803"/>
            <a:ext cx="1865376" cy="1866900"/>
          </a:xfrm>
          <a:prstGeom prst="ellipse">
            <a:avLst/>
          </a:prstGeom>
          <a:ln w="19050">
            <a:solidFill>
              <a:schemeClr val="accent1"/>
            </a:solidFill>
          </a:ln>
        </p:spPr>
        <p:txBody>
          <a:bodyPr anchor="ctr"/>
          <a:lstStyle>
            <a:lvl1pPr algn="ctr">
              <a:buNone/>
              <a:defRPr sz="1200">
                <a:solidFill>
                  <a:schemeClr val="bg2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Place icon here. To hide this text, place cursor then hit space bar. Duplicate or delete as needed.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910815" y="1828803"/>
            <a:ext cx="1865376" cy="1866900"/>
          </a:xfrm>
          <a:prstGeom prst="ellipse">
            <a:avLst/>
          </a:prstGeom>
          <a:ln w="19050">
            <a:solidFill>
              <a:schemeClr val="accent1"/>
            </a:solidFill>
          </a:ln>
        </p:spPr>
        <p:txBody>
          <a:bodyPr anchor="ctr"/>
          <a:lstStyle>
            <a:lvl1pPr algn="ctr">
              <a:buNone/>
              <a:defRPr sz="1200">
                <a:solidFill>
                  <a:schemeClr val="bg2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Place icon here. To hide this text, place cursor then hit space bar. Duplicate or delete as needed.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84513" y="4401709"/>
            <a:ext cx="3335483" cy="1503809"/>
          </a:xfrm>
        </p:spPr>
        <p:txBody>
          <a:bodyPr/>
          <a:lstStyle>
            <a:lvl1pPr>
              <a:defRPr sz="1600">
                <a:solidFill>
                  <a:schemeClr val="tx2"/>
                </a:solidFill>
              </a:defRPr>
            </a:lvl1pPr>
            <a:lvl2pPr marL="228466" indent="-228466">
              <a:buFont typeface="Arial" panose="020B0604020202020204" pitchFamily="34" charset="0"/>
              <a:buChar char="•"/>
              <a:defRPr sz="1600"/>
            </a:lvl2pPr>
            <a:lvl3pPr marL="456930" indent="-228466">
              <a:buClr>
                <a:schemeClr val="tx1"/>
              </a:buClr>
              <a:buFont typeface="Arial" panose="020B0604020202020204" pitchFamily="34" charset="0"/>
              <a:buChar char="−"/>
              <a:defRPr sz="1600"/>
            </a:lvl3pPr>
            <a:lvl4pPr marL="686985" indent="-230057">
              <a:buFont typeface="Arial" panose="020B0604020202020204" pitchFamily="34" charset="0"/>
              <a:buChar char="•"/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Type 16 pt gray text max three lines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91B99C12-BC4B-42D3-9852-1F9B4101E133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4436845" y="4401709"/>
            <a:ext cx="3335483" cy="1503809"/>
          </a:xfrm>
        </p:spPr>
        <p:txBody>
          <a:bodyPr/>
          <a:lstStyle>
            <a:lvl1pPr>
              <a:defRPr sz="1600">
                <a:solidFill>
                  <a:schemeClr val="tx2"/>
                </a:solidFill>
              </a:defRPr>
            </a:lvl1pPr>
            <a:lvl2pPr marL="228466" indent="-228466">
              <a:buFont typeface="Arial" panose="020B0604020202020204" pitchFamily="34" charset="0"/>
              <a:buChar char="•"/>
              <a:defRPr sz="1600"/>
            </a:lvl2pPr>
            <a:lvl3pPr marL="456930" indent="-228466">
              <a:buClr>
                <a:schemeClr val="tx1"/>
              </a:buClr>
              <a:buFont typeface="Arial" panose="020B0604020202020204" pitchFamily="34" charset="0"/>
              <a:buChar char="−"/>
              <a:defRPr sz="1600"/>
            </a:lvl3pPr>
            <a:lvl4pPr marL="686985" indent="-230057">
              <a:buFont typeface="Arial" panose="020B0604020202020204" pitchFamily="34" charset="0"/>
              <a:buChar char="•"/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Type 16 pt gray text max three lines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D9004B96-D94C-4153-B36B-4355853060EA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8175761" y="4401709"/>
            <a:ext cx="3335483" cy="1503809"/>
          </a:xfrm>
        </p:spPr>
        <p:txBody>
          <a:bodyPr/>
          <a:lstStyle>
            <a:lvl1pPr>
              <a:defRPr sz="1600">
                <a:solidFill>
                  <a:schemeClr val="tx2"/>
                </a:solidFill>
              </a:defRPr>
            </a:lvl1pPr>
            <a:lvl2pPr marL="228466" indent="-228466">
              <a:buFont typeface="Arial" panose="020B0604020202020204" pitchFamily="34" charset="0"/>
              <a:buChar char="•"/>
              <a:defRPr sz="1600"/>
            </a:lvl2pPr>
            <a:lvl3pPr marL="456930" indent="-228466">
              <a:buClr>
                <a:schemeClr val="tx1"/>
              </a:buClr>
              <a:buFont typeface="Arial" panose="020B0604020202020204" pitchFamily="34" charset="0"/>
              <a:buChar char="−"/>
              <a:defRPr sz="1600"/>
            </a:lvl3pPr>
            <a:lvl4pPr marL="686985" indent="-230057">
              <a:buFont typeface="Arial" panose="020B0604020202020204" pitchFamily="34" charset="0"/>
              <a:buChar char="•"/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Type 16 pt gray text max three lines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4736416D-EB4F-4346-8783-FC896DC0CA6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4513" y="3868739"/>
            <a:ext cx="3335483" cy="457200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Type subhead in 16 pt orange | Max two lines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="" xmlns:a16="http://schemas.microsoft.com/office/drawing/2014/main" id="{5BAB981D-A627-42CC-B2DE-02C26E3DF94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6845" y="3865340"/>
            <a:ext cx="3335483" cy="457200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Type subhead in 16 pt orange | Max two lines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="" xmlns:a16="http://schemas.microsoft.com/office/drawing/2014/main" id="{E65F5722-9D51-4EC9-BA8C-FDC59DB8463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75761" y="3865340"/>
            <a:ext cx="3335483" cy="457200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Type subhead in 16 pt orange | Max two lines</a:t>
            </a:r>
          </a:p>
        </p:txBody>
      </p:sp>
    </p:spTree>
    <p:extLst>
      <p:ext uri="{BB962C8B-B14F-4D97-AF65-F5344CB8AC3E}">
        <p14:creationId xmlns:p14="http://schemas.microsoft.com/office/powerpoint/2010/main" val="3807648698"/>
      </p:ext>
    </p:extLst>
  </p:cSld>
  <p:clrMapOvr>
    <a:masterClrMapping/>
  </p:clrMapOvr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5 Column | 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AD87-B724-594E-98FD-35F8EA8B27DF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1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1828804"/>
            <a:ext cx="2194560" cy="663575"/>
          </a:xfrm>
          <a:solidFill>
            <a:schemeClr val="tx2"/>
          </a:solidFill>
        </p:spPr>
        <p:txBody>
          <a:bodyPr lIns="137080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2780847" y="1828809"/>
            <a:ext cx="2194560" cy="663575"/>
          </a:xfrm>
          <a:solidFill>
            <a:schemeClr val="accent2"/>
          </a:solidFill>
        </p:spPr>
        <p:txBody>
          <a:bodyPr lIns="137080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5066395" y="1828809"/>
            <a:ext cx="2194560" cy="663575"/>
          </a:xfrm>
          <a:solidFill>
            <a:schemeClr val="accent4"/>
          </a:solidFill>
        </p:spPr>
        <p:txBody>
          <a:bodyPr lIns="137080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351941" y="1828809"/>
            <a:ext cx="2194560" cy="663575"/>
          </a:xfrm>
          <a:solidFill>
            <a:schemeClr val="accent1"/>
          </a:solidFill>
        </p:spPr>
        <p:txBody>
          <a:bodyPr lIns="137080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9637487" y="1828809"/>
            <a:ext cx="2194560" cy="663575"/>
          </a:xfrm>
          <a:solidFill>
            <a:srgbClr val="A22B38"/>
          </a:solidFill>
        </p:spPr>
        <p:txBody>
          <a:bodyPr lIns="137080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95300" y="2492372"/>
            <a:ext cx="219456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080" tIns="13708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80847" y="2492372"/>
            <a:ext cx="219456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080" tIns="13708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066395" y="2492372"/>
            <a:ext cx="219456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080" tIns="13708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7351941" y="2492372"/>
            <a:ext cx="219456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080" tIns="13708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9637488" y="2492372"/>
            <a:ext cx="219456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080" tIns="13708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</p:spTree>
    <p:extLst>
      <p:ext uri="{BB962C8B-B14F-4D97-AF65-F5344CB8AC3E}">
        <p14:creationId xmlns:p14="http://schemas.microsoft.com/office/powerpoint/2010/main" val="2927130067"/>
      </p:ext>
    </p:extLst>
  </p:cSld>
  <p:clrMapOvr>
    <a:masterClrMapping/>
  </p:clrMapOvr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4 Column | 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9F98-2828-F343-AAD4-254357817DCF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1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1828804"/>
            <a:ext cx="2743200" cy="663575"/>
          </a:xfrm>
          <a:solidFill>
            <a:schemeClr val="tx2"/>
          </a:solidFill>
        </p:spPr>
        <p:txBody>
          <a:bodyPr lIns="137080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356581" y="1828809"/>
            <a:ext cx="2743200" cy="663575"/>
          </a:xfrm>
          <a:solidFill>
            <a:schemeClr val="accent2"/>
          </a:solidFill>
        </p:spPr>
        <p:txBody>
          <a:bodyPr lIns="137080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217863" y="1828809"/>
            <a:ext cx="2743200" cy="663575"/>
          </a:xfrm>
          <a:solidFill>
            <a:schemeClr val="accent4"/>
          </a:solidFill>
        </p:spPr>
        <p:txBody>
          <a:bodyPr lIns="137080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9079143" y="1828809"/>
            <a:ext cx="2743200" cy="663575"/>
          </a:xfrm>
          <a:solidFill>
            <a:schemeClr val="accent1"/>
          </a:solidFill>
        </p:spPr>
        <p:txBody>
          <a:bodyPr lIns="137080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95300" y="2492372"/>
            <a:ext cx="27432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080" tIns="13708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356581" y="2492372"/>
            <a:ext cx="27432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080" tIns="13708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217863" y="2492372"/>
            <a:ext cx="27432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080" tIns="13708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9079143" y="2492372"/>
            <a:ext cx="27432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080" tIns="13708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</p:spTree>
    <p:extLst>
      <p:ext uri="{BB962C8B-B14F-4D97-AF65-F5344CB8AC3E}">
        <p14:creationId xmlns:p14="http://schemas.microsoft.com/office/powerpoint/2010/main" val="127420870"/>
      </p:ext>
    </p:extLst>
  </p:cSld>
  <p:clrMapOvr>
    <a:masterClrMapping/>
  </p:clrMapOvr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 Column | 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2B76-AB4F-F14C-83C8-F25C5E51E2AB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1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1828804"/>
            <a:ext cx="3657600" cy="663575"/>
          </a:xfrm>
          <a:solidFill>
            <a:schemeClr val="tx2"/>
          </a:solidFill>
        </p:spPr>
        <p:txBody>
          <a:bodyPr lIns="137080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336293" y="1828804"/>
            <a:ext cx="3657600" cy="663575"/>
          </a:xfrm>
          <a:solidFill>
            <a:schemeClr val="accent2"/>
          </a:solidFill>
        </p:spPr>
        <p:txBody>
          <a:bodyPr lIns="137080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177285" y="1828804"/>
            <a:ext cx="3657600" cy="663575"/>
          </a:xfrm>
          <a:solidFill>
            <a:schemeClr val="accent4"/>
          </a:solidFill>
        </p:spPr>
        <p:txBody>
          <a:bodyPr lIns="137080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95300" y="2492372"/>
            <a:ext cx="36576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080" tIns="13708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4336293" y="2492372"/>
            <a:ext cx="36576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080" tIns="13708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8177285" y="2492372"/>
            <a:ext cx="36576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080" tIns="13708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</p:spTree>
    <p:extLst>
      <p:ext uri="{BB962C8B-B14F-4D97-AF65-F5344CB8AC3E}">
        <p14:creationId xmlns:p14="http://schemas.microsoft.com/office/powerpoint/2010/main" val="459500446"/>
      </p:ext>
    </p:extLst>
  </p:cSld>
  <p:clrMapOvr>
    <a:masterClrMapping/>
  </p:clrMapOvr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 Column | 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1A62-0478-454C-A69B-F944B514978F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1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299" y="1828809"/>
            <a:ext cx="5486400" cy="663575"/>
          </a:xfrm>
          <a:solidFill>
            <a:schemeClr val="tx2"/>
          </a:solidFill>
        </p:spPr>
        <p:txBody>
          <a:bodyPr lIns="137080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313712" y="1828804"/>
            <a:ext cx="5486400" cy="663575"/>
          </a:xfrm>
          <a:solidFill>
            <a:schemeClr val="accent2"/>
          </a:solidFill>
        </p:spPr>
        <p:txBody>
          <a:bodyPr lIns="137080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95299" y="2492372"/>
            <a:ext cx="54864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080" tIns="13708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313712" y="2492372"/>
            <a:ext cx="54864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080" tIns="13708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</p:spTree>
    <p:extLst>
      <p:ext uri="{BB962C8B-B14F-4D97-AF65-F5344CB8AC3E}">
        <p14:creationId xmlns:p14="http://schemas.microsoft.com/office/powerpoint/2010/main" val="3304928761"/>
      </p:ext>
    </p:extLst>
  </p:cSld>
  <p:clrMapOvr>
    <a:masterClrMapping/>
  </p:clrMapOvr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hoto w/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 Photo | 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5B44-9B8B-C34E-893E-6E1D3491FE15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1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24332" y="1828802"/>
            <a:ext cx="5571671" cy="407670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2510971" y="4470403"/>
            <a:ext cx="3585028" cy="1435100"/>
          </a:xfrm>
          <a:solidFill>
            <a:schemeClr val="accent2"/>
          </a:solidFill>
        </p:spPr>
        <p:txBody>
          <a:bodyPr lIns="137080" tIns="137080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here | Remove if not needed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25"/>
          </p:nvPr>
        </p:nvSpPr>
        <p:spPr>
          <a:xfrm>
            <a:off x="6096000" y="1828802"/>
            <a:ext cx="5715000" cy="407670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8226552" y="4470403"/>
            <a:ext cx="3584448" cy="1435100"/>
          </a:xfrm>
          <a:solidFill>
            <a:schemeClr val="accent4"/>
          </a:solidFill>
        </p:spPr>
        <p:txBody>
          <a:bodyPr lIns="137080" tIns="137080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here | Remove if not needed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BEE817BE-EAFE-488D-818F-3A834185D3B9}"/>
              </a:ext>
            </a:extLst>
          </p:cNvPr>
          <p:cNvSpPr/>
          <p:nvPr userDrawn="1"/>
        </p:nvSpPr>
        <p:spPr bwMode="gray">
          <a:xfrm>
            <a:off x="12258820" y="-5893"/>
            <a:ext cx="2184401" cy="685800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9" tIns="45696" rIns="91389" bIns="45696" rtlCol="0" anchor="t"/>
          <a:lstStyle/>
          <a:p>
            <a:pPr defTabSz="913863"/>
            <a:r>
              <a:rPr lang="en-US" sz="1600" dirty="0">
                <a:solidFill>
                  <a:srgbClr val="FFFFFF"/>
                </a:solidFill>
              </a:rPr>
              <a:t>For Image / Photography options. navigate to https://hub.uhg.com/sites/hub/Optum/Resources/Brand/Documents/Photo%20Library%20Overview_June2017.docx</a:t>
            </a:r>
          </a:p>
        </p:txBody>
      </p:sp>
    </p:spTree>
    <p:extLst>
      <p:ext uri="{BB962C8B-B14F-4D97-AF65-F5344CB8AC3E}">
        <p14:creationId xmlns:p14="http://schemas.microsoft.com/office/powerpoint/2010/main" val="1224676841"/>
      </p:ext>
    </p:extLst>
  </p:cSld>
  <p:clrMapOvr>
    <a:masterClrMapping/>
  </p:clrMapOvr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hoto w/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514351" y="1828802"/>
            <a:ext cx="3776472" cy="407670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 Photo | 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3E66-661B-EC41-A926-211A5934B574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1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204328" y="3873728"/>
            <a:ext cx="2077359" cy="2031776"/>
          </a:xfrm>
          <a:solidFill>
            <a:schemeClr val="tx1"/>
          </a:solidFill>
        </p:spPr>
        <p:txBody>
          <a:bodyPr lIns="137080" tIns="137080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here | Remove if not needed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4286399" y="1828802"/>
            <a:ext cx="3776472" cy="407670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5985530" y="3873728"/>
            <a:ext cx="2077359" cy="2031776"/>
          </a:xfrm>
          <a:solidFill>
            <a:schemeClr val="accent2"/>
          </a:solidFill>
        </p:spPr>
        <p:txBody>
          <a:bodyPr lIns="137080" tIns="137080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here | Remove if not needed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25"/>
          </p:nvPr>
        </p:nvSpPr>
        <p:spPr>
          <a:xfrm>
            <a:off x="8067405" y="1835375"/>
            <a:ext cx="3776472" cy="407670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9766537" y="3873728"/>
            <a:ext cx="2077359" cy="2031776"/>
          </a:xfrm>
          <a:solidFill>
            <a:schemeClr val="accent4"/>
          </a:solidFill>
        </p:spPr>
        <p:txBody>
          <a:bodyPr lIns="137080" tIns="137080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here | Remove if not needed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B42870C7-51DA-4C40-888B-8B285A0F75BB}"/>
              </a:ext>
            </a:extLst>
          </p:cNvPr>
          <p:cNvSpPr/>
          <p:nvPr userDrawn="1"/>
        </p:nvSpPr>
        <p:spPr bwMode="gray">
          <a:xfrm>
            <a:off x="12258820" y="-5893"/>
            <a:ext cx="2184401" cy="685800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9" tIns="45696" rIns="91389" bIns="45696" rtlCol="0" anchor="t"/>
          <a:lstStyle/>
          <a:p>
            <a:pPr defTabSz="913863"/>
            <a:r>
              <a:rPr lang="en-US" sz="1600" dirty="0">
                <a:solidFill>
                  <a:srgbClr val="FFFFFF"/>
                </a:solidFill>
              </a:rPr>
              <a:t>For Image / Photography options. navigate to https://hub.uhg.com/sites/hub/Optum/Resources/Brand/Documents/Photo%20Library%20Overview_June2017.docx</a:t>
            </a:r>
          </a:p>
        </p:txBody>
      </p:sp>
    </p:spTree>
    <p:extLst>
      <p:ext uri="{BB962C8B-B14F-4D97-AF65-F5344CB8AC3E}">
        <p14:creationId xmlns:p14="http://schemas.microsoft.com/office/powerpoint/2010/main" val="816145454"/>
      </p:ext>
    </p:extLst>
  </p:cSld>
  <p:clrMapOvr>
    <a:masterClrMapping/>
  </p:clrMapOvr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hoto w/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514351" y="1828808"/>
            <a:ext cx="2819400" cy="25835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4 Photo | 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6DF2-1ECD-0642-A943-4FBA0DD77EF1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1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3333753" y="1828808"/>
            <a:ext cx="2824163" cy="25835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25"/>
          </p:nvPr>
        </p:nvSpPr>
        <p:spPr>
          <a:xfrm>
            <a:off x="6157912" y="1826540"/>
            <a:ext cx="2821781" cy="25835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27"/>
          </p:nvPr>
        </p:nvSpPr>
        <p:spPr>
          <a:xfrm>
            <a:off x="8977313" y="1826540"/>
            <a:ext cx="2833688" cy="25835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872361" y="2971800"/>
            <a:ext cx="1461407" cy="1439408"/>
          </a:xfrm>
          <a:solidFill>
            <a:schemeClr val="tx1"/>
          </a:solidFill>
        </p:spPr>
        <p:txBody>
          <a:bodyPr lIns="137080" tIns="137080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</a:t>
            </a:r>
            <a:r>
              <a:rPr lang="en-US" dirty="0" err="1"/>
              <a:t>here|Remove</a:t>
            </a:r>
            <a:r>
              <a:rPr lang="en-US" dirty="0"/>
              <a:t> if not needed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4696523" y="2971800"/>
            <a:ext cx="1461407" cy="1439408"/>
          </a:xfrm>
          <a:solidFill>
            <a:schemeClr val="accent2"/>
          </a:solidFill>
        </p:spPr>
        <p:txBody>
          <a:bodyPr lIns="137080" tIns="137080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</a:t>
            </a:r>
            <a:r>
              <a:rPr lang="en-US" dirty="0" err="1"/>
              <a:t>here|Remove</a:t>
            </a:r>
            <a:r>
              <a:rPr lang="en-US" dirty="0"/>
              <a:t> if not needed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7518303" y="2971800"/>
            <a:ext cx="1461407" cy="1439408"/>
          </a:xfrm>
          <a:solidFill>
            <a:schemeClr val="accent4"/>
          </a:solidFill>
        </p:spPr>
        <p:txBody>
          <a:bodyPr lIns="137080" tIns="137080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</a:t>
            </a:r>
            <a:r>
              <a:rPr lang="en-US" dirty="0" err="1"/>
              <a:t>here|Remove</a:t>
            </a:r>
            <a:r>
              <a:rPr lang="en-US" dirty="0"/>
              <a:t> if not needed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10349611" y="2971800"/>
            <a:ext cx="1461407" cy="1439408"/>
          </a:xfrm>
          <a:solidFill>
            <a:srgbClr val="A22B38"/>
          </a:solidFill>
        </p:spPr>
        <p:txBody>
          <a:bodyPr lIns="137080" tIns="137080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</a:t>
            </a:r>
            <a:r>
              <a:rPr lang="en-US" dirty="0" err="1"/>
              <a:t>here|Remove</a:t>
            </a:r>
            <a:r>
              <a:rPr lang="en-US" dirty="0"/>
              <a:t> if not needed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88C153F-3CBA-4181-B037-6B310FABB909}"/>
              </a:ext>
            </a:extLst>
          </p:cNvPr>
          <p:cNvSpPr/>
          <p:nvPr userDrawn="1"/>
        </p:nvSpPr>
        <p:spPr bwMode="gray">
          <a:xfrm>
            <a:off x="12258820" y="-5893"/>
            <a:ext cx="2184401" cy="685800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9" tIns="45696" rIns="91389" bIns="45696" rtlCol="0" anchor="t"/>
          <a:lstStyle/>
          <a:p>
            <a:pPr defTabSz="913863"/>
            <a:r>
              <a:rPr lang="en-US" sz="1600" dirty="0">
                <a:solidFill>
                  <a:srgbClr val="FFFFFF"/>
                </a:solidFill>
              </a:rPr>
              <a:t>For Image / Photography options. navigate to https://hub.uhg.com/sites/hub/Optum/Resources/Brand/Documents/Photo%20Library%20Overview_June2017.docx</a:t>
            </a:r>
          </a:p>
        </p:txBody>
      </p:sp>
    </p:spTree>
    <p:extLst>
      <p:ext uri="{BB962C8B-B14F-4D97-AF65-F5344CB8AC3E}">
        <p14:creationId xmlns:p14="http://schemas.microsoft.com/office/powerpoint/2010/main" val="718417155"/>
      </p:ext>
    </p:extLst>
  </p:cSld>
  <p:clrMapOvr>
    <a:masterClrMapping/>
  </p:clrMapOvr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hoto w/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514349" y="1826533"/>
            <a:ext cx="2240280" cy="19741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5 Photo | 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0135-2B20-BB43-80FC-138A23B47E69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1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2777123" y="1826533"/>
            <a:ext cx="2240280" cy="19741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25"/>
          </p:nvPr>
        </p:nvSpPr>
        <p:spPr>
          <a:xfrm>
            <a:off x="5039895" y="1826534"/>
            <a:ext cx="2240280" cy="1974141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27"/>
          </p:nvPr>
        </p:nvSpPr>
        <p:spPr>
          <a:xfrm>
            <a:off x="7302668" y="1826533"/>
            <a:ext cx="2240280" cy="19741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9565441" y="1826533"/>
            <a:ext cx="2240280" cy="19741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637936" y="2700797"/>
            <a:ext cx="1116693" cy="1099883"/>
          </a:xfrm>
          <a:solidFill>
            <a:schemeClr val="tx1"/>
          </a:solidFill>
        </p:spPr>
        <p:txBody>
          <a:bodyPr lIns="137080" tIns="45696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cap-</a:t>
            </a:r>
            <a:r>
              <a:rPr lang="en-US" dirty="0" err="1"/>
              <a:t>tion</a:t>
            </a:r>
            <a:r>
              <a:rPr lang="en-US" dirty="0"/>
              <a:t> here | Remove if not needed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3900709" y="2700797"/>
            <a:ext cx="1116693" cy="1099883"/>
          </a:xfrm>
          <a:solidFill>
            <a:schemeClr val="accent2"/>
          </a:solidFill>
        </p:spPr>
        <p:txBody>
          <a:bodyPr lIns="137080" tIns="45696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cap-</a:t>
            </a:r>
            <a:r>
              <a:rPr lang="en-US" dirty="0" err="1"/>
              <a:t>tion</a:t>
            </a:r>
            <a:r>
              <a:rPr lang="en-US" dirty="0"/>
              <a:t> here | Remove if not needed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6163484" y="2700797"/>
            <a:ext cx="1116693" cy="1099883"/>
          </a:xfrm>
          <a:solidFill>
            <a:schemeClr val="accent4"/>
          </a:solidFill>
        </p:spPr>
        <p:txBody>
          <a:bodyPr lIns="137080" tIns="45696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cap-</a:t>
            </a:r>
            <a:r>
              <a:rPr lang="en-US" dirty="0" err="1"/>
              <a:t>tion</a:t>
            </a:r>
            <a:r>
              <a:rPr lang="en-US" dirty="0"/>
              <a:t> here | Remove if not needed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8426256" y="2700797"/>
            <a:ext cx="1116693" cy="1099883"/>
          </a:xfrm>
          <a:solidFill>
            <a:schemeClr val="accent1"/>
          </a:solidFill>
        </p:spPr>
        <p:txBody>
          <a:bodyPr lIns="137080" tIns="45696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cap-</a:t>
            </a:r>
            <a:r>
              <a:rPr lang="en-US" dirty="0" err="1"/>
              <a:t>tion</a:t>
            </a:r>
            <a:r>
              <a:rPr lang="en-US" dirty="0"/>
              <a:t> here | Remove if not needed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10662104" y="2700797"/>
            <a:ext cx="1116693" cy="1099883"/>
          </a:xfrm>
          <a:solidFill>
            <a:srgbClr val="A22B38"/>
          </a:solidFill>
        </p:spPr>
        <p:txBody>
          <a:bodyPr lIns="137080" tIns="45696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cap-</a:t>
            </a:r>
            <a:r>
              <a:rPr lang="en-US" dirty="0" err="1"/>
              <a:t>tion</a:t>
            </a:r>
            <a:r>
              <a:rPr lang="en-US" dirty="0"/>
              <a:t> here | Remove if not needed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1F65E925-2FCB-43EF-8928-862B5DDB1D8D}"/>
              </a:ext>
            </a:extLst>
          </p:cNvPr>
          <p:cNvSpPr/>
          <p:nvPr userDrawn="1"/>
        </p:nvSpPr>
        <p:spPr bwMode="gray">
          <a:xfrm>
            <a:off x="12258820" y="-5893"/>
            <a:ext cx="2184401" cy="685800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9" tIns="45696" rIns="91389" bIns="45696" rtlCol="0" anchor="t"/>
          <a:lstStyle/>
          <a:p>
            <a:pPr defTabSz="913863"/>
            <a:r>
              <a:rPr lang="en-US" sz="1600" dirty="0">
                <a:solidFill>
                  <a:srgbClr val="FFFFFF"/>
                </a:solidFill>
              </a:rPr>
              <a:t>For Image / Photography options. navigate to https://hub.uhg.com/sites/hub/Optum/Resources/Brand/Documents/Photo%20Library%20Overview_June2017.docx</a:t>
            </a:r>
          </a:p>
        </p:txBody>
      </p:sp>
    </p:spTree>
    <p:extLst>
      <p:ext uri="{BB962C8B-B14F-4D97-AF65-F5344CB8AC3E}">
        <p14:creationId xmlns:p14="http://schemas.microsoft.com/office/powerpoint/2010/main" val="106288872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8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4"/>
            <a:ext cx="4011084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43" indent="0">
              <a:buNone/>
              <a:defRPr sz="1200"/>
            </a:lvl2pPr>
            <a:lvl3pPr marL="914286" indent="0">
              <a:buNone/>
              <a:defRPr sz="11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AEBADD-04F3-49BD-B4F5-28F3C7B5E832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699718"/>
      </p:ext>
    </p:extLst>
  </p:cSld>
  <p:clrMapOvr>
    <a:masterClrMapping/>
  </p:clrMapOvr>
  <p:transition>
    <p:fade/>
  </p:transition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5 Column icon | 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CDC2-F133-E341-8591-0235C128830C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1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1828803"/>
            <a:ext cx="2194560" cy="1970316"/>
          </a:xfrm>
          <a:solidFill>
            <a:schemeClr val="tx2"/>
          </a:solidFill>
        </p:spPr>
        <p:txBody>
          <a:bodyPr lIns="137080" anchor="ctr"/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bar.]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2780847" y="1828803"/>
            <a:ext cx="2194560" cy="1970316"/>
          </a:xfrm>
          <a:solidFill>
            <a:schemeClr val="accent2"/>
          </a:solidFill>
        </p:spPr>
        <p:txBody>
          <a:bodyPr lIns="137080" anchor="ctr"/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bar.]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5066395" y="1828803"/>
            <a:ext cx="2194560" cy="1970316"/>
          </a:xfrm>
          <a:solidFill>
            <a:schemeClr val="accent4"/>
          </a:solidFill>
        </p:spPr>
        <p:txBody>
          <a:bodyPr lIns="137080" anchor="ctr"/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bar.]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351941" y="1828803"/>
            <a:ext cx="2194560" cy="1970316"/>
          </a:xfrm>
          <a:solidFill>
            <a:schemeClr val="accent1"/>
          </a:solidFill>
        </p:spPr>
        <p:txBody>
          <a:bodyPr lIns="137080" anchor="ctr"/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bar.]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9637487" y="1828803"/>
            <a:ext cx="2194560" cy="1970316"/>
          </a:xfrm>
          <a:solidFill>
            <a:srgbClr val="A22B38"/>
          </a:solidFill>
        </p:spPr>
        <p:txBody>
          <a:bodyPr lIns="137080" anchor="ctr"/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bar.]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95300" y="3799114"/>
            <a:ext cx="2194560" cy="210638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080" tIns="13708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Text – add bullet if needed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80845" y="3799114"/>
            <a:ext cx="2194563" cy="210638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080" tIns="13708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Text – add bullet if needed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066395" y="3799114"/>
            <a:ext cx="2194560" cy="210638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080" tIns="13708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Text – add bullet if needed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7351941" y="3799114"/>
            <a:ext cx="2194560" cy="210638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080" tIns="13708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Text – add bullet if needed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9637487" y="3799114"/>
            <a:ext cx="2194560" cy="210638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37080" tIns="137080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Text – add bullet if needed</a:t>
            </a:r>
          </a:p>
        </p:txBody>
      </p:sp>
    </p:spTree>
    <p:extLst>
      <p:ext uri="{BB962C8B-B14F-4D97-AF65-F5344CB8AC3E}">
        <p14:creationId xmlns:p14="http://schemas.microsoft.com/office/powerpoint/2010/main" val="1518642745"/>
      </p:ext>
    </p:extLst>
  </p:cSld>
  <p:clrMapOvr>
    <a:masterClrMapping/>
  </p:clrMapOvr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ow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 row icon | 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1AE46-959B-3A40-A449-10D5E9AFE6CE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1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1" y="1861457"/>
            <a:ext cx="1697451" cy="1307593"/>
          </a:xfrm>
          <a:solidFill>
            <a:schemeClr val="tx2"/>
          </a:solidFill>
        </p:spPr>
        <p:txBody>
          <a:bodyPr lIns="137080" rIns="18277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95301" y="3223756"/>
            <a:ext cx="1697451" cy="1307593"/>
          </a:xfrm>
          <a:solidFill>
            <a:schemeClr val="accent2"/>
          </a:solidFill>
        </p:spPr>
        <p:txBody>
          <a:bodyPr lIns="137080" rIns="18277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1" y="4586067"/>
            <a:ext cx="1697451" cy="1307593"/>
          </a:xfrm>
          <a:solidFill>
            <a:schemeClr val="accent4"/>
          </a:solidFill>
        </p:spPr>
        <p:txBody>
          <a:bodyPr lIns="137080" rIns="18277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2318204" y="1861456"/>
            <a:ext cx="9489168" cy="1280160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2318204" y="3242807"/>
            <a:ext cx="9489168" cy="1280160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2318204" y="4624161"/>
            <a:ext cx="9489168" cy="1280160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94487827"/>
      </p:ext>
    </p:extLst>
  </p:cSld>
  <p:clrMapOvr>
    <a:masterClrMapping/>
  </p:clrMapOvr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Row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4 row icon | 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C33D-7178-A941-B245-FA9A1EA00B5F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1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1861458"/>
            <a:ext cx="1700784" cy="987553"/>
          </a:xfrm>
          <a:solidFill>
            <a:schemeClr val="tx2"/>
          </a:solidFill>
        </p:spPr>
        <p:txBody>
          <a:bodyPr lIns="137080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95300" y="2887912"/>
            <a:ext cx="1700784" cy="987553"/>
          </a:xfrm>
          <a:solidFill>
            <a:schemeClr val="accent2"/>
          </a:solidFill>
        </p:spPr>
        <p:txBody>
          <a:bodyPr lIns="137080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3914357"/>
            <a:ext cx="1700784" cy="987553"/>
          </a:xfrm>
          <a:solidFill>
            <a:schemeClr val="accent4"/>
          </a:solidFill>
        </p:spPr>
        <p:txBody>
          <a:bodyPr lIns="137080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2279649" y="1861458"/>
            <a:ext cx="9527723" cy="987553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2279649" y="2888308"/>
            <a:ext cx="9527723" cy="987553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2283277" y="3914357"/>
            <a:ext cx="9527723" cy="987553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95300" y="4940808"/>
            <a:ext cx="1700784" cy="987553"/>
          </a:xfrm>
          <a:solidFill>
            <a:schemeClr val="accent1"/>
          </a:solidFill>
        </p:spPr>
        <p:txBody>
          <a:bodyPr lIns="137080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2283277" y="4940412"/>
            <a:ext cx="9527723" cy="987553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82682280"/>
      </p:ext>
    </p:extLst>
  </p:cSld>
  <p:clrMapOvr>
    <a:masterClrMapping/>
  </p:clrMapOvr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Row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5 row icon | 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9496-67E8-814E-8D7E-5030D6468F6C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1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12" y="1861458"/>
            <a:ext cx="1050471" cy="768096"/>
          </a:xfrm>
          <a:solidFill>
            <a:schemeClr val="tx2"/>
          </a:solidFill>
        </p:spPr>
        <p:txBody>
          <a:bodyPr lIns="45696" rIns="18277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95312" y="2681883"/>
            <a:ext cx="1050471" cy="768096"/>
          </a:xfrm>
          <a:solidFill>
            <a:schemeClr val="accent2"/>
          </a:solidFill>
        </p:spPr>
        <p:txBody>
          <a:bodyPr lIns="45696" rIns="18277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95312" y="3502308"/>
            <a:ext cx="1050471" cy="768096"/>
          </a:xfrm>
          <a:solidFill>
            <a:schemeClr val="accent4"/>
          </a:solidFill>
        </p:spPr>
        <p:txBody>
          <a:bodyPr lIns="45696" rIns="18277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1629240" y="1861458"/>
            <a:ext cx="10178143" cy="768096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1632864" y="2679568"/>
            <a:ext cx="10178143" cy="768096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1632864" y="3497683"/>
            <a:ext cx="10178143" cy="768096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95312" y="4322728"/>
            <a:ext cx="1050471" cy="768096"/>
          </a:xfrm>
          <a:solidFill>
            <a:schemeClr val="accent1"/>
          </a:solidFill>
        </p:spPr>
        <p:txBody>
          <a:bodyPr lIns="45696" rIns="18277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1629240" y="4315793"/>
            <a:ext cx="10178143" cy="768096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95312" y="5143153"/>
            <a:ext cx="1050471" cy="768096"/>
          </a:xfrm>
          <a:solidFill>
            <a:srgbClr val="A22B38"/>
          </a:solidFill>
        </p:spPr>
        <p:txBody>
          <a:bodyPr lIns="45696" rIns="18277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24" hasCustomPrompt="1"/>
          </p:nvPr>
        </p:nvSpPr>
        <p:spPr>
          <a:xfrm>
            <a:off x="1632864" y="5133908"/>
            <a:ext cx="10178143" cy="768096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22975389"/>
      </p:ext>
    </p:extLst>
  </p:cSld>
  <p:clrMapOvr>
    <a:masterClrMapping/>
  </p:clrMapOvr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o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 row w/photo | 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6AB2-76A9-E34E-A446-267C7AE5F892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1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95300" y="1861456"/>
            <a:ext cx="7429501" cy="128016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389" tIns="91389"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495300" y="3242807"/>
            <a:ext cx="7429501" cy="128016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389" tIns="91389"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95300" y="4624161"/>
            <a:ext cx="7429501" cy="128016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389" tIns="91389"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="" xmlns:a16="http://schemas.microsoft.com/office/drawing/2014/main" id="{197EC4EA-E5E8-44D0-9F07-91A93F17A78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012113" y="1862145"/>
            <a:ext cx="3795712" cy="4041775"/>
          </a:xfrm>
          <a:blipFill>
            <a:blip r:embed="rId2"/>
            <a:stretch>
              <a:fillRect l="-425" t="-6228" r="636" b="-1156"/>
            </a:stretch>
          </a:blipFill>
        </p:spPr>
        <p:txBody>
          <a:bodyPr tIns="456930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4849956"/>
      </p:ext>
    </p:extLst>
  </p:cSld>
  <p:clrMapOvr>
    <a:masterClrMapping/>
  </p:clrMapOvr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o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4 row w/photo | 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59302-CCAA-534E-8783-C6B48FB3FB03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1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95302" y="1861458"/>
            <a:ext cx="7429500" cy="96012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389" tIns="91389"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495302" y="2889431"/>
            <a:ext cx="7429500" cy="96012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389" tIns="91389"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95302" y="3917405"/>
            <a:ext cx="7429500" cy="96012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389" tIns="91389"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495302" y="4945380"/>
            <a:ext cx="7429500" cy="96012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389" tIns="91389"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Picture Placeholder 7">
            <a:extLst>
              <a:ext uri="{FF2B5EF4-FFF2-40B4-BE49-F238E27FC236}">
                <a16:creationId xmlns="" xmlns:a16="http://schemas.microsoft.com/office/drawing/2014/main" id="{9FCAFCC1-B988-40D7-A97B-9C6A91DB0F1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012113" y="1862145"/>
            <a:ext cx="3795712" cy="4041775"/>
          </a:xfrm>
          <a:blipFill>
            <a:blip r:embed="rId2"/>
            <a:stretch>
              <a:fillRect l="-425" t="-6228" r="636" b="-1156"/>
            </a:stretch>
          </a:blipFill>
        </p:spPr>
        <p:txBody>
          <a:bodyPr tIns="456930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6556209"/>
      </p:ext>
    </p:extLst>
  </p:cSld>
  <p:clrMapOvr>
    <a:masterClrMapping/>
  </p:clrMapOvr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Ro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5 row w/photo | 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CD94-6250-9C42-B0DE-1F79F6C18443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2" y="1118291"/>
            <a:ext cx="11315700" cy="492125"/>
          </a:xfrm>
        </p:spPr>
        <p:txBody>
          <a:bodyPr/>
          <a:lstStyle>
            <a:lvl1pPr>
              <a:defRPr sz="27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95302" y="1861461"/>
            <a:ext cx="7429500" cy="732245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389" tIns="91389"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495302" y="2696221"/>
            <a:ext cx="7429500" cy="732245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389" tIns="91389"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95302" y="3530971"/>
            <a:ext cx="7429500" cy="732245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389" tIns="91389"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495302" y="4365722"/>
            <a:ext cx="7429500" cy="732245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389" tIns="91389"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495302" y="5200476"/>
            <a:ext cx="7429500" cy="732245"/>
          </a:xfrm>
          <a:solidFill>
            <a:schemeClr val="accent5">
              <a:lumMod val="40000"/>
              <a:lumOff val="60000"/>
            </a:schemeClr>
          </a:solidFill>
        </p:spPr>
        <p:txBody>
          <a:bodyPr lIns="91389" tIns="91389"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="" xmlns:a16="http://schemas.microsoft.com/office/drawing/2014/main" id="{C54D5A4F-E02F-439F-9BD1-83F4D6C5E4B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012113" y="1862145"/>
            <a:ext cx="3795712" cy="4041775"/>
          </a:xfrm>
          <a:blipFill>
            <a:blip r:embed="rId2"/>
            <a:stretch>
              <a:fillRect l="-425" t="-6228" r="636" b="-1156"/>
            </a:stretch>
          </a:blipFill>
        </p:spPr>
        <p:txBody>
          <a:bodyPr tIns="456930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3471910"/>
      </p:ext>
    </p:extLst>
  </p:cSld>
  <p:clrMapOvr>
    <a:masterClrMapping/>
  </p:clrMapOvr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CD8810C-D46D-A245-A371-215590C4D444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dirty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13265" y="2975662"/>
            <a:ext cx="3165475" cy="609373"/>
          </a:xfrm>
        </p:spPr>
        <p:txBody>
          <a:bodyPr anchor="ctr"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[blank]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CA2E36E-0880-4ED1-941C-15199A0FA8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6" y="6263377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656"/>
      </p:ext>
    </p:extLst>
  </p:cSld>
  <p:clrMapOvr>
    <a:masterClrMapping/>
  </p:clrMapOvr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le or Section Header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92" tIns="143352" rIns="179192" bIns="1433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65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52" y="1828800"/>
            <a:ext cx="7178221" cy="2128838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52" y="4122059"/>
            <a:ext cx="7178221" cy="1783443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/>
                </a:solidFill>
              </a:defRPr>
            </a:lvl1pPr>
            <a:lvl2pPr marL="45693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386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3707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77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46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15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85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54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474B351-B70F-40D4-9AE2-195CAECD3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6" y="6263377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360464"/>
      </p:ext>
    </p:extLst>
  </p:cSld>
  <p:clrMapOvr>
    <a:masterClrMapping/>
  </p:clrMapOvr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le or Section Header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52" y="1828800"/>
            <a:ext cx="7178221" cy="2128838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52" y="4122059"/>
            <a:ext cx="7178221" cy="1783443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/>
                </a:solidFill>
              </a:defRPr>
            </a:lvl1pPr>
            <a:lvl2pPr marL="45693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386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3707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77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46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15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85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54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A5DB066-2C57-4BDC-B3C4-D5AA4E54C31C}"/>
              </a:ext>
            </a:extLst>
          </p:cNvPr>
          <p:cNvSpPr/>
          <p:nvPr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92" tIns="143352" rIns="179192" bIns="1433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65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FC9A3B4-1B40-4F34-AA17-D0A2CDDEFB09}"/>
              </a:ext>
            </a:extLst>
          </p:cNvPr>
          <p:cNvSpPr/>
          <p:nvPr userDrawn="1"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92" tIns="143352" rIns="179192" bIns="1433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65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6323795B-315D-40E0-8657-DA4CE38547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6" y="6263377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911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27" y="990601"/>
            <a:ext cx="5382684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990601"/>
            <a:ext cx="5384800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CFFC4B-4D5C-441A-AECF-AE2A892C6876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426513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9"/>
            <a:ext cx="7315200" cy="56673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3" indent="0">
              <a:buNone/>
              <a:defRPr sz="2800"/>
            </a:lvl2pPr>
            <a:lvl3pPr marL="914286" indent="0">
              <a:buNone/>
              <a:defRPr sz="2400"/>
            </a:lvl3pPr>
            <a:lvl4pPr marL="1371430" indent="0">
              <a:buNone/>
              <a:defRPr sz="2000"/>
            </a:lvl4pPr>
            <a:lvl5pPr marL="1828573" indent="0">
              <a:buNone/>
              <a:defRPr sz="2000"/>
            </a:lvl5pPr>
            <a:lvl6pPr marL="2285718" indent="0">
              <a:buNone/>
              <a:defRPr sz="2000"/>
            </a:lvl6pPr>
            <a:lvl7pPr marL="2742858" indent="0">
              <a:buNone/>
              <a:defRPr sz="2000"/>
            </a:lvl7pPr>
            <a:lvl8pPr marL="3200000" indent="0">
              <a:buNone/>
              <a:defRPr sz="2000"/>
            </a:lvl8pPr>
            <a:lvl9pPr marL="3657143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51"/>
            <a:ext cx="73152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43" indent="0">
              <a:buNone/>
              <a:defRPr sz="1200"/>
            </a:lvl2pPr>
            <a:lvl3pPr marL="914286" indent="0">
              <a:buNone/>
              <a:defRPr sz="11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F10AD-C6A2-49F5-B96C-042B4FD2DAAE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86170"/>
      </p:ext>
    </p:extLst>
  </p:cSld>
  <p:clrMapOvr>
    <a:masterClrMapping/>
  </p:clrMapOvr>
  <p:transition>
    <p:fade/>
  </p:transition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le or Section Header - D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52" y="1828800"/>
            <a:ext cx="7178221" cy="2128838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52" y="4122059"/>
            <a:ext cx="7178221" cy="1783443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/>
                </a:solidFill>
              </a:defRPr>
            </a:lvl1pPr>
            <a:lvl2pPr marL="45693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386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3707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77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46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15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85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54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D9B94BD7-F6CB-4633-B827-DCC8BE5FE864}"/>
              </a:ext>
            </a:extLst>
          </p:cNvPr>
          <p:cNvSpPr/>
          <p:nvPr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92" tIns="143352" rIns="179192" bIns="1433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65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70C7A8F-AE53-4820-A109-E17355C4C028}"/>
              </a:ext>
            </a:extLst>
          </p:cNvPr>
          <p:cNvSpPr/>
          <p:nvPr userDrawn="1"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92" tIns="143352" rIns="179192" bIns="1433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65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C240E585-40DF-4776-A7CC-4AAC028AA2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6" y="6263377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520907"/>
      </p:ext>
    </p:extLst>
  </p:cSld>
  <p:clrMapOvr>
    <a:masterClrMapping/>
  </p:clrMapOvr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le or Section Header - Med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52" y="1828800"/>
            <a:ext cx="7178221" cy="2128838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52" y="4122059"/>
            <a:ext cx="7178221" cy="1783443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/>
                </a:solidFill>
              </a:defRPr>
            </a:lvl1pPr>
            <a:lvl2pPr marL="45693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386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3707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77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46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15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85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54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3B694CC-B592-44F3-8181-C62CCD2755B7}"/>
              </a:ext>
            </a:extLst>
          </p:cNvPr>
          <p:cNvSpPr/>
          <p:nvPr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92" tIns="143352" rIns="179192" bIns="1433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65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1BC29CE-FDE1-4EE7-87CF-02422434B872}"/>
              </a:ext>
            </a:extLst>
          </p:cNvPr>
          <p:cNvSpPr/>
          <p:nvPr userDrawn="1"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92" tIns="143352" rIns="179192" bIns="1433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65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39E92DE-FB09-4887-9870-C8EA7C3907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6" y="6263377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351490"/>
      </p:ext>
    </p:extLst>
  </p:cSld>
  <p:clrMapOvr>
    <a:masterClrMapping/>
  </p:clrMapOvr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- Customiz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49" y="1104903"/>
            <a:ext cx="5378451" cy="2852738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49" y="4122059"/>
            <a:ext cx="5378451" cy="1783443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/>
                </a:solidFill>
              </a:defRPr>
            </a:lvl1pPr>
            <a:lvl2pPr marL="45693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386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3707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77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46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15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85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54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6134103" y="0"/>
            <a:ext cx="6057900" cy="6858000"/>
          </a:xfrm>
          <a:blipFill>
            <a:blip r:embed="rId2"/>
            <a:stretch>
              <a:fillRect/>
            </a:stretch>
          </a:blipFill>
        </p:spPr>
        <p:txBody>
          <a:bodyPr lIns="913863" rIns="913863" anchor="ctr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63490F0-33E6-40B1-9A45-00D99AF732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6" y="6263377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692427"/>
      </p:ext>
    </p:extLst>
  </p:cSld>
  <p:clrMapOvr>
    <a:masterClrMapping/>
  </p:clrMapOvr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384CC8E-C163-4D27-8E8B-087072A6A5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657" y="2286001"/>
            <a:ext cx="5440691" cy="228600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0AF8D2C-76F0-D549-A0B8-B671FEC30492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66279"/>
      </p:ext>
    </p:extLst>
  </p:cSld>
  <p:clrMapOvr>
    <a:masterClrMapping/>
  </p:clrMapOvr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/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gray">
          <a:xfrm>
            <a:off x="495306" y="2535054"/>
            <a:ext cx="305051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3863"/>
            <a:r>
              <a:rPr lang="en-US" sz="4800" dirty="0">
                <a:solidFill>
                  <a:srgbClr val="55565A"/>
                </a:solidFill>
              </a:rPr>
              <a:t>Thank you.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495306" y="2535054"/>
            <a:ext cx="305051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3863"/>
            <a:r>
              <a:rPr lang="en-US" sz="4800" dirty="0">
                <a:solidFill>
                  <a:srgbClr val="55565A"/>
                </a:solidFill>
              </a:rPr>
              <a:t>Thank you.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495306" y="2535054"/>
            <a:ext cx="305051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3863"/>
            <a:r>
              <a:rPr lang="en-US" sz="4800" dirty="0">
                <a:solidFill>
                  <a:srgbClr val="55565A"/>
                </a:solidFill>
              </a:rPr>
              <a:t>Thank you.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3697C69B-4D50-4474-802F-EE8A4106F084}"/>
              </a:ext>
            </a:extLst>
          </p:cNvPr>
          <p:cNvSpPr txBox="1"/>
          <p:nvPr/>
        </p:nvSpPr>
        <p:spPr bwMode="gray">
          <a:xfrm>
            <a:off x="495306" y="2535054"/>
            <a:ext cx="305051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3863"/>
            <a:r>
              <a:rPr lang="en-US" sz="4800" dirty="0">
                <a:solidFill>
                  <a:srgbClr val="55565A"/>
                </a:solidFill>
              </a:rPr>
              <a:t>Thank you.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467D2FEC-DAF3-4875-94E0-8EBF2A513F69}"/>
              </a:ext>
            </a:extLst>
          </p:cNvPr>
          <p:cNvSpPr txBox="1"/>
          <p:nvPr/>
        </p:nvSpPr>
        <p:spPr bwMode="gray">
          <a:xfrm>
            <a:off x="495306" y="2535054"/>
            <a:ext cx="305051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3863"/>
            <a:r>
              <a:rPr lang="en-US" sz="4800" dirty="0">
                <a:solidFill>
                  <a:srgbClr val="55565A"/>
                </a:solidFill>
              </a:rPr>
              <a:t>Thank you.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CF35A84-66E1-4F72-848D-DB6EF4825F09}"/>
              </a:ext>
            </a:extLst>
          </p:cNvPr>
          <p:cNvSpPr/>
          <p:nvPr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92" tIns="143352" rIns="179192" bIns="1433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65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B5C631F-7697-4F1B-8714-C0FB92455C90}"/>
              </a:ext>
            </a:extLst>
          </p:cNvPr>
          <p:cNvSpPr txBox="1"/>
          <p:nvPr userDrawn="1"/>
        </p:nvSpPr>
        <p:spPr bwMode="gray">
          <a:xfrm>
            <a:off x="495306" y="2535054"/>
            <a:ext cx="305051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3863"/>
            <a:r>
              <a:rPr lang="en-US" sz="4800" dirty="0">
                <a:solidFill>
                  <a:srgbClr val="55565A"/>
                </a:solidFill>
              </a:rPr>
              <a:t>Thank you.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C3AAB011-BE67-4CF8-9EF1-35D61D12B95A}"/>
              </a:ext>
            </a:extLst>
          </p:cNvPr>
          <p:cNvSpPr/>
          <p:nvPr userDrawn="1"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92" tIns="143352" rIns="179192" bIns="1433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65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575566DA-C2EA-4020-A279-586AEBF51D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6" y="6263377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240200"/>
      </p:ext>
    </p:extLst>
  </p:cSld>
  <p:clrMapOvr>
    <a:masterClrMapping/>
  </p:clrMapOvr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or section divider - accent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5994400" y="6412887"/>
            <a:ext cx="56896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447" tIns="194753" rIns="243447" bIns="19475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24123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3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7531025" y="-1"/>
            <a:ext cx="4660976" cy="685800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38668" tIns="190934" rIns="238668" bIns="19093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21690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3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191184" y="3877274"/>
            <a:ext cx="5819216" cy="1794661"/>
          </a:xfrm>
          <a:prstGeom prst="rect">
            <a:avLst/>
          </a:prstGeom>
          <a:noFill/>
        </p:spPr>
        <p:txBody>
          <a:bodyPr lIns="0" tIns="107401" rIns="0" bIns="107401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191184" y="1187623"/>
            <a:ext cx="5819216" cy="2689656"/>
          </a:xfrm>
          <a:noFill/>
        </p:spPr>
        <p:txBody>
          <a:bodyPr lIns="0" tIns="89503" rIns="0" bIns="89503" anchor="b" anchorCtr="0"/>
          <a:lstStyle>
            <a:lvl1pPr>
              <a:lnSpc>
                <a:spcPct val="90000"/>
              </a:lnSpc>
              <a:defRPr sz="6400" spc="0" baseline="0">
                <a:gradFill>
                  <a:gsLst>
                    <a:gs pos="72566">
                      <a:schemeClr val="tx2"/>
                    </a:gs>
                    <a:gs pos="35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18F5FCC-583C-47C6-9953-2F6AD74D46AE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95" y="5819682"/>
            <a:ext cx="2195049" cy="68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64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losing /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CF35A84-66E1-4F72-848D-DB6EF4825F09}"/>
              </a:ext>
            </a:extLst>
          </p:cNvPr>
          <p:cNvSpPr/>
          <p:nvPr userDrawn="1"/>
        </p:nvSpPr>
        <p:spPr bwMode="gray">
          <a:xfrm>
            <a:off x="8001036" y="0"/>
            <a:ext cx="4191001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004" tIns="143199" rIns="179004" bIns="14319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268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6D6922A-983B-4BA1-9404-083625C6FFF9}"/>
              </a:ext>
            </a:extLst>
          </p:cNvPr>
          <p:cNvSpPr txBox="1"/>
          <p:nvPr userDrawn="1"/>
        </p:nvSpPr>
        <p:spPr bwMode="gray">
          <a:xfrm>
            <a:off x="495338" y="3022612"/>
            <a:ext cx="3975103" cy="656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3863"/>
            <a:r>
              <a:rPr lang="en-US" sz="4300" dirty="0">
                <a:solidFill>
                  <a:srgbClr val="55565A"/>
                </a:solidFill>
              </a:rPr>
              <a:t>Thank you.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2490A336-58A6-4623-B17E-F3C92AE57B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410260" y="6369805"/>
            <a:ext cx="1462821" cy="34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764132"/>
      </p:ext>
    </p:extLst>
  </p:cSld>
  <p:clrMapOvr>
    <a:masterClrMapping/>
  </p:clrMapOvr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8F5FCC-583C-47C6-9953-2F6AD74D46AE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147" y="2025572"/>
            <a:ext cx="5691748" cy="178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421647"/>
      </p:ext>
    </p:extLst>
  </p:cSld>
  <p:clrMapOvr>
    <a:masterClrMapping/>
  </p:clrMapOvr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0" y="5097470"/>
            <a:ext cx="12192000" cy="1760537"/>
          </a:xfrm>
          <a:prstGeom prst="rect">
            <a:avLst/>
          </a:prstGeom>
          <a:solidFill>
            <a:srgbClr val="E877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53565A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5" name="Picture 11" descr="Optum_ColorBand-0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70"/>
            <a:ext cx="12192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5" y="228600"/>
            <a:ext cx="2876551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354667" y="2456434"/>
            <a:ext cx="10363200" cy="1150366"/>
          </a:xfrm>
        </p:spPr>
        <p:txBody>
          <a:bodyPr anchor="ctr">
            <a:noAutofit/>
          </a:bodyPr>
          <a:lstStyle>
            <a:lvl1pPr algn="l"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1354667" y="5270500"/>
            <a:ext cx="10363200" cy="1384300"/>
          </a:xfrm>
        </p:spPr>
        <p:txBody>
          <a:bodyPr>
            <a:normAutofit/>
          </a:bodyPr>
          <a:lstStyle>
            <a:lvl1pPr marL="0" indent="0" algn="l"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66335"/>
      </p:ext>
    </p:extLst>
  </p:cSld>
  <p:clrMapOvr>
    <a:masterClrMapping/>
  </p:clrMapOvr>
  <p:transition spd="slow">
    <p:push dir="u"/>
  </p:transition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Optum_RGB_PPT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8008" y="228602"/>
            <a:ext cx="2876551" cy="679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Optum_ColorBand-02"/>
          <p:cNvPicPr preferRelativeResize="0">
            <a:picLocks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008882"/>
            <a:ext cx="12192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5"/>
          <p:cNvSpPr>
            <a:spLocks noChangeArrowheads="1"/>
          </p:cNvSpPr>
          <p:nvPr userDrawn="1"/>
        </p:nvSpPr>
        <p:spPr bwMode="auto">
          <a:xfrm>
            <a:off x="3149611" y="6307455"/>
            <a:ext cx="3655484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D45D00"/>
              </a:buClr>
            </a:pPr>
            <a:endParaRPr lang="en-US" sz="1100" dirty="0">
              <a:solidFill>
                <a:srgbClr val="63666A"/>
              </a:solidFill>
              <a:ea typeface="Geneva" charset="-128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49600" y="5448303"/>
            <a:ext cx="8128000" cy="342900"/>
          </a:xfrm>
        </p:spPr>
        <p:txBody>
          <a:bodyPr anchor="t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49600" y="5791200"/>
            <a:ext cx="6400800" cy="547688"/>
          </a:xfrm>
        </p:spPr>
        <p:txBody>
          <a:bodyPr/>
          <a:lstStyle>
            <a:lvl1pPr>
              <a:spcAft>
                <a:spcPct val="0"/>
              </a:spcAft>
              <a:defRPr sz="12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5447016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E862E8-88B0-4031-B76D-557F1D5DC1C7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841776"/>
      </p:ext>
    </p:extLst>
  </p:cSld>
  <p:clrMapOvr>
    <a:masterClrMapping/>
  </p:clrMapOvr>
  <p:transition>
    <p:fade/>
  </p:transition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400"/>
              </a:spcAft>
              <a:defRPr/>
            </a:lvl4pPr>
            <a:lvl5pPr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1637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7084" y="152400"/>
            <a:ext cx="2743200" cy="5883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484" y="152400"/>
            <a:ext cx="8026400" cy="5883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656EB3-1897-4B5B-BE7B-DD6E2C3D5F0E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906918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or section divider - accent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5994400" y="6412886"/>
            <a:ext cx="56896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577" tIns="194859" rIns="243577" bIns="19485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2419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7531025" y="-1"/>
            <a:ext cx="4660976" cy="685800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38797" tIns="191038" rIns="238797" bIns="19103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21756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191184" y="3877273"/>
            <a:ext cx="5819216" cy="1794661"/>
          </a:xfrm>
          <a:prstGeom prst="rect">
            <a:avLst/>
          </a:prstGeom>
          <a:noFill/>
        </p:spPr>
        <p:txBody>
          <a:bodyPr lIns="0" tIns="107457" rIns="0" bIns="107457">
            <a:noAutofit/>
          </a:bodyPr>
          <a:lstStyle>
            <a:lvl1pPr marL="0" indent="0">
              <a:spcBef>
                <a:spcPts val="0"/>
              </a:spcBef>
              <a:buNone/>
              <a:defRPr sz="37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191184" y="1187621"/>
            <a:ext cx="5819216" cy="2689656"/>
          </a:xfrm>
          <a:prstGeom prst="rect">
            <a:avLst/>
          </a:prstGeom>
          <a:noFill/>
        </p:spPr>
        <p:txBody>
          <a:bodyPr lIns="0" tIns="89550" rIns="0" bIns="89550" anchor="b" anchorCtr="0"/>
          <a:lstStyle>
            <a:lvl1pPr>
              <a:lnSpc>
                <a:spcPct val="90000"/>
              </a:lnSpc>
              <a:defRPr sz="6400" spc="0" baseline="0">
                <a:gradFill>
                  <a:gsLst>
                    <a:gs pos="72566">
                      <a:schemeClr val="tx2"/>
                    </a:gs>
                    <a:gs pos="35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264900" y="6486992"/>
            <a:ext cx="5424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18F5FCC-583C-47C6-9953-2F6AD74D46AE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90" y="5819675"/>
            <a:ext cx="2195049" cy="68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71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0" y="5097470"/>
            <a:ext cx="12192000" cy="1760537"/>
          </a:xfrm>
          <a:prstGeom prst="rect">
            <a:avLst/>
          </a:prstGeom>
          <a:solidFill>
            <a:srgbClr val="E877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53565A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5" name="Picture 11" descr="Optum_ColorBand-0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70"/>
            <a:ext cx="12192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5" y="228600"/>
            <a:ext cx="2876551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354667" y="2456434"/>
            <a:ext cx="10363200" cy="115036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1354667" y="5270500"/>
            <a:ext cx="10363200" cy="1384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66335"/>
      </p:ext>
    </p:extLst>
  </p:cSld>
  <p:clrMapOvr>
    <a:masterClrMapping/>
  </p:clrMapOvr>
  <p:transition spd="slow">
    <p:push dir="u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44958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buSzPct val="100000"/>
              <a:buFont typeface="Arial" pitchFamily="34" charset="0"/>
              <a:buChar char="–"/>
              <a:defRPr>
                <a:latin typeface="Arial" pitchFamily="34" charset="0"/>
                <a:cs typeface="Arial" pitchFamily="34" charset="0"/>
              </a:defRPr>
            </a:lvl3pPr>
            <a:lvl4pPr>
              <a:buFont typeface="Arial" pitchFamily="34" charset="0"/>
              <a:buChar char="–"/>
              <a:defRPr sz="14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09600" y="76200"/>
            <a:ext cx="10972800" cy="6858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buNone/>
              <a:defRPr sz="2400" b="1" baseline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2787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3" y="2130506"/>
            <a:ext cx="10363200" cy="1470025"/>
          </a:xfrm>
          <a:prstGeom prst="rect">
            <a:avLst/>
          </a:prstGeom>
        </p:spPr>
        <p:txBody>
          <a:bodyPr lIns="91430" tIns="45718" rIns="91430" bIns="4571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23" y="3886200"/>
            <a:ext cx="8534401" cy="1752600"/>
          </a:xfrm>
          <a:prstGeom prst="rect">
            <a:avLst/>
          </a:prstGeom>
        </p:spPr>
        <p:txBody>
          <a:bodyPr lIns="91430" tIns="45718" rIns="91430" bIns="45718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424"/>
            <a:ext cx="2844800" cy="365125"/>
          </a:xfrm>
          <a:prstGeom prst="rect">
            <a:avLst/>
          </a:prstGeom>
        </p:spPr>
        <p:txBody>
          <a:bodyPr lIns="91430" tIns="45718" rIns="91430" bIns="45718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19" y="6356424"/>
            <a:ext cx="3860800" cy="365125"/>
          </a:xfrm>
          <a:prstGeom prst="rect">
            <a:avLst/>
          </a:prstGeom>
        </p:spPr>
        <p:txBody>
          <a:bodyPr lIns="91430" tIns="45718" rIns="91430" bIns="45718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19" y="6356424"/>
            <a:ext cx="2844800" cy="365125"/>
          </a:xfrm>
          <a:prstGeom prst="rect">
            <a:avLst/>
          </a:prstGeom>
        </p:spPr>
        <p:txBody>
          <a:bodyPr lIns="91430" tIns="45718" rIns="91430" bIns="45718"/>
          <a:lstStyle/>
          <a:p>
            <a:fld id="{D386B56C-4F9E-2747-BA22-300F652E265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03440" y="3"/>
            <a:ext cx="2285405" cy="211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11789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23" y="344390"/>
            <a:ext cx="10972801" cy="1073255"/>
          </a:xfrm>
          <a:prstGeom prst="rect">
            <a:avLst/>
          </a:prstGeom>
        </p:spPr>
        <p:txBody>
          <a:bodyPr lIns="91430" tIns="45718" rIns="91430" bIns="45718"/>
          <a:lstStyle>
            <a:lvl1pPr algn="l"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23" y="1600205"/>
            <a:ext cx="10972801" cy="4525963"/>
          </a:xfrm>
          <a:prstGeom prst="rect">
            <a:avLst/>
          </a:prstGeom>
        </p:spPr>
        <p:txBody>
          <a:bodyPr lIns="91430" tIns="45718" rIns="91430" bIns="45718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424"/>
            <a:ext cx="2844800" cy="365125"/>
          </a:xfrm>
          <a:prstGeom prst="rect">
            <a:avLst/>
          </a:prstGeom>
        </p:spPr>
        <p:txBody>
          <a:bodyPr lIns="91430" tIns="45718" rIns="91430" bIns="45718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19" y="6356424"/>
            <a:ext cx="3860800" cy="365125"/>
          </a:xfrm>
          <a:prstGeom prst="rect">
            <a:avLst/>
          </a:prstGeom>
        </p:spPr>
        <p:txBody>
          <a:bodyPr lIns="91430" tIns="45718" rIns="91430" bIns="45718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93296" y="6470724"/>
            <a:ext cx="2844800" cy="365125"/>
          </a:xfrm>
          <a:prstGeom prst="rect">
            <a:avLst/>
          </a:prstGeom>
        </p:spPr>
        <p:txBody>
          <a:bodyPr lIns="91430" tIns="45718" rIns="91430" bIns="45718"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386B56C-4F9E-2747-BA22-300F652E265A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03440" y="3"/>
            <a:ext cx="2285405" cy="2117724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694770" y="932023"/>
            <a:ext cx="917057" cy="0"/>
          </a:xfrm>
          <a:prstGeom prst="line">
            <a:avLst/>
          </a:prstGeom>
          <a:ln w="41275">
            <a:solidFill>
              <a:srgbClr val="FDB5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150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99" y="4406977"/>
            <a:ext cx="10363200" cy="1362075"/>
          </a:xfrm>
          <a:prstGeom prst="rect">
            <a:avLst/>
          </a:prstGeom>
        </p:spPr>
        <p:txBody>
          <a:bodyPr lIns="91430" tIns="45718" rIns="91430" bIns="45718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99" y="2906713"/>
            <a:ext cx="10363200" cy="1500187"/>
          </a:xfrm>
          <a:prstGeom prst="rect">
            <a:avLst/>
          </a:prstGeom>
        </p:spPr>
        <p:txBody>
          <a:bodyPr lIns="91430" tIns="45718" rIns="91430" bIns="45718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2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3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857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571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2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00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5714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424"/>
            <a:ext cx="2844800" cy="365125"/>
          </a:xfrm>
          <a:prstGeom prst="rect">
            <a:avLst/>
          </a:prstGeom>
        </p:spPr>
        <p:txBody>
          <a:bodyPr lIns="91430" tIns="45718" rIns="91430" bIns="45718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19" y="6356424"/>
            <a:ext cx="3860800" cy="365125"/>
          </a:xfrm>
          <a:prstGeom prst="rect">
            <a:avLst/>
          </a:prstGeom>
        </p:spPr>
        <p:txBody>
          <a:bodyPr lIns="91430" tIns="45718" rIns="91430" bIns="45718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19" y="6356424"/>
            <a:ext cx="2844800" cy="365125"/>
          </a:xfrm>
          <a:prstGeom prst="rect">
            <a:avLst/>
          </a:prstGeom>
        </p:spPr>
        <p:txBody>
          <a:bodyPr lIns="91430" tIns="45718" rIns="91430" bIns="45718"/>
          <a:lstStyle/>
          <a:p>
            <a:fld id="{D386B56C-4F9E-2747-BA22-300F652E265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03440" y="3"/>
            <a:ext cx="2285405" cy="211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865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11" y="1600205"/>
            <a:ext cx="5384800" cy="4525963"/>
          </a:xfrm>
          <a:prstGeom prst="rect">
            <a:avLst/>
          </a:prstGeom>
        </p:spPr>
        <p:txBody>
          <a:bodyPr lIns="91430" tIns="45718" rIns="91430" bIns="45718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  <a:prstGeom prst="rect">
            <a:avLst/>
          </a:prstGeom>
        </p:spPr>
        <p:txBody>
          <a:bodyPr lIns="91430" tIns="45718" rIns="91430" bIns="45718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424"/>
            <a:ext cx="2844800" cy="365125"/>
          </a:xfrm>
          <a:prstGeom prst="rect">
            <a:avLst/>
          </a:prstGeom>
        </p:spPr>
        <p:txBody>
          <a:bodyPr lIns="91430" tIns="45718" rIns="91430" bIns="45718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19" y="6356424"/>
            <a:ext cx="3860800" cy="365125"/>
          </a:xfrm>
          <a:prstGeom prst="rect">
            <a:avLst/>
          </a:prstGeom>
        </p:spPr>
        <p:txBody>
          <a:bodyPr lIns="91430" tIns="45718" rIns="91430" bIns="45718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19" y="6356424"/>
            <a:ext cx="2844800" cy="365125"/>
          </a:xfrm>
          <a:prstGeom prst="rect">
            <a:avLst/>
          </a:prstGeom>
        </p:spPr>
        <p:txBody>
          <a:bodyPr lIns="91430" tIns="45718" rIns="91430" bIns="45718"/>
          <a:lstStyle/>
          <a:p>
            <a:fld id="{D386B56C-4F9E-2747-BA22-300F652E265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03440" y="3"/>
            <a:ext cx="2285405" cy="2117724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23" y="344390"/>
            <a:ext cx="10972801" cy="1073255"/>
          </a:xfrm>
          <a:prstGeom prst="rect">
            <a:avLst/>
          </a:prstGeom>
        </p:spPr>
        <p:txBody>
          <a:bodyPr lIns="91430" tIns="45718" rIns="91430" bIns="45718"/>
          <a:lstStyle>
            <a:lvl1pPr algn="l"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94770" y="932023"/>
            <a:ext cx="917057" cy="0"/>
          </a:xfrm>
          <a:prstGeom prst="line">
            <a:avLst/>
          </a:prstGeom>
          <a:ln w="41275">
            <a:solidFill>
              <a:srgbClr val="FDB5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472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9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402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9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40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1B267-996C-4057-800E-4D4EEEA8F81F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864342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17"/>
            <a:ext cx="5386917" cy="639763"/>
          </a:xfrm>
          <a:prstGeom prst="rect">
            <a:avLst/>
          </a:prstGeom>
        </p:spPr>
        <p:txBody>
          <a:bodyPr lIns="91430" tIns="45718" rIns="91430" bIns="45718"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9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75"/>
            <a:ext cx="5386917" cy="3951288"/>
          </a:xfrm>
          <a:prstGeom prst="rect">
            <a:avLst/>
          </a:prstGeom>
        </p:spPr>
        <p:txBody>
          <a:bodyPr lIns="91430" tIns="45718" rIns="91430" bIns="45718"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400" y="1535117"/>
            <a:ext cx="5389033" cy="639763"/>
          </a:xfrm>
          <a:prstGeom prst="rect">
            <a:avLst/>
          </a:prstGeom>
        </p:spPr>
        <p:txBody>
          <a:bodyPr lIns="91430" tIns="45718" rIns="91430" bIns="45718"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9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400" y="2174875"/>
            <a:ext cx="5389033" cy="3951288"/>
          </a:xfrm>
          <a:prstGeom prst="rect">
            <a:avLst/>
          </a:prstGeom>
        </p:spPr>
        <p:txBody>
          <a:bodyPr lIns="91430" tIns="45718" rIns="91430" bIns="45718"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424"/>
            <a:ext cx="2844800" cy="365125"/>
          </a:xfrm>
          <a:prstGeom prst="rect">
            <a:avLst/>
          </a:prstGeom>
        </p:spPr>
        <p:txBody>
          <a:bodyPr lIns="91430" tIns="45718" rIns="91430" bIns="45718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19" y="6356424"/>
            <a:ext cx="3860800" cy="365125"/>
          </a:xfrm>
          <a:prstGeom prst="rect">
            <a:avLst/>
          </a:prstGeom>
        </p:spPr>
        <p:txBody>
          <a:bodyPr lIns="91430" tIns="45718" rIns="91430" bIns="45718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19" y="6356424"/>
            <a:ext cx="2844800" cy="365125"/>
          </a:xfrm>
          <a:prstGeom prst="rect">
            <a:avLst/>
          </a:prstGeom>
        </p:spPr>
        <p:txBody>
          <a:bodyPr lIns="91430" tIns="45718" rIns="91430" bIns="45718"/>
          <a:lstStyle/>
          <a:p>
            <a:fld id="{D386B56C-4F9E-2747-BA22-300F652E265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03440" y="3"/>
            <a:ext cx="2285405" cy="211772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09623" y="344390"/>
            <a:ext cx="10972801" cy="1073255"/>
          </a:xfrm>
          <a:prstGeom prst="rect">
            <a:avLst/>
          </a:prstGeom>
        </p:spPr>
        <p:txBody>
          <a:bodyPr lIns="91430" tIns="45718" rIns="91430" bIns="45718"/>
          <a:lstStyle>
            <a:lvl1pPr algn="l"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94770" y="932023"/>
            <a:ext cx="917057" cy="0"/>
          </a:xfrm>
          <a:prstGeom prst="line">
            <a:avLst/>
          </a:prstGeom>
          <a:ln w="41275">
            <a:solidFill>
              <a:srgbClr val="FDB5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75797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424"/>
            <a:ext cx="2844800" cy="365125"/>
          </a:xfrm>
          <a:prstGeom prst="rect">
            <a:avLst/>
          </a:prstGeom>
        </p:spPr>
        <p:txBody>
          <a:bodyPr lIns="91430" tIns="45718" rIns="91430" bIns="45718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19" y="6356424"/>
            <a:ext cx="3860800" cy="365125"/>
          </a:xfrm>
          <a:prstGeom prst="rect">
            <a:avLst/>
          </a:prstGeom>
        </p:spPr>
        <p:txBody>
          <a:bodyPr lIns="91430" tIns="45718" rIns="91430" bIns="45718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19" y="6356424"/>
            <a:ext cx="2844800" cy="365125"/>
          </a:xfrm>
          <a:prstGeom prst="rect">
            <a:avLst/>
          </a:prstGeom>
        </p:spPr>
        <p:txBody>
          <a:bodyPr lIns="91430" tIns="45718" rIns="91430" bIns="45718"/>
          <a:lstStyle/>
          <a:p>
            <a:fld id="{D386B56C-4F9E-2747-BA22-300F652E265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03440" y="3"/>
            <a:ext cx="2285405" cy="2117724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23" y="344390"/>
            <a:ext cx="10972801" cy="1073255"/>
          </a:xfrm>
          <a:prstGeom prst="rect">
            <a:avLst/>
          </a:prstGeom>
        </p:spPr>
        <p:txBody>
          <a:bodyPr lIns="91430" tIns="45718" rIns="91430" bIns="45718"/>
          <a:lstStyle>
            <a:lvl1pPr algn="l"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44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424"/>
            <a:ext cx="2844800" cy="365125"/>
          </a:xfrm>
          <a:prstGeom prst="rect">
            <a:avLst/>
          </a:prstGeom>
        </p:spPr>
        <p:txBody>
          <a:bodyPr lIns="91430" tIns="45718" rIns="91430" bIns="45718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19" y="6356424"/>
            <a:ext cx="3860800" cy="365125"/>
          </a:xfrm>
          <a:prstGeom prst="rect">
            <a:avLst/>
          </a:prstGeom>
        </p:spPr>
        <p:txBody>
          <a:bodyPr lIns="91430" tIns="45718" rIns="91430" bIns="45718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19" y="6356424"/>
            <a:ext cx="2844800" cy="365125"/>
          </a:xfrm>
          <a:prstGeom prst="rect">
            <a:avLst/>
          </a:prstGeom>
        </p:spPr>
        <p:txBody>
          <a:bodyPr lIns="91430" tIns="45718" rIns="91430" bIns="45718"/>
          <a:lstStyle/>
          <a:p>
            <a:fld id="{D386B56C-4F9E-2747-BA22-300F652E265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03440" y="3"/>
            <a:ext cx="2285405" cy="211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862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3050"/>
            <a:ext cx="4011084" cy="1162051"/>
          </a:xfrm>
          <a:prstGeom prst="rect">
            <a:avLst/>
          </a:prstGeom>
        </p:spPr>
        <p:txBody>
          <a:bodyPr lIns="91430" tIns="45718" rIns="91430" bIns="45718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8"/>
            <a:ext cx="6815667" cy="5853113"/>
          </a:xfrm>
          <a:prstGeom prst="rect">
            <a:avLst/>
          </a:prstGeom>
        </p:spPr>
        <p:txBody>
          <a:bodyPr lIns="91430" tIns="45718" rIns="91430" bIns="45718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7" y="1435104"/>
            <a:ext cx="4011084" cy="4691063"/>
          </a:xfrm>
          <a:prstGeom prst="rect">
            <a:avLst/>
          </a:prstGeom>
        </p:spPr>
        <p:txBody>
          <a:bodyPr lIns="91430" tIns="45718" rIns="91430" bIns="45718"/>
          <a:lstStyle>
            <a:lvl1pPr marL="0" indent="0">
              <a:buNone/>
              <a:defRPr sz="1500"/>
            </a:lvl1pPr>
            <a:lvl2pPr marL="457143" indent="0">
              <a:buNone/>
              <a:defRPr sz="1200"/>
            </a:lvl2pPr>
            <a:lvl3pPr marL="914286" indent="0">
              <a:buNone/>
              <a:defRPr sz="11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424"/>
            <a:ext cx="2844800" cy="365125"/>
          </a:xfrm>
          <a:prstGeom prst="rect">
            <a:avLst/>
          </a:prstGeom>
        </p:spPr>
        <p:txBody>
          <a:bodyPr lIns="91430" tIns="45718" rIns="91430" bIns="45718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19" y="6356424"/>
            <a:ext cx="3860800" cy="365125"/>
          </a:xfrm>
          <a:prstGeom prst="rect">
            <a:avLst/>
          </a:prstGeom>
        </p:spPr>
        <p:txBody>
          <a:bodyPr lIns="91430" tIns="45718" rIns="91430" bIns="45718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19" y="6356424"/>
            <a:ext cx="2844800" cy="365125"/>
          </a:xfrm>
          <a:prstGeom prst="rect">
            <a:avLst/>
          </a:prstGeom>
        </p:spPr>
        <p:txBody>
          <a:bodyPr lIns="91430" tIns="45718" rIns="91430" bIns="45718"/>
          <a:lstStyle/>
          <a:p>
            <a:fld id="{D386B56C-4F9E-2747-BA22-300F652E265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03440" y="3"/>
            <a:ext cx="2285405" cy="211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77651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35" y="4800609"/>
            <a:ext cx="7315200" cy="566739"/>
          </a:xfrm>
          <a:prstGeom prst="rect">
            <a:avLst/>
          </a:prstGeom>
        </p:spPr>
        <p:txBody>
          <a:bodyPr lIns="91430" tIns="45718" rIns="91430" bIns="45718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35" y="612775"/>
            <a:ext cx="7315200" cy="4114800"/>
          </a:xfrm>
          <a:prstGeom prst="rect">
            <a:avLst/>
          </a:prstGeom>
        </p:spPr>
        <p:txBody>
          <a:bodyPr lIns="91430" tIns="45718" rIns="91430" bIns="45718"/>
          <a:lstStyle>
            <a:lvl1pPr marL="0" indent="0">
              <a:buNone/>
              <a:defRPr sz="3200"/>
            </a:lvl1pPr>
            <a:lvl2pPr marL="457143" indent="0">
              <a:buNone/>
              <a:defRPr sz="2800"/>
            </a:lvl2pPr>
            <a:lvl3pPr marL="914286" indent="0">
              <a:buNone/>
              <a:defRPr sz="2400"/>
            </a:lvl3pPr>
            <a:lvl4pPr marL="1371430" indent="0">
              <a:buNone/>
              <a:defRPr sz="2000"/>
            </a:lvl4pPr>
            <a:lvl5pPr marL="1828573" indent="0">
              <a:buNone/>
              <a:defRPr sz="2000"/>
            </a:lvl5pPr>
            <a:lvl6pPr marL="2285718" indent="0">
              <a:buNone/>
              <a:defRPr sz="2000"/>
            </a:lvl6pPr>
            <a:lvl7pPr marL="2742858" indent="0">
              <a:buNone/>
              <a:defRPr sz="2000"/>
            </a:lvl7pPr>
            <a:lvl8pPr marL="3200000" indent="0">
              <a:buNone/>
              <a:defRPr sz="2000"/>
            </a:lvl8pPr>
            <a:lvl9pPr marL="3657143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35" y="5367351"/>
            <a:ext cx="7315200" cy="804863"/>
          </a:xfrm>
          <a:prstGeom prst="rect">
            <a:avLst/>
          </a:prstGeom>
        </p:spPr>
        <p:txBody>
          <a:bodyPr lIns="91430" tIns="45718" rIns="91430" bIns="45718"/>
          <a:lstStyle>
            <a:lvl1pPr marL="0" indent="0">
              <a:buNone/>
              <a:defRPr sz="1500"/>
            </a:lvl1pPr>
            <a:lvl2pPr marL="457143" indent="0">
              <a:buNone/>
              <a:defRPr sz="1200"/>
            </a:lvl2pPr>
            <a:lvl3pPr marL="914286" indent="0">
              <a:buNone/>
              <a:defRPr sz="11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424"/>
            <a:ext cx="2844800" cy="365125"/>
          </a:xfrm>
          <a:prstGeom prst="rect">
            <a:avLst/>
          </a:prstGeom>
        </p:spPr>
        <p:txBody>
          <a:bodyPr lIns="91430" tIns="45718" rIns="91430" bIns="45718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19" y="6356424"/>
            <a:ext cx="3860800" cy="365125"/>
          </a:xfrm>
          <a:prstGeom prst="rect">
            <a:avLst/>
          </a:prstGeom>
        </p:spPr>
        <p:txBody>
          <a:bodyPr lIns="91430" tIns="45718" rIns="91430" bIns="45718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19" y="6356424"/>
            <a:ext cx="2844800" cy="365125"/>
          </a:xfrm>
          <a:prstGeom prst="rect">
            <a:avLst/>
          </a:prstGeom>
        </p:spPr>
        <p:txBody>
          <a:bodyPr lIns="91430" tIns="45718" rIns="91430" bIns="45718"/>
          <a:lstStyle/>
          <a:p>
            <a:fld id="{D386B56C-4F9E-2747-BA22-300F652E265A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03440" y="3"/>
            <a:ext cx="2285405" cy="211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7788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only,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77600" y="6433461"/>
            <a:ext cx="515373" cy="247227"/>
          </a:xfrm>
          <a:prstGeom prst="rect">
            <a:avLst/>
          </a:prstGeom>
        </p:spPr>
        <p:txBody>
          <a:bodyPr lIns="91430" tIns="45718" rIns="91430" bIns="45718"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>
              <a:solidFill>
                <a:srgbClr val="55565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5187" y="304808"/>
            <a:ext cx="11195817" cy="620359"/>
          </a:xfrm>
          <a:prstGeom prst="rect">
            <a:avLst/>
          </a:prstGeom>
        </p:spPr>
        <p:txBody>
          <a:bodyPr lIns="91430" tIns="45718" rIns="91430" bIns="4571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956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or section divider - accent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5994400" y="6412886"/>
            <a:ext cx="56896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577" tIns="194859" rIns="243577" bIns="19485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2419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7531025" y="-1"/>
            <a:ext cx="4660976" cy="685800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38797" tIns="191038" rIns="238797" bIns="19103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21756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191184" y="3877273"/>
            <a:ext cx="5819216" cy="1794661"/>
          </a:xfrm>
          <a:prstGeom prst="rect">
            <a:avLst/>
          </a:prstGeom>
          <a:noFill/>
        </p:spPr>
        <p:txBody>
          <a:bodyPr lIns="0" tIns="107457" rIns="0" bIns="107457">
            <a:noAutofit/>
          </a:bodyPr>
          <a:lstStyle>
            <a:lvl1pPr marL="0" indent="0">
              <a:spcBef>
                <a:spcPts val="0"/>
              </a:spcBef>
              <a:buNone/>
              <a:defRPr sz="37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191184" y="1187621"/>
            <a:ext cx="5819216" cy="2689656"/>
          </a:xfrm>
          <a:prstGeom prst="rect">
            <a:avLst/>
          </a:prstGeom>
          <a:noFill/>
        </p:spPr>
        <p:txBody>
          <a:bodyPr lIns="0" tIns="89550" rIns="0" bIns="89550" anchor="b" anchorCtr="0"/>
          <a:lstStyle>
            <a:lvl1pPr>
              <a:lnSpc>
                <a:spcPct val="90000"/>
              </a:lnSpc>
              <a:defRPr sz="6400" spc="0" baseline="0">
                <a:gradFill>
                  <a:gsLst>
                    <a:gs pos="72566">
                      <a:schemeClr val="tx2"/>
                    </a:gs>
                    <a:gs pos="35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264900" y="6486992"/>
            <a:ext cx="5424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18F5FCC-583C-47C6-9953-2F6AD74D46AE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90" y="5819675"/>
            <a:ext cx="2195049" cy="68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71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0" y="5097470"/>
            <a:ext cx="12192000" cy="1760537"/>
          </a:xfrm>
          <a:prstGeom prst="rect">
            <a:avLst/>
          </a:prstGeom>
          <a:solidFill>
            <a:srgbClr val="E877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53565A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5" name="Picture 11" descr="Optum_ColorBand-0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70"/>
            <a:ext cx="12192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5" y="228600"/>
            <a:ext cx="2876551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354667" y="2456434"/>
            <a:ext cx="10363200" cy="115036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1354667" y="5270500"/>
            <a:ext cx="10363200" cy="1384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66335"/>
      </p:ext>
    </p:extLst>
  </p:cSld>
  <p:clrMapOvr>
    <a:masterClrMapping/>
  </p:clrMapOvr>
  <p:transition spd="slow">
    <p:push dir="u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44958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buSzPct val="100000"/>
              <a:buFont typeface="Arial" pitchFamily="34" charset="0"/>
              <a:buChar char="–"/>
              <a:defRPr>
                <a:latin typeface="Arial" pitchFamily="34" charset="0"/>
                <a:cs typeface="Arial" pitchFamily="34" charset="0"/>
              </a:defRPr>
            </a:lvl3pPr>
            <a:lvl4pPr>
              <a:buFont typeface="Arial" pitchFamily="34" charset="0"/>
              <a:buChar char="–"/>
              <a:defRPr sz="14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09600" y="76200"/>
            <a:ext cx="10972800" cy="6858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buNone/>
              <a:defRPr sz="2400" b="1" baseline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2787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Optum_RGB_P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8" y="228602"/>
            <a:ext cx="2876551" cy="679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Optum_ColorBand-02"/>
          <p:cNvPicPr preferRelativeResize="0"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78"/>
            <a:ext cx="12192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5"/>
          <p:cNvSpPr>
            <a:spLocks noChangeArrowheads="1"/>
          </p:cNvSpPr>
          <p:nvPr userDrawn="1"/>
        </p:nvSpPr>
        <p:spPr bwMode="auto">
          <a:xfrm>
            <a:off x="3149603" y="6307151"/>
            <a:ext cx="3655484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9pPr>
          </a:lstStyle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D45D00"/>
              </a:buClr>
              <a:defRPr/>
            </a:pPr>
            <a:endParaRPr lang="en-US" altLang="en-US" sz="1100" b="0" dirty="0" smtClean="0">
              <a:solidFill>
                <a:srgbClr val="63666A"/>
              </a:solidFill>
            </a:endParaRPr>
          </a:p>
        </p:txBody>
      </p:sp>
      <p:pic>
        <p:nvPicPr>
          <p:cNvPr id="7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0" y="657237"/>
            <a:ext cx="41148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49600" y="5448302"/>
            <a:ext cx="8128000" cy="342900"/>
          </a:xfrm>
        </p:spPr>
        <p:txBody>
          <a:bodyPr anchor="t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49600" y="5791200"/>
            <a:ext cx="6400800" cy="547688"/>
          </a:xfrm>
        </p:spPr>
        <p:txBody>
          <a:bodyPr/>
          <a:lstStyle>
            <a:lvl1pPr>
              <a:spcAft>
                <a:spcPct val="0"/>
              </a:spcAft>
              <a:defRPr sz="12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077198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284FE8-E1CF-49CC-9F12-1D717742A98B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698087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21611D-099C-43D3-92A0-AEDD3D5C1EF1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06804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43" indent="0">
              <a:buNone/>
              <a:defRPr sz="1900"/>
            </a:lvl2pPr>
            <a:lvl3pPr marL="914286" indent="0">
              <a:buNone/>
              <a:defRPr sz="1600"/>
            </a:lvl3pPr>
            <a:lvl4pPr marL="1371430" indent="0">
              <a:buNone/>
              <a:defRPr sz="1500"/>
            </a:lvl4pPr>
            <a:lvl5pPr marL="1828573" indent="0">
              <a:buNone/>
              <a:defRPr sz="1500"/>
            </a:lvl5pPr>
            <a:lvl6pPr marL="2285718" indent="0">
              <a:buNone/>
              <a:defRPr sz="1500"/>
            </a:lvl6pPr>
            <a:lvl7pPr marL="2742858" indent="0">
              <a:buNone/>
              <a:defRPr sz="1500"/>
            </a:lvl7pPr>
            <a:lvl8pPr marL="3200000" indent="0">
              <a:buNone/>
              <a:defRPr sz="1500"/>
            </a:lvl8pPr>
            <a:lvl9pPr marL="3657143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1965BB-F466-477C-B5CA-83EF7E76031D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754772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3" y="990600"/>
            <a:ext cx="5382684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990600"/>
            <a:ext cx="5384800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56D6D2-8808-490F-82E8-D7E8DBC803C4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042677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9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80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9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8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7072E-5008-4753-93E8-D050A7350EA4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998554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0D35EA-177A-4822-AEAE-E3076670ED4C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324759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31CDC4-A6FF-4FF0-935F-11CC4C474D25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965396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8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4"/>
            <a:ext cx="4011084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43" indent="0">
              <a:buNone/>
              <a:defRPr sz="1200"/>
            </a:lvl2pPr>
            <a:lvl3pPr marL="914286" indent="0">
              <a:buNone/>
              <a:defRPr sz="11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AEBADD-04F3-49BD-B4F5-28F3C7B5E832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61157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9"/>
            <a:ext cx="7315200" cy="56673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3" indent="0">
              <a:buNone/>
              <a:defRPr sz="2800"/>
            </a:lvl2pPr>
            <a:lvl3pPr marL="914286" indent="0">
              <a:buNone/>
              <a:defRPr sz="2400"/>
            </a:lvl3pPr>
            <a:lvl4pPr marL="1371430" indent="0">
              <a:buNone/>
              <a:defRPr sz="2000"/>
            </a:lvl4pPr>
            <a:lvl5pPr marL="1828573" indent="0">
              <a:buNone/>
              <a:defRPr sz="2000"/>
            </a:lvl5pPr>
            <a:lvl6pPr marL="2285718" indent="0">
              <a:buNone/>
              <a:defRPr sz="2000"/>
            </a:lvl6pPr>
            <a:lvl7pPr marL="2742858" indent="0">
              <a:buNone/>
              <a:defRPr sz="2000"/>
            </a:lvl7pPr>
            <a:lvl8pPr marL="3200000" indent="0">
              <a:buNone/>
              <a:defRPr sz="2000"/>
            </a:lvl8pPr>
            <a:lvl9pPr marL="3657143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51"/>
            <a:ext cx="73152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43" indent="0">
              <a:buNone/>
              <a:defRPr sz="1200"/>
            </a:lvl2pPr>
            <a:lvl3pPr marL="914286" indent="0">
              <a:buNone/>
              <a:defRPr sz="11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F10AD-C6A2-49F5-B96C-042B4FD2DAAE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067268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E862E8-88B0-4031-B76D-557F1D5DC1C7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121796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7084" y="152400"/>
            <a:ext cx="2743200" cy="5883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484" y="152400"/>
            <a:ext cx="8026400" cy="5883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656EB3-1897-4B5B-BE7B-DD6E2C3D5F0E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5935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B723D7-D29D-427E-8165-639064D82F77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303555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or section divider - accent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5994400" y="6412890"/>
            <a:ext cx="56896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559" tIns="194846" rIns="243559" bIns="1948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24181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7531025" y="-1"/>
            <a:ext cx="4660976" cy="685800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38779" tIns="191026" rIns="238779" bIns="1910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217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191184" y="3877273"/>
            <a:ext cx="5819216" cy="1794661"/>
          </a:xfrm>
          <a:prstGeom prst="rect">
            <a:avLst/>
          </a:prstGeom>
          <a:noFill/>
        </p:spPr>
        <p:txBody>
          <a:bodyPr lIns="0" tIns="107449" rIns="0" bIns="107449">
            <a:noAutofit/>
          </a:bodyPr>
          <a:lstStyle>
            <a:lvl1pPr marL="0" indent="0">
              <a:spcBef>
                <a:spcPts val="0"/>
              </a:spcBef>
              <a:buNone/>
              <a:defRPr sz="37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191184" y="1187621"/>
            <a:ext cx="5819216" cy="2689656"/>
          </a:xfrm>
          <a:noFill/>
        </p:spPr>
        <p:txBody>
          <a:bodyPr lIns="0" tIns="89544" rIns="0" bIns="89544" anchor="b" anchorCtr="0"/>
          <a:lstStyle>
            <a:lvl1pPr>
              <a:lnSpc>
                <a:spcPct val="90000"/>
              </a:lnSpc>
              <a:defRPr sz="6400" spc="0" baseline="0">
                <a:gradFill>
                  <a:gsLst>
                    <a:gs pos="72566">
                      <a:schemeClr val="tx2"/>
                    </a:gs>
                    <a:gs pos="35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18F5FCC-583C-47C6-9953-2F6AD74D46AE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94" y="5819675"/>
            <a:ext cx="2195049" cy="68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08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0" y="5097470"/>
            <a:ext cx="12192000" cy="1760537"/>
          </a:xfrm>
          <a:prstGeom prst="rect">
            <a:avLst/>
          </a:prstGeom>
          <a:solidFill>
            <a:srgbClr val="E877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53565A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5" name="Picture 11" descr="Optum_ColorBand-0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70"/>
            <a:ext cx="12192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5" y="228600"/>
            <a:ext cx="2876551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354667" y="2456434"/>
            <a:ext cx="10363200" cy="1150366"/>
          </a:xfrm>
        </p:spPr>
        <p:txBody>
          <a:bodyPr anchor="ctr">
            <a:noAutofit/>
          </a:bodyPr>
          <a:lstStyle>
            <a:lvl1pPr algn="l"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1354667" y="5270500"/>
            <a:ext cx="10363200" cy="1384300"/>
          </a:xfrm>
        </p:spPr>
        <p:txBody>
          <a:bodyPr>
            <a:normAutofit/>
          </a:bodyPr>
          <a:lstStyle>
            <a:lvl1pPr marL="0" indent="0" algn="l"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66335"/>
      </p:ext>
    </p:extLst>
  </p:cSld>
  <p:clrMapOvr>
    <a:masterClrMapping/>
  </p:clrMapOvr>
  <p:transition spd="slow">
    <p:push dir="u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44958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buSzPct val="100000"/>
              <a:buFont typeface="Arial" pitchFamily="34" charset="0"/>
              <a:buChar char="–"/>
              <a:defRPr>
                <a:latin typeface="Arial" pitchFamily="34" charset="0"/>
                <a:cs typeface="Arial" pitchFamily="34" charset="0"/>
              </a:defRPr>
            </a:lvl3pPr>
            <a:lvl4pPr>
              <a:buFont typeface="Arial" pitchFamily="34" charset="0"/>
              <a:buChar char="–"/>
              <a:defRPr sz="14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09600" y="76200"/>
            <a:ext cx="10972800" cy="6858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buNone/>
              <a:defRPr sz="2400" b="1" baseline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2787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0" y="5105400"/>
            <a:ext cx="12192000" cy="1752600"/>
          </a:xfrm>
          <a:prstGeom prst="rect">
            <a:avLst/>
          </a:prstGeom>
          <a:solidFill>
            <a:srgbClr val="E877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8" rIns="91430" bIns="45718" anchor="ctr"/>
          <a:lstStyle>
            <a:lvl1pPr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9pPr>
          </a:lstStyle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en-US" dirty="0" smtClean="0">
              <a:solidFill>
                <a:srgbClr val="FFFFFF"/>
              </a:solidFill>
            </a:endParaRPr>
          </a:p>
        </p:txBody>
      </p:sp>
      <p:pic>
        <p:nvPicPr>
          <p:cNvPr id="5" name="Picture 2" descr="Optum_RGB_P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8" y="228602"/>
            <a:ext cx="2876551" cy="679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 descr="Optum_ColorBand-02"/>
          <p:cNvPicPr preferRelativeResize="0"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78"/>
            <a:ext cx="12192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0" y="657237"/>
            <a:ext cx="41148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49603" y="2682875"/>
            <a:ext cx="8166100" cy="647700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149603" y="5486400"/>
            <a:ext cx="8166100" cy="838200"/>
          </a:xfrm>
        </p:spPr>
        <p:txBody>
          <a:bodyPr/>
          <a:lstStyle>
            <a:lvl1pPr>
              <a:spcAft>
                <a:spcPct val="0"/>
              </a:spcAft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18359063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76000" y="6543675"/>
            <a:ext cx="4064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1BFD8-FA4C-4CE3-886F-255AD7B8C6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896864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43" indent="0">
              <a:buNone/>
              <a:defRPr sz="1900"/>
            </a:lvl2pPr>
            <a:lvl3pPr marL="914286" indent="0">
              <a:buNone/>
              <a:defRPr sz="1600"/>
            </a:lvl3pPr>
            <a:lvl4pPr marL="1371430" indent="0">
              <a:buNone/>
              <a:defRPr sz="1500"/>
            </a:lvl4pPr>
            <a:lvl5pPr marL="1828573" indent="0">
              <a:buNone/>
              <a:defRPr sz="1500"/>
            </a:lvl5pPr>
            <a:lvl6pPr marL="2285718" indent="0">
              <a:buNone/>
              <a:defRPr sz="1500"/>
            </a:lvl6pPr>
            <a:lvl7pPr marL="2742858" indent="0">
              <a:buNone/>
              <a:defRPr sz="1500"/>
            </a:lvl7pPr>
            <a:lvl8pPr marL="3200000" indent="0">
              <a:buNone/>
              <a:defRPr sz="1500"/>
            </a:lvl8pPr>
            <a:lvl9pPr marL="3657143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76000" y="6543675"/>
            <a:ext cx="4064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519E30-E377-4C11-8DF6-9074CD4112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776146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3" y="990600"/>
            <a:ext cx="5382684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990600"/>
            <a:ext cx="5384800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76000" y="6543675"/>
            <a:ext cx="4064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755F7D-A603-426D-9AA2-DA430DD844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735171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9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80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9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8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76000" y="6543675"/>
            <a:ext cx="4064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0543DA-3698-4A6F-A280-2AFEEDEF0B1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998532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76000" y="6543675"/>
            <a:ext cx="4064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4FA04B-9D7F-4D08-8904-833D9E6F45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820186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76000" y="6543675"/>
            <a:ext cx="4064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B3E051-8AD8-4D54-B035-B6224B4A2C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3838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26" y="273050"/>
            <a:ext cx="4011084" cy="116205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10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26" y="1435104"/>
            <a:ext cx="4011084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43" indent="0">
              <a:buNone/>
              <a:defRPr sz="1200"/>
            </a:lvl2pPr>
            <a:lvl3pPr marL="914286" indent="0">
              <a:buNone/>
              <a:defRPr sz="11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FB5D50-2724-43BB-A352-4C06C5F37506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815825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8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4"/>
            <a:ext cx="4011084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43" indent="0">
              <a:buNone/>
              <a:defRPr sz="1200"/>
            </a:lvl2pPr>
            <a:lvl3pPr marL="914286" indent="0">
              <a:buNone/>
              <a:defRPr sz="11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76000" y="6543675"/>
            <a:ext cx="4064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E5C238-9C0E-40D7-A0C3-556E05388D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1245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9"/>
            <a:ext cx="7315200" cy="56673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3" indent="0">
              <a:buNone/>
              <a:defRPr sz="2800"/>
            </a:lvl2pPr>
            <a:lvl3pPr marL="914286" indent="0">
              <a:buNone/>
              <a:defRPr sz="2400"/>
            </a:lvl3pPr>
            <a:lvl4pPr marL="1371430" indent="0">
              <a:buNone/>
              <a:defRPr sz="2000"/>
            </a:lvl4pPr>
            <a:lvl5pPr marL="1828573" indent="0">
              <a:buNone/>
              <a:defRPr sz="2000"/>
            </a:lvl5pPr>
            <a:lvl6pPr marL="2285718" indent="0">
              <a:buNone/>
              <a:defRPr sz="2000"/>
            </a:lvl6pPr>
            <a:lvl7pPr marL="2742858" indent="0">
              <a:buNone/>
              <a:defRPr sz="2000"/>
            </a:lvl7pPr>
            <a:lvl8pPr marL="3200000" indent="0">
              <a:buNone/>
              <a:defRPr sz="2000"/>
            </a:lvl8pPr>
            <a:lvl9pPr marL="3657143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51"/>
            <a:ext cx="73152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43" indent="0">
              <a:buNone/>
              <a:defRPr sz="1200"/>
            </a:lvl2pPr>
            <a:lvl3pPr marL="914286" indent="0">
              <a:buNone/>
              <a:defRPr sz="11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76000" y="6543675"/>
            <a:ext cx="4064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AD76BB-412B-407F-BD66-DB35153494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38321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76000" y="6543675"/>
            <a:ext cx="4064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37713-7F4A-43F4-AC83-6BE866C7FE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144780"/>
      </p:ext>
    </p:extLst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7084" y="152400"/>
            <a:ext cx="2743200" cy="5883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484" y="152400"/>
            <a:ext cx="8026400" cy="5883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76000" y="6543675"/>
            <a:ext cx="4064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5637B0-F2BB-4DF0-A86B-26D2E81EF2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427355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or section divider - accent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5994400" y="6412890"/>
            <a:ext cx="56896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559" tIns="194846" rIns="243559" bIns="1948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24181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7531025" y="-1"/>
            <a:ext cx="4660976" cy="685800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38779" tIns="191026" rIns="238779" bIns="1910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217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191184" y="3877273"/>
            <a:ext cx="5819216" cy="1794661"/>
          </a:xfrm>
          <a:prstGeom prst="rect">
            <a:avLst/>
          </a:prstGeom>
          <a:noFill/>
        </p:spPr>
        <p:txBody>
          <a:bodyPr lIns="0" tIns="107449" rIns="0" bIns="107449">
            <a:noAutofit/>
          </a:bodyPr>
          <a:lstStyle>
            <a:lvl1pPr marL="0" indent="0">
              <a:spcBef>
                <a:spcPts val="0"/>
              </a:spcBef>
              <a:buNone/>
              <a:defRPr sz="37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191184" y="1187621"/>
            <a:ext cx="5819216" cy="2689656"/>
          </a:xfrm>
          <a:noFill/>
        </p:spPr>
        <p:txBody>
          <a:bodyPr lIns="0" tIns="89544" rIns="0" bIns="89544" anchor="b" anchorCtr="0"/>
          <a:lstStyle>
            <a:lvl1pPr>
              <a:lnSpc>
                <a:spcPct val="90000"/>
              </a:lnSpc>
              <a:defRPr sz="6400" spc="0" baseline="0">
                <a:gradFill>
                  <a:gsLst>
                    <a:gs pos="72566">
                      <a:schemeClr val="tx2"/>
                    </a:gs>
                    <a:gs pos="35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18F5FCC-583C-47C6-9953-2F6AD74D46AE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94" y="5819675"/>
            <a:ext cx="2195049" cy="68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08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0" y="5097470"/>
            <a:ext cx="12192000" cy="1760537"/>
          </a:xfrm>
          <a:prstGeom prst="rect">
            <a:avLst/>
          </a:prstGeom>
          <a:solidFill>
            <a:srgbClr val="E877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53565A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5" name="Picture 11" descr="Optum_ColorBand-0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70"/>
            <a:ext cx="12192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5" y="228600"/>
            <a:ext cx="2876551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354667" y="2456434"/>
            <a:ext cx="10363200" cy="1150366"/>
          </a:xfrm>
        </p:spPr>
        <p:txBody>
          <a:bodyPr anchor="ctr">
            <a:noAutofit/>
          </a:bodyPr>
          <a:lstStyle>
            <a:lvl1pPr algn="l"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1354667" y="5270500"/>
            <a:ext cx="10363200" cy="1384300"/>
          </a:xfrm>
        </p:spPr>
        <p:txBody>
          <a:bodyPr>
            <a:normAutofit/>
          </a:bodyPr>
          <a:lstStyle>
            <a:lvl1pPr marL="0" indent="0" algn="l"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66335"/>
      </p:ext>
    </p:extLst>
  </p:cSld>
  <p:clrMapOvr>
    <a:masterClrMapping/>
  </p:clrMapOvr>
  <p:transition spd="slow">
    <p:push dir="u"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44958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buSzPct val="100000"/>
              <a:buFont typeface="Arial" pitchFamily="34" charset="0"/>
              <a:buChar char="–"/>
              <a:defRPr>
                <a:latin typeface="Arial" pitchFamily="34" charset="0"/>
                <a:cs typeface="Arial" pitchFamily="34" charset="0"/>
              </a:defRPr>
            </a:lvl3pPr>
            <a:lvl4pPr>
              <a:buFont typeface="Arial" pitchFamily="34" charset="0"/>
              <a:buChar char="–"/>
              <a:defRPr sz="14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09600" y="76200"/>
            <a:ext cx="10972800" cy="6858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buNone/>
              <a:defRPr sz="2400" b="1" baseline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2787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Optum_RGB_PPT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8008" y="228602"/>
            <a:ext cx="2876551" cy="679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Optum_ColorBand-02"/>
          <p:cNvPicPr preferRelativeResize="0">
            <a:picLocks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008626"/>
            <a:ext cx="12192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5"/>
          <p:cNvSpPr>
            <a:spLocks noChangeArrowheads="1"/>
          </p:cNvSpPr>
          <p:nvPr userDrawn="1"/>
        </p:nvSpPr>
        <p:spPr bwMode="auto">
          <a:xfrm>
            <a:off x="3149611" y="6307199"/>
            <a:ext cx="3655484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D45D00"/>
              </a:buClr>
            </a:pPr>
            <a:endParaRPr lang="en-US" sz="1100" dirty="0">
              <a:solidFill>
                <a:srgbClr val="63666A"/>
              </a:solidFill>
              <a:ea typeface="Geneva" charset="-128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49600" y="5448303"/>
            <a:ext cx="8128000" cy="342900"/>
          </a:xfrm>
        </p:spPr>
        <p:txBody>
          <a:bodyPr anchor="t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49600" y="5791200"/>
            <a:ext cx="6400800" cy="547688"/>
          </a:xfrm>
        </p:spPr>
        <p:txBody>
          <a:bodyPr/>
          <a:lstStyle>
            <a:lvl1pPr>
              <a:spcAft>
                <a:spcPct val="0"/>
              </a:spcAft>
              <a:defRPr sz="12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540312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AA6975-D8C0-4565-B763-F60AADA15757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589577"/>
      </p:ext>
    </p:extLst>
  </p:cSld>
  <p:clrMapOvr>
    <a:masterClrMapping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1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43" indent="0">
              <a:buNone/>
              <a:defRPr sz="1900"/>
            </a:lvl2pPr>
            <a:lvl3pPr marL="914286" indent="0">
              <a:buNone/>
              <a:defRPr sz="1600"/>
            </a:lvl3pPr>
            <a:lvl4pPr marL="1371430" indent="0">
              <a:buNone/>
              <a:defRPr sz="1500"/>
            </a:lvl4pPr>
            <a:lvl5pPr marL="1828573" indent="0">
              <a:buNone/>
              <a:defRPr sz="1500"/>
            </a:lvl5pPr>
            <a:lvl6pPr marL="2285718" indent="0">
              <a:buNone/>
              <a:defRPr sz="1500"/>
            </a:lvl6pPr>
            <a:lvl7pPr marL="2742858" indent="0">
              <a:buNone/>
              <a:defRPr sz="1500"/>
            </a:lvl7pPr>
            <a:lvl8pPr marL="3200000" indent="0">
              <a:buNone/>
              <a:defRPr sz="1500"/>
            </a:lvl8pPr>
            <a:lvl9pPr marL="3657143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D93BBD-1178-4D11-A278-D4E7A28A7487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54237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29"/>
            <a:ext cx="7315200" cy="56673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3" indent="0">
              <a:buNone/>
              <a:defRPr sz="2800"/>
            </a:lvl2pPr>
            <a:lvl3pPr marL="914286" indent="0">
              <a:buNone/>
              <a:defRPr sz="2400"/>
            </a:lvl3pPr>
            <a:lvl4pPr marL="1371430" indent="0">
              <a:buNone/>
              <a:defRPr sz="2000"/>
            </a:lvl4pPr>
            <a:lvl5pPr marL="1828573" indent="0">
              <a:buNone/>
              <a:defRPr sz="2000"/>
            </a:lvl5pPr>
            <a:lvl6pPr marL="2285718" indent="0">
              <a:buNone/>
              <a:defRPr sz="2000"/>
            </a:lvl6pPr>
            <a:lvl7pPr marL="2742858" indent="0">
              <a:buNone/>
              <a:defRPr sz="2000"/>
            </a:lvl7pPr>
            <a:lvl8pPr marL="3200000" indent="0">
              <a:buNone/>
              <a:defRPr sz="2000"/>
            </a:lvl8pPr>
            <a:lvl9pPr marL="3657143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655"/>
            <a:ext cx="73152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43" indent="0">
              <a:buNone/>
              <a:defRPr sz="1200"/>
            </a:lvl2pPr>
            <a:lvl3pPr marL="914286" indent="0">
              <a:buNone/>
              <a:defRPr sz="11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4AA14D-5E04-43BF-B0EC-65D4608293A9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991088"/>
      </p:ext>
    </p:extLst>
  </p:cSld>
  <p:clrMapOvr>
    <a:masterClrMapping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11" y="990601"/>
            <a:ext cx="5382684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990601"/>
            <a:ext cx="5384800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CFFC4B-4D5C-441A-AECF-AE2A892C6876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118056"/>
      </p:ext>
    </p:extLst>
  </p:cSld>
  <p:clrMapOvr>
    <a:masterClrMapping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9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90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9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9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1B267-996C-4057-800E-4D4EEEA8F81F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18067"/>
      </p:ext>
    </p:extLst>
  </p:cSld>
  <p:clrMapOvr>
    <a:masterClrMapping/>
  </p:clrMapOvr>
  <p:transition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284FE8-E1CF-49CC-9F12-1D717742A98B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229716"/>
      </p:ext>
    </p:extLst>
  </p:cSld>
  <p:clrMapOvr>
    <a:masterClrMapping/>
  </p:clrMapOvr>
  <p:transition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B723D7-D29D-427E-8165-639064D82F77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483969"/>
      </p:ext>
    </p:extLst>
  </p:cSld>
  <p:clrMapOvr>
    <a:masterClrMapping/>
  </p:clrMapOvr>
  <p:transition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1" y="273050"/>
            <a:ext cx="4011084" cy="116205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1" y="1435104"/>
            <a:ext cx="4011084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43" indent="0">
              <a:buNone/>
              <a:defRPr sz="1200"/>
            </a:lvl2pPr>
            <a:lvl3pPr marL="914286" indent="0">
              <a:buNone/>
              <a:defRPr sz="11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FB5D50-2724-43BB-A352-4C06C5F37506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930535"/>
      </p:ext>
    </p:extLst>
  </p:cSld>
  <p:clrMapOvr>
    <a:masterClrMapping/>
  </p:clrMapOvr>
  <p:transition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13"/>
            <a:ext cx="7315200" cy="56673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3" indent="0">
              <a:buNone/>
              <a:defRPr sz="2800"/>
            </a:lvl2pPr>
            <a:lvl3pPr marL="914286" indent="0">
              <a:buNone/>
              <a:defRPr sz="2400"/>
            </a:lvl3pPr>
            <a:lvl4pPr marL="1371430" indent="0">
              <a:buNone/>
              <a:defRPr sz="2000"/>
            </a:lvl4pPr>
            <a:lvl5pPr marL="1828573" indent="0">
              <a:buNone/>
              <a:defRPr sz="2000"/>
            </a:lvl5pPr>
            <a:lvl6pPr marL="2285718" indent="0">
              <a:buNone/>
              <a:defRPr sz="2000"/>
            </a:lvl6pPr>
            <a:lvl7pPr marL="2742858" indent="0">
              <a:buNone/>
              <a:defRPr sz="2000"/>
            </a:lvl7pPr>
            <a:lvl8pPr marL="3200000" indent="0">
              <a:buNone/>
              <a:defRPr sz="2000"/>
            </a:lvl8pPr>
            <a:lvl9pPr marL="3657143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99"/>
            <a:ext cx="73152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43" indent="0">
              <a:buNone/>
              <a:defRPr sz="1200"/>
            </a:lvl2pPr>
            <a:lvl3pPr marL="914286" indent="0">
              <a:buNone/>
              <a:defRPr sz="11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4AA14D-5E04-43BF-B0EC-65D4608293A9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043812"/>
      </p:ext>
    </p:extLst>
  </p:cSld>
  <p:clrMapOvr>
    <a:masterClrMapping/>
  </p:clrMapOvr>
  <p:transition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B66F9C-643F-49E1-890D-97BB63F812CA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762333"/>
      </p:ext>
    </p:extLst>
  </p:cSld>
  <p:clrMapOvr>
    <a:masterClrMapping/>
  </p:clrMapOvr>
  <p:transition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7084" y="152404"/>
            <a:ext cx="2743200" cy="5883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484" y="152404"/>
            <a:ext cx="8026400" cy="5883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8B0B7-8020-4583-97CB-D570B6E63DE5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237527"/>
      </p:ext>
    </p:extLst>
  </p:cSld>
  <p:clrMapOvr>
    <a:masterClrMapping/>
  </p:clrMapOvr>
  <p:transition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5994400" y="6412887"/>
            <a:ext cx="56896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8" tIns="146284" rIns="182858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5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7531025" y="-1"/>
            <a:ext cx="4660976" cy="685800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76" tIns="143416" rIns="179276" bIns="1434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8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191184" y="4038600"/>
            <a:ext cx="5819216" cy="457200"/>
          </a:xfrm>
          <a:prstGeom prst="rect">
            <a:avLst/>
          </a:prstGeom>
          <a:noFill/>
        </p:spPr>
        <p:txBody>
          <a:bodyPr lIns="0" tIns="107564" rIns="0" bIns="107564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Contact information: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191184" y="1187621"/>
            <a:ext cx="5819216" cy="2689656"/>
          </a:xfrm>
          <a:noFill/>
        </p:spPr>
        <p:txBody>
          <a:bodyPr lIns="0" tIns="89638" rIns="0" bIns="89638" anchor="b" anchorCtr="0"/>
          <a:lstStyle>
            <a:lvl1pPr>
              <a:lnSpc>
                <a:spcPct val="90000"/>
              </a:lnSpc>
              <a:defRPr sz="4800" spc="0" baseline="0">
                <a:gradFill>
                  <a:gsLst>
                    <a:gs pos="72566">
                      <a:schemeClr val="tx2"/>
                    </a:gs>
                    <a:gs pos="35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18F5FCC-583C-47C6-9953-2F6AD74D46AE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88" y="5819675"/>
            <a:ext cx="2195049" cy="68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39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or section divider - accent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5994400" y="6412890"/>
            <a:ext cx="56896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559" tIns="194846" rIns="243559" bIns="1948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24181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7531025" y="-1"/>
            <a:ext cx="4660976" cy="685800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38779" tIns="191026" rIns="238779" bIns="1910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217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191184" y="3877273"/>
            <a:ext cx="5819216" cy="1794661"/>
          </a:xfrm>
          <a:prstGeom prst="rect">
            <a:avLst/>
          </a:prstGeom>
          <a:noFill/>
        </p:spPr>
        <p:txBody>
          <a:bodyPr lIns="0" tIns="107449" rIns="0" bIns="107449">
            <a:noAutofit/>
          </a:bodyPr>
          <a:lstStyle>
            <a:lvl1pPr marL="0" indent="0">
              <a:spcBef>
                <a:spcPts val="0"/>
              </a:spcBef>
              <a:buNone/>
              <a:defRPr sz="37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191184" y="1187621"/>
            <a:ext cx="5819216" cy="2689656"/>
          </a:xfrm>
          <a:noFill/>
        </p:spPr>
        <p:txBody>
          <a:bodyPr lIns="0" tIns="89544" rIns="0" bIns="89544" anchor="b" anchorCtr="0"/>
          <a:lstStyle>
            <a:lvl1pPr>
              <a:lnSpc>
                <a:spcPct val="90000"/>
              </a:lnSpc>
              <a:defRPr sz="6400" spc="0" baseline="0">
                <a:gradFill>
                  <a:gsLst>
                    <a:gs pos="72566">
                      <a:schemeClr val="tx2"/>
                    </a:gs>
                    <a:gs pos="35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18F5FCC-583C-47C6-9953-2F6AD74D46AE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94" y="5819675"/>
            <a:ext cx="2195049" cy="68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08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5.xml"/><Relationship Id="rId13" Type="http://schemas.openxmlformats.org/officeDocument/2006/relationships/slideLayout" Target="../slideLayouts/slideLayout190.xml"/><Relationship Id="rId18" Type="http://schemas.openxmlformats.org/officeDocument/2006/relationships/slideLayout" Target="../slideLayouts/slideLayout195.xml"/><Relationship Id="rId26" Type="http://schemas.openxmlformats.org/officeDocument/2006/relationships/slideLayout" Target="../slideLayouts/slideLayout203.xml"/><Relationship Id="rId39" Type="http://schemas.openxmlformats.org/officeDocument/2006/relationships/slideLayout" Target="../slideLayouts/slideLayout216.xml"/><Relationship Id="rId3" Type="http://schemas.openxmlformats.org/officeDocument/2006/relationships/slideLayout" Target="../slideLayouts/slideLayout180.xml"/><Relationship Id="rId21" Type="http://schemas.openxmlformats.org/officeDocument/2006/relationships/slideLayout" Target="../slideLayouts/slideLayout198.xml"/><Relationship Id="rId34" Type="http://schemas.openxmlformats.org/officeDocument/2006/relationships/slideLayout" Target="../slideLayouts/slideLayout211.xml"/><Relationship Id="rId42" Type="http://schemas.openxmlformats.org/officeDocument/2006/relationships/image" Target="../media/image15.png"/><Relationship Id="rId7" Type="http://schemas.openxmlformats.org/officeDocument/2006/relationships/slideLayout" Target="../slideLayouts/slideLayout184.xml"/><Relationship Id="rId12" Type="http://schemas.openxmlformats.org/officeDocument/2006/relationships/slideLayout" Target="../slideLayouts/slideLayout189.xml"/><Relationship Id="rId17" Type="http://schemas.openxmlformats.org/officeDocument/2006/relationships/slideLayout" Target="../slideLayouts/slideLayout194.xml"/><Relationship Id="rId25" Type="http://schemas.openxmlformats.org/officeDocument/2006/relationships/slideLayout" Target="../slideLayouts/slideLayout202.xml"/><Relationship Id="rId33" Type="http://schemas.openxmlformats.org/officeDocument/2006/relationships/slideLayout" Target="../slideLayouts/slideLayout210.xml"/><Relationship Id="rId38" Type="http://schemas.openxmlformats.org/officeDocument/2006/relationships/slideLayout" Target="../slideLayouts/slideLayout215.xml"/><Relationship Id="rId2" Type="http://schemas.openxmlformats.org/officeDocument/2006/relationships/slideLayout" Target="../slideLayouts/slideLayout179.xml"/><Relationship Id="rId16" Type="http://schemas.openxmlformats.org/officeDocument/2006/relationships/slideLayout" Target="../slideLayouts/slideLayout193.xml"/><Relationship Id="rId20" Type="http://schemas.openxmlformats.org/officeDocument/2006/relationships/slideLayout" Target="../slideLayouts/slideLayout197.xml"/><Relationship Id="rId29" Type="http://schemas.openxmlformats.org/officeDocument/2006/relationships/slideLayout" Target="../slideLayouts/slideLayout206.xml"/><Relationship Id="rId41" Type="http://schemas.openxmlformats.org/officeDocument/2006/relationships/theme" Target="../theme/theme10.xml"/><Relationship Id="rId1" Type="http://schemas.openxmlformats.org/officeDocument/2006/relationships/slideLayout" Target="../slideLayouts/slideLayout178.xml"/><Relationship Id="rId6" Type="http://schemas.openxmlformats.org/officeDocument/2006/relationships/slideLayout" Target="../slideLayouts/slideLayout183.xml"/><Relationship Id="rId11" Type="http://schemas.openxmlformats.org/officeDocument/2006/relationships/slideLayout" Target="../slideLayouts/slideLayout188.xml"/><Relationship Id="rId24" Type="http://schemas.openxmlformats.org/officeDocument/2006/relationships/slideLayout" Target="../slideLayouts/slideLayout201.xml"/><Relationship Id="rId32" Type="http://schemas.openxmlformats.org/officeDocument/2006/relationships/slideLayout" Target="../slideLayouts/slideLayout209.xml"/><Relationship Id="rId37" Type="http://schemas.openxmlformats.org/officeDocument/2006/relationships/slideLayout" Target="../slideLayouts/slideLayout214.xml"/><Relationship Id="rId40" Type="http://schemas.openxmlformats.org/officeDocument/2006/relationships/slideLayout" Target="../slideLayouts/slideLayout217.xml"/><Relationship Id="rId5" Type="http://schemas.openxmlformats.org/officeDocument/2006/relationships/slideLayout" Target="../slideLayouts/slideLayout182.xml"/><Relationship Id="rId15" Type="http://schemas.openxmlformats.org/officeDocument/2006/relationships/slideLayout" Target="../slideLayouts/slideLayout192.xml"/><Relationship Id="rId23" Type="http://schemas.openxmlformats.org/officeDocument/2006/relationships/slideLayout" Target="../slideLayouts/slideLayout200.xml"/><Relationship Id="rId28" Type="http://schemas.openxmlformats.org/officeDocument/2006/relationships/slideLayout" Target="../slideLayouts/slideLayout205.xml"/><Relationship Id="rId36" Type="http://schemas.openxmlformats.org/officeDocument/2006/relationships/slideLayout" Target="../slideLayouts/slideLayout213.xml"/><Relationship Id="rId10" Type="http://schemas.openxmlformats.org/officeDocument/2006/relationships/slideLayout" Target="../slideLayouts/slideLayout187.xml"/><Relationship Id="rId19" Type="http://schemas.openxmlformats.org/officeDocument/2006/relationships/slideLayout" Target="../slideLayouts/slideLayout196.xml"/><Relationship Id="rId31" Type="http://schemas.openxmlformats.org/officeDocument/2006/relationships/slideLayout" Target="../slideLayouts/slideLayout208.xml"/><Relationship Id="rId4" Type="http://schemas.openxmlformats.org/officeDocument/2006/relationships/slideLayout" Target="../slideLayouts/slideLayout181.xml"/><Relationship Id="rId9" Type="http://schemas.openxmlformats.org/officeDocument/2006/relationships/slideLayout" Target="../slideLayouts/slideLayout186.xml"/><Relationship Id="rId14" Type="http://schemas.openxmlformats.org/officeDocument/2006/relationships/slideLayout" Target="../slideLayouts/slideLayout191.xml"/><Relationship Id="rId22" Type="http://schemas.openxmlformats.org/officeDocument/2006/relationships/slideLayout" Target="../slideLayouts/slideLayout199.xml"/><Relationship Id="rId27" Type="http://schemas.openxmlformats.org/officeDocument/2006/relationships/slideLayout" Target="../slideLayouts/slideLayout204.xml"/><Relationship Id="rId30" Type="http://schemas.openxmlformats.org/officeDocument/2006/relationships/slideLayout" Target="../slideLayouts/slideLayout207.xml"/><Relationship Id="rId35" Type="http://schemas.openxmlformats.org/officeDocument/2006/relationships/slideLayout" Target="../slideLayouts/slideLayout212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5.xml"/><Relationship Id="rId13" Type="http://schemas.openxmlformats.org/officeDocument/2006/relationships/slideLayout" Target="../slideLayouts/slideLayout230.xml"/><Relationship Id="rId18" Type="http://schemas.openxmlformats.org/officeDocument/2006/relationships/slideLayout" Target="../slideLayouts/slideLayout235.xml"/><Relationship Id="rId26" Type="http://schemas.openxmlformats.org/officeDocument/2006/relationships/slideLayout" Target="../slideLayouts/slideLayout243.xml"/><Relationship Id="rId39" Type="http://schemas.openxmlformats.org/officeDocument/2006/relationships/slideLayout" Target="../slideLayouts/slideLayout256.xml"/><Relationship Id="rId3" Type="http://schemas.openxmlformats.org/officeDocument/2006/relationships/slideLayout" Target="../slideLayouts/slideLayout220.xml"/><Relationship Id="rId21" Type="http://schemas.openxmlformats.org/officeDocument/2006/relationships/slideLayout" Target="../slideLayouts/slideLayout238.xml"/><Relationship Id="rId34" Type="http://schemas.openxmlformats.org/officeDocument/2006/relationships/slideLayout" Target="../slideLayouts/slideLayout251.xml"/><Relationship Id="rId42" Type="http://schemas.openxmlformats.org/officeDocument/2006/relationships/image" Target="../media/image15.png"/><Relationship Id="rId7" Type="http://schemas.openxmlformats.org/officeDocument/2006/relationships/slideLayout" Target="../slideLayouts/slideLayout224.xml"/><Relationship Id="rId12" Type="http://schemas.openxmlformats.org/officeDocument/2006/relationships/slideLayout" Target="../slideLayouts/slideLayout229.xml"/><Relationship Id="rId17" Type="http://schemas.openxmlformats.org/officeDocument/2006/relationships/slideLayout" Target="../slideLayouts/slideLayout234.xml"/><Relationship Id="rId25" Type="http://schemas.openxmlformats.org/officeDocument/2006/relationships/slideLayout" Target="../slideLayouts/slideLayout242.xml"/><Relationship Id="rId33" Type="http://schemas.openxmlformats.org/officeDocument/2006/relationships/slideLayout" Target="../slideLayouts/slideLayout250.xml"/><Relationship Id="rId38" Type="http://schemas.openxmlformats.org/officeDocument/2006/relationships/slideLayout" Target="../slideLayouts/slideLayout255.xml"/><Relationship Id="rId2" Type="http://schemas.openxmlformats.org/officeDocument/2006/relationships/slideLayout" Target="../slideLayouts/slideLayout219.xml"/><Relationship Id="rId16" Type="http://schemas.openxmlformats.org/officeDocument/2006/relationships/slideLayout" Target="../slideLayouts/slideLayout233.xml"/><Relationship Id="rId20" Type="http://schemas.openxmlformats.org/officeDocument/2006/relationships/slideLayout" Target="../slideLayouts/slideLayout237.xml"/><Relationship Id="rId29" Type="http://schemas.openxmlformats.org/officeDocument/2006/relationships/slideLayout" Target="../slideLayouts/slideLayout246.xml"/><Relationship Id="rId41" Type="http://schemas.openxmlformats.org/officeDocument/2006/relationships/theme" Target="../theme/theme11.xml"/><Relationship Id="rId1" Type="http://schemas.openxmlformats.org/officeDocument/2006/relationships/slideLayout" Target="../slideLayouts/slideLayout218.xml"/><Relationship Id="rId6" Type="http://schemas.openxmlformats.org/officeDocument/2006/relationships/slideLayout" Target="../slideLayouts/slideLayout223.xml"/><Relationship Id="rId11" Type="http://schemas.openxmlformats.org/officeDocument/2006/relationships/slideLayout" Target="../slideLayouts/slideLayout228.xml"/><Relationship Id="rId24" Type="http://schemas.openxmlformats.org/officeDocument/2006/relationships/slideLayout" Target="../slideLayouts/slideLayout241.xml"/><Relationship Id="rId32" Type="http://schemas.openxmlformats.org/officeDocument/2006/relationships/slideLayout" Target="../slideLayouts/slideLayout249.xml"/><Relationship Id="rId37" Type="http://schemas.openxmlformats.org/officeDocument/2006/relationships/slideLayout" Target="../slideLayouts/slideLayout254.xml"/><Relationship Id="rId40" Type="http://schemas.openxmlformats.org/officeDocument/2006/relationships/slideLayout" Target="../slideLayouts/slideLayout257.xml"/><Relationship Id="rId5" Type="http://schemas.openxmlformats.org/officeDocument/2006/relationships/slideLayout" Target="../slideLayouts/slideLayout222.xml"/><Relationship Id="rId15" Type="http://schemas.openxmlformats.org/officeDocument/2006/relationships/slideLayout" Target="../slideLayouts/slideLayout232.xml"/><Relationship Id="rId23" Type="http://schemas.openxmlformats.org/officeDocument/2006/relationships/slideLayout" Target="../slideLayouts/slideLayout240.xml"/><Relationship Id="rId28" Type="http://schemas.openxmlformats.org/officeDocument/2006/relationships/slideLayout" Target="../slideLayouts/slideLayout245.xml"/><Relationship Id="rId36" Type="http://schemas.openxmlformats.org/officeDocument/2006/relationships/slideLayout" Target="../slideLayouts/slideLayout253.xml"/><Relationship Id="rId10" Type="http://schemas.openxmlformats.org/officeDocument/2006/relationships/slideLayout" Target="../slideLayouts/slideLayout227.xml"/><Relationship Id="rId19" Type="http://schemas.openxmlformats.org/officeDocument/2006/relationships/slideLayout" Target="../slideLayouts/slideLayout236.xml"/><Relationship Id="rId31" Type="http://schemas.openxmlformats.org/officeDocument/2006/relationships/slideLayout" Target="../slideLayouts/slideLayout248.xml"/><Relationship Id="rId4" Type="http://schemas.openxmlformats.org/officeDocument/2006/relationships/slideLayout" Target="../slideLayouts/slideLayout221.xml"/><Relationship Id="rId9" Type="http://schemas.openxmlformats.org/officeDocument/2006/relationships/slideLayout" Target="../slideLayouts/slideLayout226.xml"/><Relationship Id="rId14" Type="http://schemas.openxmlformats.org/officeDocument/2006/relationships/slideLayout" Target="../slideLayouts/slideLayout231.xml"/><Relationship Id="rId22" Type="http://schemas.openxmlformats.org/officeDocument/2006/relationships/slideLayout" Target="../slideLayouts/slideLayout239.xml"/><Relationship Id="rId27" Type="http://schemas.openxmlformats.org/officeDocument/2006/relationships/slideLayout" Target="../slideLayouts/slideLayout244.xml"/><Relationship Id="rId30" Type="http://schemas.openxmlformats.org/officeDocument/2006/relationships/slideLayout" Target="../slideLayouts/slideLayout247.xml"/><Relationship Id="rId35" Type="http://schemas.openxmlformats.org/officeDocument/2006/relationships/slideLayout" Target="../slideLayouts/slideLayout252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5.xml"/><Relationship Id="rId13" Type="http://schemas.openxmlformats.org/officeDocument/2006/relationships/slideLayout" Target="../slideLayouts/slideLayout270.xml"/><Relationship Id="rId18" Type="http://schemas.openxmlformats.org/officeDocument/2006/relationships/slideLayout" Target="../slideLayouts/slideLayout275.xml"/><Relationship Id="rId26" Type="http://schemas.openxmlformats.org/officeDocument/2006/relationships/slideLayout" Target="../slideLayouts/slideLayout283.xml"/><Relationship Id="rId3" Type="http://schemas.openxmlformats.org/officeDocument/2006/relationships/slideLayout" Target="../slideLayouts/slideLayout260.xml"/><Relationship Id="rId21" Type="http://schemas.openxmlformats.org/officeDocument/2006/relationships/slideLayout" Target="../slideLayouts/slideLayout278.xml"/><Relationship Id="rId34" Type="http://schemas.openxmlformats.org/officeDocument/2006/relationships/slideLayout" Target="../slideLayouts/slideLayout291.xml"/><Relationship Id="rId7" Type="http://schemas.openxmlformats.org/officeDocument/2006/relationships/slideLayout" Target="../slideLayouts/slideLayout264.xml"/><Relationship Id="rId12" Type="http://schemas.openxmlformats.org/officeDocument/2006/relationships/slideLayout" Target="../slideLayouts/slideLayout269.xml"/><Relationship Id="rId17" Type="http://schemas.openxmlformats.org/officeDocument/2006/relationships/slideLayout" Target="../slideLayouts/slideLayout274.xml"/><Relationship Id="rId25" Type="http://schemas.openxmlformats.org/officeDocument/2006/relationships/slideLayout" Target="../slideLayouts/slideLayout282.xml"/><Relationship Id="rId33" Type="http://schemas.openxmlformats.org/officeDocument/2006/relationships/slideLayout" Target="../slideLayouts/slideLayout290.xml"/><Relationship Id="rId38" Type="http://schemas.openxmlformats.org/officeDocument/2006/relationships/image" Target="../media/image15.png"/><Relationship Id="rId2" Type="http://schemas.openxmlformats.org/officeDocument/2006/relationships/slideLayout" Target="../slideLayouts/slideLayout259.xml"/><Relationship Id="rId16" Type="http://schemas.openxmlformats.org/officeDocument/2006/relationships/slideLayout" Target="../slideLayouts/slideLayout273.xml"/><Relationship Id="rId20" Type="http://schemas.openxmlformats.org/officeDocument/2006/relationships/slideLayout" Target="../slideLayouts/slideLayout277.xml"/><Relationship Id="rId29" Type="http://schemas.openxmlformats.org/officeDocument/2006/relationships/slideLayout" Target="../slideLayouts/slideLayout286.xml"/><Relationship Id="rId1" Type="http://schemas.openxmlformats.org/officeDocument/2006/relationships/slideLayout" Target="../slideLayouts/slideLayout258.xml"/><Relationship Id="rId6" Type="http://schemas.openxmlformats.org/officeDocument/2006/relationships/slideLayout" Target="../slideLayouts/slideLayout263.xml"/><Relationship Id="rId11" Type="http://schemas.openxmlformats.org/officeDocument/2006/relationships/slideLayout" Target="../slideLayouts/slideLayout268.xml"/><Relationship Id="rId24" Type="http://schemas.openxmlformats.org/officeDocument/2006/relationships/slideLayout" Target="../slideLayouts/slideLayout281.xml"/><Relationship Id="rId32" Type="http://schemas.openxmlformats.org/officeDocument/2006/relationships/slideLayout" Target="../slideLayouts/slideLayout289.xml"/><Relationship Id="rId37" Type="http://schemas.openxmlformats.org/officeDocument/2006/relationships/theme" Target="../theme/theme12.xml"/><Relationship Id="rId5" Type="http://schemas.openxmlformats.org/officeDocument/2006/relationships/slideLayout" Target="../slideLayouts/slideLayout262.xml"/><Relationship Id="rId15" Type="http://schemas.openxmlformats.org/officeDocument/2006/relationships/slideLayout" Target="../slideLayouts/slideLayout272.xml"/><Relationship Id="rId23" Type="http://schemas.openxmlformats.org/officeDocument/2006/relationships/slideLayout" Target="../slideLayouts/slideLayout280.xml"/><Relationship Id="rId28" Type="http://schemas.openxmlformats.org/officeDocument/2006/relationships/slideLayout" Target="../slideLayouts/slideLayout285.xml"/><Relationship Id="rId36" Type="http://schemas.openxmlformats.org/officeDocument/2006/relationships/slideLayout" Target="../slideLayouts/slideLayout293.xml"/><Relationship Id="rId10" Type="http://schemas.openxmlformats.org/officeDocument/2006/relationships/slideLayout" Target="../slideLayouts/slideLayout267.xml"/><Relationship Id="rId19" Type="http://schemas.openxmlformats.org/officeDocument/2006/relationships/slideLayout" Target="../slideLayouts/slideLayout276.xml"/><Relationship Id="rId31" Type="http://schemas.openxmlformats.org/officeDocument/2006/relationships/slideLayout" Target="../slideLayouts/slideLayout288.xml"/><Relationship Id="rId4" Type="http://schemas.openxmlformats.org/officeDocument/2006/relationships/slideLayout" Target="../slideLayouts/slideLayout261.xml"/><Relationship Id="rId9" Type="http://schemas.openxmlformats.org/officeDocument/2006/relationships/slideLayout" Target="../slideLayouts/slideLayout266.xml"/><Relationship Id="rId14" Type="http://schemas.openxmlformats.org/officeDocument/2006/relationships/slideLayout" Target="../slideLayouts/slideLayout271.xml"/><Relationship Id="rId22" Type="http://schemas.openxmlformats.org/officeDocument/2006/relationships/slideLayout" Target="../slideLayouts/slideLayout279.xml"/><Relationship Id="rId27" Type="http://schemas.openxmlformats.org/officeDocument/2006/relationships/slideLayout" Target="../slideLayouts/slideLayout284.xml"/><Relationship Id="rId30" Type="http://schemas.openxmlformats.org/officeDocument/2006/relationships/slideLayout" Target="../slideLayouts/slideLayout287.xml"/><Relationship Id="rId35" Type="http://schemas.openxmlformats.org/officeDocument/2006/relationships/slideLayout" Target="../slideLayouts/slideLayout292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1.xml"/><Relationship Id="rId13" Type="http://schemas.openxmlformats.org/officeDocument/2006/relationships/slideLayout" Target="../slideLayouts/slideLayout306.xml"/><Relationship Id="rId18" Type="http://schemas.openxmlformats.org/officeDocument/2006/relationships/slideLayout" Target="../slideLayouts/slideLayout311.xml"/><Relationship Id="rId26" Type="http://schemas.openxmlformats.org/officeDocument/2006/relationships/slideLayout" Target="../slideLayouts/slideLayout319.xml"/><Relationship Id="rId39" Type="http://schemas.openxmlformats.org/officeDocument/2006/relationships/slideLayout" Target="../slideLayouts/slideLayout332.xml"/><Relationship Id="rId3" Type="http://schemas.openxmlformats.org/officeDocument/2006/relationships/slideLayout" Target="../slideLayouts/slideLayout296.xml"/><Relationship Id="rId21" Type="http://schemas.openxmlformats.org/officeDocument/2006/relationships/slideLayout" Target="../slideLayouts/slideLayout314.xml"/><Relationship Id="rId34" Type="http://schemas.openxmlformats.org/officeDocument/2006/relationships/slideLayout" Target="../slideLayouts/slideLayout327.xml"/><Relationship Id="rId42" Type="http://schemas.openxmlformats.org/officeDocument/2006/relationships/theme" Target="../theme/theme13.xml"/><Relationship Id="rId7" Type="http://schemas.openxmlformats.org/officeDocument/2006/relationships/slideLayout" Target="../slideLayouts/slideLayout300.xml"/><Relationship Id="rId12" Type="http://schemas.openxmlformats.org/officeDocument/2006/relationships/slideLayout" Target="../slideLayouts/slideLayout305.xml"/><Relationship Id="rId17" Type="http://schemas.openxmlformats.org/officeDocument/2006/relationships/slideLayout" Target="../slideLayouts/slideLayout310.xml"/><Relationship Id="rId25" Type="http://schemas.openxmlformats.org/officeDocument/2006/relationships/slideLayout" Target="../slideLayouts/slideLayout318.xml"/><Relationship Id="rId33" Type="http://schemas.openxmlformats.org/officeDocument/2006/relationships/slideLayout" Target="../slideLayouts/slideLayout326.xml"/><Relationship Id="rId38" Type="http://schemas.openxmlformats.org/officeDocument/2006/relationships/slideLayout" Target="../slideLayouts/slideLayout331.xml"/><Relationship Id="rId2" Type="http://schemas.openxmlformats.org/officeDocument/2006/relationships/slideLayout" Target="../slideLayouts/slideLayout295.xml"/><Relationship Id="rId16" Type="http://schemas.openxmlformats.org/officeDocument/2006/relationships/slideLayout" Target="../slideLayouts/slideLayout309.xml"/><Relationship Id="rId20" Type="http://schemas.openxmlformats.org/officeDocument/2006/relationships/slideLayout" Target="../slideLayouts/slideLayout313.xml"/><Relationship Id="rId29" Type="http://schemas.openxmlformats.org/officeDocument/2006/relationships/slideLayout" Target="../slideLayouts/slideLayout322.xml"/><Relationship Id="rId41" Type="http://schemas.openxmlformats.org/officeDocument/2006/relationships/slideLayout" Target="../slideLayouts/slideLayout334.xml"/><Relationship Id="rId1" Type="http://schemas.openxmlformats.org/officeDocument/2006/relationships/slideLayout" Target="../slideLayouts/slideLayout294.xml"/><Relationship Id="rId6" Type="http://schemas.openxmlformats.org/officeDocument/2006/relationships/slideLayout" Target="../slideLayouts/slideLayout299.xml"/><Relationship Id="rId11" Type="http://schemas.openxmlformats.org/officeDocument/2006/relationships/slideLayout" Target="../slideLayouts/slideLayout304.xml"/><Relationship Id="rId24" Type="http://schemas.openxmlformats.org/officeDocument/2006/relationships/slideLayout" Target="../slideLayouts/slideLayout317.xml"/><Relationship Id="rId32" Type="http://schemas.openxmlformats.org/officeDocument/2006/relationships/slideLayout" Target="../slideLayouts/slideLayout325.xml"/><Relationship Id="rId37" Type="http://schemas.openxmlformats.org/officeDocument/2006/relationships/slideLayout" Target="../slideLayouts/slideLayout330.xml"/><Relationship Id="rId40" Type="http://schemas.openxmlformats.org/officeDocument/2006/relationships/slideLayout" Target="../slideLayouts/slideLayout333.xml"/><Relationship Id="rId5" Type="http://schemas.openxmlformats.org/officeDocument/2006/relationships/slideLayout" Target="../slideLayouts/slideLayout298.xml"/><Relationship Id="rId15" Type="http://schemas.openxmlformats.org/officeDocument/2006/relationships/slideLayout" Target="../slideLayouts/slideLayout308.xml"/><Relationship Id="rId23" Type="http://schemas.openxmlformats.org/officeDocument/2006/relationships/slideLayout" Target="../slideLayouts/slideLayout316.xml"/><Relationship Id="rId28" Type="http://schemas.openxmlformats.org/officeDocument/2006/relationships/slideLayout" Target="../slideLayouts/slideLayout321.xml"/><Relationship Id="rId36" Type="http://schemas.openxmlformats.org/officeDocument/2006/relationships/slideLayout" Target="../slideLayouts/slideLayout329.xml"/><Relationship Id="rId10" Type="http://schemas.openxmlformats.org/officeDocument/2006/relationships/slideLayout" Target="../slideLayouts/slideLayout303.xml"/><Relationship Id="rId19" Type="http://schemas.openxmlformats.org/officeDocument/2006/relationships/slideLayout" Target="../slideLayouts/slideLayout312.xml"/><Relationship Id="rId31" Type="http://schemas.openxmlformats.org/officeDocument/2006/relationships/slideLayout" Target="../slideLayouts/slideLayout324.xml"/><Relationship Id="rId4" Type="http://schemas.openxmlformats.org/officeDocument/2006/relationships/slideLayout" Target="../slideLayouts/slideLayout297.xml"/><Relationship Id="rId9" Type="http://schemas.openxmlformats.org/officeDocument/2006/relationships/slideLayout" Target="../slideLayouts/slideLayout302.xml"/><Relationship Id="rId14" Type="http://schemas.openxmlformats.org/officeDocument/2006/relationships/slideLayout" Target="../slideLayouts/slideLayout307.xml"/><Relationship Id="rId22" Type="http://schemas.openxmlformats.org/officeDocument/2006/relationships/slideLayout" Target="../slideLayouts/slideLayout315.xml"/><Relationship Id="rId27" Type="http://schemas.openxmlformats.org/officeDocument/2006/relationships/slideLayout" Target="../slideLayouts/slideLayout320.xml"/><Relationship Id="rId30" Type="http://schemas.openxmlformats.org/officeDocument/2006/relationships/slideLayout" Target="../slideLayouts/slideLayout323.xml"/><Relationship Id="rId35" Type="http://schemas.openxmlformats.org/officeDocument/2006/relationships/slideLayout" Target="../slideLayouts/slideLayout328.xml"/><Relationship Id="rId43" Type="http://schemas.openxmlformats.org/officeDocument/2006/relationships/image" Target="../media/image15.pn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2.xml"/><Relationship Id="rId13" Type="http://schemas.openxmlformats.org/officeDocument/2006/relationships/slideLayout" Target="../slideLayouts/slideLayout347.xml"/><Relationship Id="rId18" Type="http://schemas.openxmlformats.org/officeDocument/2006/relationships/slideLayout" Target="../slideLayouts/slideLayout352.xml"/><Relationship Id="rId26" Type="http://schemas.openxmlformats.org/officeDocument/2006/relationships/slideLayout" Target="../slideLayouts/slideLayout360.xml"/><Relationship Id="rId39" Type="http://schemas.openxmlformats.org/officeDocument/2006/relationships/image" Target="../media/image15.png"/><Relationship Id="rId3" Type="http://schemas.openxmlformats.org/officeDocument/2006/relationships/slideLayout" Target="../slideLayouts/slideLayout337.xml"/><Relationship Id="rId21" Type="http://schemas.openxmlformats.org/officeDocument/2006/relationships/slideLayout" Target="../slideLayouts/slideLayout355.xml"/><Relationship Id="rId34" Type="http://schemas.openxmlformats.org/officeDocument/2006/relationships/slideLayout" Target="../slideLayouts/slideLayout368.xml"/><Relationship Id="rId7" Type="http://schemas.openxmlformats.org/officeDocument/2006/relationships/slideLayout" Target="../slideLayouts/slideLayout341.xml"/><Relationship Id="rId12" Type="http://schemas.openxmlformats.org/officeDocument/2006/relationships/slideLayout" Target="../slideLayouts/slideLayout346.xml"/><Relationship Id="rId17" Type="http://schemas.openxmlformats.org/officeDocument/2006/relationships/slideLayout" Target="../slideLayouts/slideLayout351.xml"/><Relationship Id="rId25" Type="http://schemas.openxmlformats.org/officeDocument/2006/relationships/slideLayout" Target="../slideLayouts/slideLayout359.xml"/><Relationship Id="rId33" Type="http://schemas.openxmlformats.org/officeDocument/2006/relationships/slideLayout" Target="../slideLayouts/slideLayout367.xml"/><Relationship Id="rId38" Type="http://schemas.openxmlformats.org/officeDocument/2006/relationships/theme" Target="../theme/theme14.xml"/><Relationship Id="rId2" Type="http://schemas.openxmlformats.org/officeDocument/2006/relationships/slideLayout" Target="../slideLayouts/slideLayout336.xml"/><Relationship Id="rId16" Type="http://schemas.openxmlformats.org/officeDocument/2006/relationships/slideLayout" Target="../slideLayouts/slideLayout350.xml"/><Relationship Id="rId20" Type="http://schemas.openxmlformats.org/officeDocument/2006/relationships/slideLayout" Target="../slideLayouts/slideLayout354.xml"/><Relationship Id="rId29" Type="http://schemas.openxmlformats.org/officeDocument/2006/relationships/slideLayout" Target="../slideLayouts/slideLayout363.xml"/><Relationship Id="rId1" Type="http://schemas.openxmlformats.org/officeDocument/2006/relationships/slideLayout" Target="../slideLayouts/slideLayout335.xml"/><Relationship Id="rId6" Type="http://schemas.openxmlformats.org/officeDocument/2006/relationships/slideLayout" Target="../slideLayouts/slideLayout340.xml"/><Relationship Id="rId11" Type="http://schemas.openxmlformats.org/officeDocument/2006/relationships/slideLayout" Target="../slideLayouts/slideLayout345.xml"/><Relationship Id="rId24" Type="http://schemas.openxmlformats.org/officeDocument/2006/relationships/slideLayout" Target="../slideLayouts/slideLayout358.xml"/><Relationship Id="rId32" Type="http://schemas.openxmlformats.org/officeDocument/2006/relationships/slideLayout" Target="../slideLayouts/slideLayout366.xml"/><Relationship Id="rId37" Type="http://schemas.openxmlformats.org/officeDocument/2006/relationships/slideLayout" Target="../slideLayouts/slideLayout371.xml"/><Relationship Id="rId5" Type="http://schemas.openxmlformats.org/officeDocument/2006/relationships/slideLayout" Target="../slideLayouts/slideLayout339.xml"/><Relationship Id="rId15" Type="http://schemas.openxmlformats.org/officeDocument/2006/relationships/slideLayout" Target="../slideLayouts/slideLayout349.xml"/><Relationship Id="rId23" Type="http://schemas.openxmlformats.org/officeDocument/2006/relationships/slideLayout" Target="../slideLayouts/slideLayout357.xml"/><Relationship Id="rId28" Type="http://schemas.openxmlformats.org/officeDocument/2006/relationships/slideLayout" Target="../slideLayouts/slideLayout362.xml"/><Relationship Id="rId36" Type="http://schemas.openxmlformats.org/officeDocument/2006/relationships/slideLayout" Target="../slideLayouts/slideLayout370.xml"/><Relationship Id="rId10" Type="http://schemas.openxmlformats.org/officeDocument/2006/relationships/slideLayout" Target="../slideLayouts/slideLayout344.xml"/><Relationship Id="rId19" Type="http://schemas.openxmlformats.org/officeDocument/2006/relationships/slideLayout" Target="../slideLayouts/slideLayout353.xml"/><Relationship Id="rId31" Type="http://schemas.openxmlformats.org/officeDocument/2006/relationships/slideLayout" Target="../slideLayouts/slideLayout365.xml"/><Relationship Id="rId4" Type="http://schemas.openxmlformats.org/officeDocument/2006/relationships/slideLayout" Target="../slideLayouts/slideLayout338.xml"/><Relationship Id="rId9" Type="http://schemas.openxmlformats.org/officeDocument/2006/relationships/slideLayout" Target="../slideLayouts/slideLayout343.xml"/><Relationship Id="rId14" Type="http://schemas.openxmlformats.org/officeDocument/2006/relationships/slideLayout" Target="../slideLayouts/slideLayout348.xml"/><Relationship Id="rId22" Type="http://schemas.openxmlformats.org/officeDocument/2006/relationships/slideLayout" Target="../slideLayouts/slideLayout356.xml"/><Relationship Id="rId27" Type="http://schemas.openxmlformats.org/officeDocument/2006/relationships/slideLayout" Target="../slideLayouts/slideLayout361.xml"/><Relationship Id="rId30" Type="http://schemas.openxmlformats.org/officeDocument/2006/relationships/slideLayout" Target="../slideLayouts/slideLayout364.xml"/><Relationship Id="rId35" Type="http://schemas.openxmlformats.org/officeDocument/2006/relationships/slideLayout" Target="../slideLayouts/slideLayout369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9.xml"/><Relationship Id="rId13" Type="http://schemas.openxmlformats.org/officeDocument/2006/relationships/slideLayout" Target="../slideLayouts/slideLayout384.xml"/><Relationship Id="rId18" Type="http://schemas.openxmlformats.org/officeDocument/2006/relationships/slideLayout" Target="../slideLayouts/slideLayout389.xml"/><Relationship Id="rId26" Type="http://schemas.openxmlformats.org/officeDocument/2006/relationships/slideLayout" Target="../slideLayouts/slideLayout397.xml"/><Relationship Id="rId39" Type="http://schemas.openxmlformats.org/officeDocument/2006/relationships/slideLayout" Target="../slideLayouts/slideLayout410.xml"/><Relationship Id="rId3" Type="http://schemas.openxmlformats.org/officeDocument/2006/relationships/slideLayout" Target="../slideLayouts/slideLayout374.xml"/><Relationship Id="rId21" Type="http://schemas.openxmlformats.org/officeDocument/2006/relationships/slideLayout" Target="../slideLayouts/slideLayout392.xml"/><Relationship Id="rId34" Type="http://schemas.openxmlformats.org/officeDocument/2006/relationships/slideLayout" Target="../slideLayouts/slideLayout405.xml"/><Relationship Id="rId7" Type="http://schemas.openxmlformats.org/officeDocument/2006/relationships/slideLayout" Target="../slideLayouts/slideLayout378.xml"/><Relationship Id="rId12" Type="http://schemas.openxmlformats.org/officeDocument/2006/relationships/slideLayout" Target="../slideLayouts/slideLayout383.xml"/><Relationship Id="rId17" Type="http://schemas.openxmlformats.org/officeDocument/2006/relationships/slideLayout" Target="../slideLayouts/slideLayout388.xml"/><Relationship Id="rId25" Type="http://schemas.openxmlformats.org/officeDocument/2006/relationships/slideLayout" Target="../slideLayouts/slideLayout396.xml"/><Relationship Id="rId33" Type="http://schemas.openxmlformats.org/officeDocument/2006/relationships/slideLayout" Target="../slideLayouts/slideLayout404.xml"/><Relationship Id="rId38" Type="http://schemas.openxmlformats.org/officeDocument/2006/relationships/slideLayout" Target="../slideLayouts/slideLayout409.xml"/><Relationship Id="rId2" Type="http://schemas.openxmlformats.org/officeDocument/2006/relationships/slideLayout" Target="../slideLayouts/slideLayout373.xml"/><Relationship Id="rId16" Type="http://schemas.openxmlformats.org/officeDocument/2006/relationships/slideLayout" Target="../slideLayouts/slideLayout387.xml"/><Relationship Id="rId20" Type="http://schemas.openxmlformats.org/officeDocument/2006/relationships/slideLayout" Target="../slideLayouts/slideLayout391.xml"/><Relationship Id="rId29" Type="http://schemas.openxmlformats.org/officeDocument/2006/relationships/slideLayout" Target="../slideLayouts/slideLayout400.xml"/><Relationship Id="rId41" Type="http://schemas.openxmlformats.org/officeDocument/2006/relationships/image" Target="../media/image15.png"/><Relationship Id="rId1" Type="http://schemas.openxmlformats.org/officeDocument/2006/relationships/slideLayout" Target="../slideLayouts/slideLayout372.xml"/><Relationship Id="rId6" Type="http://schemas.openxmlformats.org/officeDocument/2006/relationships/slideLayout" Target="../slideLayouts/slideLayout377.xml"/><Relationship Id="rId11" Type="http://schemas.openxmlformats.org/officeDocument/2006/relationships/slideLayout" Target="../slideLayouts/slideLayout382.xml"/><Relationship Id="rId24" Type="http://schemas.openxmlformats.org/officeDocument/2006/relationships/slideLayout" Target="../slideLayouts/slideLayout395.xml"/><Relationship Id="rId32" Type="http://schemas.openxmlformats.org/officeDocument/2006/relationships/slideLayout" Target="../slideLayouts/slideLayout403.xml"/><Relationship Id="rId37" Type="http://schemas.openxmlformats.org/officeDocument/2006/relationships/slideLayout" Target="../slideLayouts/slideLayout408.xml"/><Relationship Id="rId40" Type="http://schemas.openxmlformats.org/officeDocument/2006/relationships/theme" Target="../theme/theme15.xml"/><Relationship Id="rId5" Type="http://schemas.openxmlformats.org/officeDocument/2006/relationships/slideLayout" Target="../slideLayouts/slideLayout376.xml"/><Relationship Id="rId15" Type="http://schemas.openxmlformats.org/officeDocument/2006/relationships/slideLayout" Target="../slideLayouts/slideLayout386.xml"/><Relationship Id="rId23" Type="http://schemas.openxmlformats.org/officeDocument/2006/relationships/slideLayout" Target="../slideLayouts/slideLayout394.xml"/><Relationship Id="rId28" Type="http://schemas.openxmlformats.org/officeDocument/2006/relationships/slideLayout" Target="../slideLayouts/slideLayout399.xml"/><Relationship Id="rId36" Type="http://schemas.openxmlformats.org/officeDocument/2006/relationships/slideLayout" Target="../slideLayouts/slideLayout407.xml"/><Relationship Id="rId10" Type="http://schemas.openxmlformats.org/officeDocument/2006/relationships/slideLayout" Target="../slideLayouts/slideLayout381.xml"/><Relationship Id="rId19" Type="http://schemas.openxmlformats.org/officeDocument/2006/relationships/slideLayout" Target="../slideLayouts/slideLayout390.xml"/><Relationship Id="rId31" Type="http://schemas.openxmlformats.org/officeDocument/2006/relationships/slideLayout" Target="../slideLayouts/slideLayout402.xml"/><Relationship Id="rId4" Type="http://schemas.openxmlformats.org/officeDocument/2006/relationships/slideLayout" Target="../slideLayouts/slideLayout375.xml"/><Relationship Id="rId9" Type="http://schemas.openxmlformats.org/officeDocument/2006/relationships/slideLayout" Target="../slideLayouts/slideLayout380.xml"/><Relationship Id="rId14" Type="http://schemas.openxmlformats.org/officeDocument/2006/relationships/slideLayout" Target="../slideLayouts/slideLayout385.xml"/><Relationship Id="rId22" Type="http://schemas.openxmlformats.org/officeDocument/2006/relationships/slideLayout" Target="../slideLayouts/slideLayout393.xml"/><Relationship Id="rId27" Type="http://schemas.openxmlformats.org/officeDocument/2006/relationships/slideLayout" Target="../slideLayouts/slideLayout398.xml"/><Relationship Id="rId30" Type="http://schemas.openxmlformats.org/officeDocument/2006/relationships/slideLayout" Target="../slideLayouts/slideLayout401.xml"/><Relationship Id="rId35" Type="http://schemas.openxmlformats.org/officeDocument/2006/relationships/slideLayout" Target="../slideLayouts/slideLayout406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image" Target="../media/image12.png"/><Relationship Id="rId2" Type="http://schemas.openxmlformats.org/officeDocument/2006/relationships/slideLayout" Target="../slideLayouts/slideLayout33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image" Target="../media/image13.png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slideLayout" Target="../slideLayouts/slideLayout71.xml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70.xml"/><Relationship Id="rId17" Type="http://schemas.openxmlformats.org/officeDocument/2006/relationships/image" Target="../media/image12.png"/><Relationship Id="rId2" Type="http://schemas.openxmlformats.org/officeDocument/2006/relationships/slideLayout" Target="../slideLayouts/slideLayout60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4" Type="http://schemas.openxmlformats.org/officeDocument/2006/relationships/slideLayout" Target="../slideLayouts/slideLayout7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85.xml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17" Type="http://schemas.openxmlformats.org/officeDocument/2006/relationships/image" Target="../media/image12.png"/><Relationship Id="rId2" Type="http://schemas.openxmlformats.org/officeDocument/2006/relationships/slideLayout" Target="../slideLayouts/slideLayout74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8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9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8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88.xml"/><Relationship Id="rId16" Type="http://schemas.openxmlformats.org/officeDocument/2006/relationships/theme" Target="../theme/theme7.xml"/><Relationship Id="rId1" Type="http://schemas.openxmlformats.org/officeDocument/2006/relationships/slideLayout" Target="../slideLayouts/slideLayout87.xml"/><Relationship Id="rId6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1.xml"/><Relationship Id="rId1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96.xml"/><Relationship Id="rId4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10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9.xml"/><Relationship Id="rId13" Type="http://schemas.openxmlformats.org/officeDocument/2006/relationships/slideLayout" Target="../slideLayouts/slideLayout114.xml"/><Relationship Id="rId18" Type="http://schemas.openxmlformats.org/officeDocument/2006/relationships/slideLayout" Target="../slideLayouts/slideLayout119.xml"/><Relationship Id="rId26" Type="http://schemas.openxmlformats.org/officeDocument/2006/relationships/slideLayout" Target="../slideLayouts/slideLayout127.xml"/><Relationship Id="rId39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04.xml"/><Relationship Id="rId21" Type="http://schemas.openxmlformats.org/officeDocument/2006/relationships/slideLayout" Target="../slideLayouts/slideLayout122.xml"/><Relationship Id="rId34" Type="http://schemas.openxmlformats.org/officeDocument/2006/relationships/slideLayout" Target="../slideLayouts/slideLayout135.xml"/><Relationship Id="rId42" Type="http://schemas.openxmlformats.org/officeDocument/2006/relationships/image" Target="../media/image15.png"/><Relationship Id="rId7" Type="http://schemas.openxmlformats.org/officeDocument/2006/relationships/slideLayout" Target="../slideLayouts/slideLayout108.xml"/><Relationship Id="rId12" Type="http://schemas.openxmlformats.org/officeDocument/2006/relationships/slideLayout" Target="../slideLayouts/slideLayout113.xml"/><Relationship Id="rId17" Type="http://schemas.openxmlformats.org/officeDocument/2006/relationships/slideLayout" Target="../slideLayouts/slideLayout118.xml"/><Relationship Id="rId25" Type="http://schemas.openxmlformats.org/officeDocument/2006/relationships/slideLayout" Target="../slideLayouts/slideLayout126.xml"/><Relationship Id="rId33" Type="http://schemas.openxmlformats.org/officeDocument/2006/relationships/slideLayout" Target="../slideLayouts/slideLayout134.xml"/><Relationship Id="rId38" Type="http://schemas.openxmlformats.org/officeDocument/2006/relationships/slideLayout" Target="../slideLayouts/slideLayout139.xml"/><Relationship Id="rId2" Type="http://schemas.openxmlformats.org/officeDocument/2006/relationships/slideLayout" Target="../slideLayouts/slideLayout103.xml"/><Relationship Id="rId16" Type="http://schemas.openxmlformats.org/officeDocument/2006/relationships/slideLayout" Target="../slideLayouts/slideLayout117.xml"/><Relationship Id="rId20" Type="http://schemas.openxmlformats.org/officeDocument/2006/relationships/slideLayout" Target="../slideLayouts/slideLayout121.xml"/><Relationship Id="rId29" Type="http://schemas.openxmlformats.org/officeDocument/2006/relationships/slideLayout" Target="../slideLayouts/slideLayout130.xml"/><Relationship Id="rId41" Type="http://schemas.openxmlformats.org/officeDocument/2006/relationships/theme" Target="../theme/theme8.xml"/><Relationship Id="rId1" Type="http://schemas.openxmlformats.org/officeDocument/2006/relationships/slideLayout" Target="../slideLayouts/slideLayout102.xml"/><Relationship Id="rId6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2.xml"/><Relationship Id="rId24" Type="http://schemas.openxmlformats.org/officeDocument/2006/relationships/slideLayout" Target="../slideLayouts/slideLayout125.xml"/><Relationship Id="rId32" Type="http://schemas.openxmlformats.org/officeDocument/2006/relationships/slideLayout" Target="../slideLayouts/slideLayout133.xml"/><Relationship Id="rId37" Type="http://schemas.openxmlformats.org/officeDocument/2006/relationships/slideLayout" Target="../slideLayouts/slideLayout138.xml"/><Relationship Id="rId40" Type="http://schemas.openxmlformats.org/officeDocument/2006/relationships/slideLayout" Target="../slideLayouts/slideLayout141.xml"/><Relationship Id="rId5" Type="http://schemas.openxmlformats.org/officeDocument/2006/relationships/slideLayout" Target="../slideLayouts/slideLayout106.xml"/><Relationship Id="rId15" Type="http://schemas.openxmlformats.org/officeDocument/2006/relationships/slideLayout" Target="../slideLayouts/slideLayout116.xml"/><Relationship Id="rId23" Type="http://schemas.openxmlformats.org/officeDocument/2006/relationships/slideLayout" Target="../slideLayouts/slideLayout124.xml"/><Relationship Id="rId28" Type="http://schemas.openxmlformats.org/officeDocument/2006/relationships/slideLayout" Target="../slideLayouts/slideLayout129.xml"/><Relationship Id="rId36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11.xml"/><Relationship Id="rId19" Type="http://schemas.openxmlformats.org/officeDocument/2006/relationships/slideLayout" Target="../slideLayouts/slideLayout120.xml"/><Relationship Id="rId31" Type="http://schemas.openxmlformats.org/officeDocument/2006/relationships/slideLayout" Target="../slideLayouts/slideLayout132.xml"/><Relationship Id="rId4" Type="http://schemas.openxmlformats.org/officeDocument/2006/relationships/slideLayout" Target="../slideLayouts/slideLayout105.xml"/><Relationship Id="rId9" Type="http://schemas.openxmlformats.org/officeDocument/2006/relationships/slideLayout" Target="../slideLayouts/slideLayout110.xml"/><Relationship Id="rId14" Type="http://schemas.openxmlformats.org/officeDocument/2006/relationships/slideLayout" Target="../slideLayouts/slideLayout115.xml"/><Relationship Id="rId22" Type="http://schemas.openxmlformats.org/officeDocument/2006/relationships/slideLayout" Target="../slideLayouts/slideLayout123.xml"/><Relationship Id="rId27" Type="http://schemas.openxmlformats.org/officeDocument/2006/relationships/slideLayout" Target="../slideLayouts/slideLayout128.xml"/><Relationship Id="rId30" Type="http://schemas.openxmlformats.org/officeDocument/2006/relationships/slideLayout" Target="../slideLayouts/slideLayout131.xml"/><Relationship Id="rId35" Type="http://schemas.openxmlformats.org/officeDocument/2006/relationships/slideLayout" Target="../slideLayouts/slideLayout13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9.xml"/><Relationship Id="rId13" Type="http://schemas.openxmlformats.org/officeDocument/2006/relationships/slideLayout" Target="../slideLayouts/slideLayout154.xml"/><Relationship Id="rId18" Type="http://schemas.openxmlformats.org/officeDocument/2006/relationships/slideLayout" Target="../slideLayouts/slideLayout159.xml"/><Relationship Id="rId26" Type="http://schemas.openxmlformats.org/officeDocument/2006/relationships/slideLayout" Target="../slideLayouts/slideLayout167.xml"/><Relationship Id="rId3" Type="http://schemas.openxmlformats.org/officeDocument/2006/relationships/slideLayout" Target="../slideLayouts/slideLayout144.xml"/><Relationship Id="rId21" Type="http://schemas.openxmlformats.org/officeDocument/2006/relationships/slideLayout" Target="../slideLayouts/slideLayout162.xml"/><Relationship Id="rId34" Type="http://schemas.openxmlformats.org/officeDocument/2006/relationships/slideLayout" Target="../slideLayouts/slideLayout175.xml"/><Relationship Id="rId7" Type="http://schemas.openxmlformats.org/officeDocument/2006/relationships/slideLayout" Target="../slideLayouts/slideLayout148.xml"/><Relationship Id="rId12" Type="http://schemas.openxmlformats.org/officeDocument/2006/relationships/slideLayout" Target="../slideLayouts/slideLayout153.xml"/><Relationship Id="rId17" Type="http://schemas.openxmlformats.org/officeDocument/2006/relationships/slideLayout" Target="../slideLayouts/slideLayout158.xml"/><Relationship Id="rId25" Type="http://schemas.openxmlformats.org/officeDocument/2006/relationships/slideLayout" Target="../slideLayouts/slideLayout166.xml"/><Relationship Id="rId33" Type="http://schemas.openxmlformats.org/officeDocument/2006/relationships/slideLayout" Target="../slideLayouts/slideLayout174.xml"/><Relationship Id="rId38" Type="http://schemas.openxmlformats.org/officeDocument/2006/relationships/image" Target="../media/image15.png"/><Relationship Id="rId2" Type="http://schemas.openxmlformats.org/officeDocument/2006/relationships/slideLayout" Target="../slideLayouts/slideLayout143.xml"/><Relationship Id="rId16" Type="http://schemas.openxmlformats.org/officeDocument/2006/relationships/slideLayout" Target="../slideLayouts/slideLayout157.xml"/><Relationship Id="rId20" Type="http://schemas.openxmlformats.org/officeDocument/2006/relationships/slideLayout" Target="../slideLayouts/slideLayout161.xml"/><Relationship Id="rId29" Type="http://schemas.openxmlformats.org/officeDocument/2006/relationships/slideLayout" Target="../slideLayouts/slideLayout170.xml"/><Relationship Id="rId1" Type="http://schemas.openxmlformats.org/officeDocument/2006/relationships/slideLayout" Target="../slideLayouts/slideLayout142.xml"/><Relationship Id="rId6" Type="http://schemas.openxmlformats.org/officeDocument/2006/relationships/slideLayout" Target="../slideLayouts/slideLayout147.xml"/><Relationship Id="rId11" Type="http://schemas.openxmlformats.org/officeDocument/2006/relationships/slideLayout" Target="../slideLayouts/slideLayout152.xml"/><Relationship Id="rId24" Type="http://schemas.openxmlformats.org/officeDocument/2006/relationships/slideLayout" Target="../slideLayouts/slideLayout165.xml"/><Relationship Id="rId32" Type="http://schemas.openxmlformats.org/officeDocument/2006/relationships/slideLayout" Target="../slideLayouts/slideLayout173.xml"/><Relationship Id="rId37" Type="http://schemas.openxmlformats.org/officeDocument/2006/relationships/theme" Target="../theme/theme9.xml"/><Relationship Id="rId5" Type="http://schemas.openxmlformats.org/officeDocument/2006/relationships/slideLayout" Target="../slideLayouts/slideLayout146.xml"/><Relationship Id="rId15" Type="http://schemas.openxmlformats.org/officeDocument/2006/relationships/slideLayout" Target="../slideLayouts/slideLayout156.xml"/><Relationship Id="rId23" Type="http://schemas.openxmlformats.org/officeDocument/2006/relationships/slideLayout" Target="../slideLayouts/slideLayout164.xml"/><Relationship Id="rId28" Type="http://schemas.openxmlformats.org/officeDocument/2006/relationships/slideLayout" Target="../slideLayouts/slideLayout169.xml"/><Relationship Id="rId36" Type="http://schemas.openxmlformats.org/officeDocument/2006/relationships/slideLayout" Target="../slideLayouts/slideLayout177.xml"/><Relationship Id="rId10" Type="http://schemas.openxmlformats.org/officeDocument/2006/relationships/slideLayout" Target="../slideLayouts/slideLayout151.xml"/><Relationship Id="rId19" Type="http://schemas.openxmlformats.org/officeDocument/2006/relationships/slideLayout" Target="../slideLayouts/slideLayout160.xml"/><Relationship Id="rId31" Type="http://schemas.openxmlformats.org/officeDocument/2006/relationships/slideLayout" Target="../slideLayouts/slideLayout172.xml"/><Relationship Id="rId4" Type="http://schemas.openxmlformats.org/officeDocument/2006/relationships/slideLayout" Target="../slideLayouts/slideLayout145.xml"/><Relationship Id="rId9" Type="http://schemas.openxmlformats.org/officeDocument/2006/relationships/slideLayout" Target="../slideLayouts/slideLayout150.xml"/><Relationship Id="rId14" Type="http://schemas.openxmlformats.org/officeDocument/2006/relationships/slideLayout" Target="../slideLayouts/slideLayout155.xml"/><Relationship Id="rId22" Type="http://schemas.openxmlformats.org/officeDocument/2006/relationships/slideLayout" Target="../slideLayouts/slideLayout163.xml"/><Relationship Id="rId27" Type="http://schemas.openxmlformats.org/officeDocument/2006/relationships/slideLayout" Target="../slideLayouts/slideLayout168.xml"/><Relationship Id="rId30" Type="http://schemas.openxmlformats.org/officeDocument/2006/relationships/slideLayout" Target="../slideLayouts/slideLayout171.xml"/><Relationship Id="rId35" Type="http://schemas.openxmlformats.org/officeDocument/2006/relationships/slideLayout" Target="../slideLayouts/slideLayout1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6" descr="Optum_RGB_PPT"/>
          <p:cNvPicPr>
            <a:picLocks noChangeAspect="1" noChangeArrowheads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8000" y="6151882"/>
            <a:ext cx="2144184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7580" y="152403"/>
            <a:ext cx="10968567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91" y="990601"/>
            <a:ext cx="10970684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6000" y="6543675"/>
            <a:ext cx="406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800" b="0">
                <a:solidFill>
                  <a:schemeClr val="tx1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3F9ED88-55B5-4D98-AC78-785998B788F3}" type="slidenum">
              <a:rPr lang="en-US">
                <a:solidFill>
                  <a:srgbClr val="63666A"/>
                </a:solidFill>
                <a:ea typeface="Geneva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63666A"/>
              </a:solidFill>
              <a:ea typeface="Geneva" charset="-128"/>
            </a:endParaRPr>
          </a:p>
        </p:txBody>
      </p:sp>
      <p:sp>
        <p:nvSpPr>
          <p:cNvPr id="2" name="Line 9"/>
          <p:cNvSpPr>
            <a:spLocks noChangeShapeType="1"/>
          </p:cNvSpPr>
          <p:nvPr/>
        </p:nvSpPr>
        <p:spPr bwMode="auto">
          <a:xfrm>
            <a:off x="609600" y="838200"/>
            <a:ext cx="109728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30" tIns="45718" rIns="91430" bIns="45718" anchor="ctr"/>
          <a:lstStyle/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solidFill>
                <a:srgbClr val="FFFFFF"/>
              </a:solidFill>
              <a:ea typeface="Geneva" charset="-128"/>
            </a:endParaRPr>
          </a:p>
        </p:txBody>
      </p:sp>
      <p:pic>
        <p:nvPicPr>
          <p:cNvPr id="1031" name="Picture 12" descr="Optum_ColorBand-02"/>
          <p:cNvPicPr preferRelativeResize="0">
            <a:picLocks noChangeAspect="1" noChangeArrowheads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94000" y="6429694"/>
            <a:ext cx="8788400" cy="4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14"/>
          <p:cNvSpPr txBox="1">
            <a:spLocks noChangeArrowheads="1"/>
          </p:cNvSpPr>
          <p:nvPr/>
        </p:nvSpPr>
        <p:spPr bwMode="auto">
          <a:xfrm>
            <a:off x="8636000" y="6553200"/>
            <a:ext cx="2540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charset="0"/>
                <a:ea typeface="Geneva" charset="0"/>
                <a:cs typeface="Arial Unicode MS" charset="0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b="0" dirty="0" smtClean="0">
                <a:solidFill>
                  <a:srgbClr val="63666A"/>
                </a:solidFill>
              </a:rPr>
              <a:t>Propriety and Confidential. Do not distribute.</a:t>
            </a:r>
          </a:p>
        </p:txBody>
      </p:sp>
    </p:spTree>
    <p:extLst>
      <p:ext uri="{BB962C8B-B14F-4D97-AF65-F5344CB8AC3E}">
        <p14:creationId xmlns:p14="http://schemas.microsoft.com/office/powerpoint/2010/main" val="3473028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859" r:id="rId14"/>
    <p:sldLayoutId id="2147484199" r:id="rId15"/>
    <p:sldLayoutId id="2147484200" r:id="rId16"/>
    <p:sldLayoutId id="2147484201" r:id="rId17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+mj-lt"/>
          <a:ea typeface="Geneva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5pPr>
      <a:lvl6pPr marL="457143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6pPr>
      <a:lvl7pPr marL="914286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7pPr>
      <a:lvl8pPr marL="137143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8pPr>
      <a:lvl9pPr marL="1828573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9pPr>
    </p:titleStyle>
    <p:bodyStyle>
      <a:lvl1pPr marL="342858" indent="-342858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defRPr sz="1500">
          <a:solidFill>
            <a:schemeClr val="tx1"/>
          </a:solidFill>
          <a:latin typeface="+mn-lt"/>
          <a:ea typeface="Geneva" charset="0"/>
          <a:cs typeface="+mn-cs"/>
        </a:defRPr>
      </a:lvl1pPr>
      <a:lvl2pPr marL="152380" indent="-150795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SzPct val="90000"/>
        <a:buFont typeface="Arial" pitchFamily="34" charset="0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2pPr>
      <a:lvl3pPr marL="355558" indent="-17778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641271" indent="-17143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500">
          <a:solidFill>
            <a:schemeClr val="tx1"/>
          </a:solidFill>
          <a:latin typeface="+mn-lt"/>
          <a:ea typeface="+mn-ea"/>
          <a:cs typeface="+mn-cs"/>
        </a:defRPr>
      </a:lvl4pPr>
      <a:lvl5pPr marL="926983" indent="-17143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»"/>
        <a:defRPr sz="1500">
          <a:solidFill>
            <a:schemeClr val="tx1"/>
          </a:solidFill>
          <a:latin typeface="+mn-lt"/>
          <a:ea typeface="+mn-ea"/>
          <a:cs typeface="+mn-cs"/>
        </a:defRPr>
      </a:lvl5pPr>
      <a:lvl6pPr marL="1384127" indent="-17143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500">
          <a:solidFill>
            <a:schemeClr val="tx1"/>
          </a:solidFill>
          <a:latin typeface="+mn-lt"/>
          <a:ea typeface="+mn-ea"/>
          <a:cs typeface="+mn-cs"/>
        </a:defRPr>
      </a:lvl6pPr>
      <a:lvl7pPr marL="1841271" indent="-17143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500">
          <a:solidFill>
            <a:schemeClr val="tx1"/>
          </a:solidFill>
          <a:latin typeface="+mn-lt"/>
          <a:ea typeface="+mn-ea"/>
          <a:cs typeface="+mn-cs"/>
        </a:defRPr>
      </a:lvl7pPr>
      <a:lvl8pPr marL="2298413" indent="-17143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500">
          <a:solidFill>
            <a:schemeClr val="tx1"/>
          </a:solidFill>
          <a:latin typeface="+mn-lt"/>
          <a:ea typeface="+mn-ea"/>
          <a:cs typeface="+mn-cs"/>
        </a:defRPr>
      </a:lvl8pPr>
      <a:lvl9pPr marL="2755558" indent="-17143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4571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4571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4571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4571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4571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4571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4571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4571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64D087D-EF83-4A62-AD98-E31A422A94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6" y="6263376"/>
            <a:ext cx="1425757" cy="44453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95302" y="0"/>
            <a:ext cx="11315700" cy="107405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95302" y="1825625"/>
            <a:ext cx="11315700" cy="40744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381000" y="7386873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54"/>
            <a:fld id="{915958EA-D2E5-6B40-9C49-1CF399DB248A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 defTabSz="914354"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5295900" y="6486992"/>
            <a:ext cx="592454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54"/>
            <a:r>
              <a:rPr lang="en-US" dirty="0" smtClean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264900" y="6486992"/>
            <a:ext cx="54247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54"/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 defTabSz="914354"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 bwMode="gray">
          <a:xfrm>
            <a:off x="457200" y="1100667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 bwMode="gray">
          <a:xfrm>
            <a:off x="457200" y="1100667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 bwMode="gray">
          <a:xfrm>
            <a:off x="457200" y="1100667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EDB2CE75-020D-45A1-B141-8BC43E0F6356}"/>
              </a:ext>
            </a:extLst>
          </p:cNvPr>
          <p:cNvCxnSpPr>
            <a:cxnSpLocks/>
          </p:cNvCxnSpPr>
          <p:nvPr/>
        </p:nvCxnSpPr>
        <p:spPr bwMode="gray">
          <a:xfrm>
            <a:off x="457200" y="1100667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A4E70631-2200-435E-8B78-C15380687CB2}"/>
              </a:ext>
            </a:extLst>
          </p:cNvPr>
          <p:cNvCxnSpPr>
            <a:cxnSpLocks/>
          </p:cNvCxnSpPr>
          <p:nvPr/>
        </p:nvCxnSpPr>
        <p:spPr bwMode="gray">
          <a:xfrm>
            <a:off x="457200" y="1100667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0EB69FDF-A621-430B-ADCC-6492A766DF3E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457200" y="1100667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19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  <p:sldLayoutId id="2147483840" r:id="rId18"/>
    <p:sldLayoutId id="2147483841" r:id="rId19"/>
    <p:sldLayoutId id="2147483842" r:id="rId20"/>
    <p:sldLayoutId id="2147483843" r:id="rId21"/>
    <p:sldLayoutId id="2147483844" r:id="rId22"/>
    <p:sldLayoutId id="2147483845" r:id="rId23"/>
    <p:sldLayoutId id="2147483846" r:id="rId24"/>
    <p:sldLayoutId id="2147483847" r:id="rId25"/>
    <p:sldLayoutId id="2147483848" r:id="rId26"/>
    <p:sldLayoutId id="2147483849" r:id="rId27"/>
    <p:sldLayoutId id="2147483850" r:id="rId28"/>
    <p:sldLayoutId id="2147483851" r:id="rId29"/>
    <p:sldLayoutId id="2147483852" r:id="rId30"/>
    <p:sldLayoutId id="2147483853" r:id="rId31"/>
    <p:sldLayoutId id="2147483854" r:id="rId32"/>
    <p:sldLayoutId id="2147483855" r:id="rId33"/>
    <p:sldLayoutId id="2147483856" r:id="rId34"/>
    <p:sldLayoutId id="2147483857" r:id="rId35"/>
    <p:sldLayoutId id="2147483858" r:id="rId36"/>
    <p:sldLayoutId id="2147484167" r:id="rId37"/>
    <p:sldLayoutId id="2147484168" r:id="rId38"/>
    <p:sldLayoutId id="2147484169" r:id="rId39"/>
    <p:sldLayoutId id="2147484170" r:id="rId40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100" kern="1200">
          <a:solidFill>
            <a:srgbClr val="55565A"/>
          </a:solidFill>
          <a:latin typeface="+mj-lt"/>
          <a:ea typeface="+mj-ea"/>
          <a:cs typeface="+mj-cs"/>
        </a:defRPr>
      </a:lvl1pPr>
    </p:titleStyle>
    <p:bodyStyle>
      <a:lvl1pPr marL="0" indent="0" algn="l" defTabSz="914354" rtl="0" eaLnBrk="1" latinLnBrk="0" hangingPunct="1">
        <a:lnSpc>
          <a:spcPct val="95000"/>
        </a:lnSpc>
        <a:spcBef>
          <a:spcPts val="800"/>
        </a:spcBef>
        <a:spcAft>
          <a:spcPts val="600"/>
        </a:spcAft>
        <a:buFont typeface="Arial" panose="020B0604020202020204" pitchFamily="34" charset="0"/>
        <a:buChar char="​"/>
        <a:defRPr sz="2300" kern="1200">
          <a:solidFill>
            <a:schemeClr val="tx2"/>
          </a:solidFill>
          <a:latin typeface="+mn-lt"/>
          <a:ea typeface="+mn-ea"/>
          <a:cs typeface="+mn-cs"/>
        </a:defRPr>
      </a:lvl1pPr>
      <a:lvl2pPr marL="230177" indent="-230177" algn="l" defTabSz="914354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9" indent="-228589" algn="l" defTabSz="914354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​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458766" indent="-230177" algn="l" defTabSz="914354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66" indent="-228589" algn="l" defTabSz="914354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914354" indent="-228589" algn="l" defTabSz="914354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914354" indent="-228589" algn="l" defTabSz="914354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914354" indent="-228589" algn="l" defTabSz="914354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914354" indent="-228589" algn="l" defTabSz="914354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72" pos="3816" userDrawn="1">
          <p15:clr>
            <a:srgbClr val="FDE53C"/>
          </p15:clr>
        </p15:guide>
        <p15:guide id="73" orient="horz" pos="3720" userDrawn="1">
          <p15:clr>
            <a:srgbClr val="F26B43"/>
          </p15:clr>
        </p15:guide>
        <p15:guide id="74" userDrawn="1">
          <p15:clr>
            <a:srgbClr val="F26B43"/>
          </p15:clr>
        </p15:guide>
        <p15:guide id="75" pos="7440" userDrawn="1">
          <p15:clr>
            <a:srgbClr val="F26B43"/>
          </p15:clr>
        </p15:guide>
        <p15:guide id="76" pos="264" userDrawn="1">
          <p15:clr>
            <a:srgbClr val="F26B43"/>
          </p15:clr>
        </p15:guide>
        <p15:guide id="77" orient="horz" pos="4080" userDrawn="1">
          <p15:clr>
            <a:srgbClr val="F26B43"/>
          </p15:clr>
        </p15:guide>
        <p15:guide id="78" pos="312" userDrawn="1">
          <p15:clr>
            <a:srgbClr val="F26B43"/>
          </p15:clr>
        </p15:guide>
        <p15:guide id="79" orient="horz" pos="240" userDrawn="1">
          <p15:clr>
            <a:srgbClr val="F26B43"/>
          </p15:clr>
        </p15:guide>
        <p15:guide id="80" orient="horz" pos="360" userDrawn="1">
          <p15:clr>
            <a:srgbClr val="F26B43"/>
          </p15:clr>
        </p15:guide>
        <p15:guide id="81" orient="horz" pos="696" userDrawn="1">
          <p15:clr>
            <a:srgbClr val="F26B43"/>
          </p15:clr>
        </p15:guide>
        <p15:guide id="82" orient="horz" pos="2472" userDrawn="1">
          <p15:clr>
            <a:srgbClr val="F26B43"/>
          </p15:clr>
        </p15:guide>
        <p15:guide id="83" orient="horz" pos="4224" userDrawn="1">
          <p15:clr>
            <a:srgbClr val="F26B43"/>
          </p15:clr>
        </p15:guide>
        <p15:guide id="84" pos="7392" userDrawn="1">
          <p15:clr>
            <a:srgbClr val="F26B43"/>
          </p15:clr>
        </p15:guide>
        <p15:guide id="85" pos="3864" userDrawn="1">
          <p15:clr>
            <a:srgbClr val="FDE53C"/>
          </p15:clr>
        </p15:guide>
        <p15:guide id="86" pos="2688" userDrawn="1">
          <p15:clr>
            <a:srgbClr val="F26B43"/>
          </p15:clr>
        </p15:guide>
        <p15:guide id="87" pos="4992" userDrawn="1">
          <p15:clr>
            <a:srgbClr val="F26B43"/>
          </p15:clr>
        </p15:guide>
        <p15:guide id="88" pos="2640" userDrawn="1">
          <p15:clr>
            <a:srgbClr val="F26B43"/>
          </p15:clr>
        </p15:guide>
        <p15:guide id="89" pos="5040" userDrawn="1">
          <p15:clr>
            <a:srgbClr val="F26B43"/>
          </p15:clr>
        </p15:guide>
        <p15:guide id="90" orient="horz" pos="2424" userDrawn="1">
          <p15:clr>
            <a:srgbClr val="F26B43"/>
          </p15:clr>
        </p15:guide>
        <p15:guide id="91" orient="horz" pos="1152" userDrawn="1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64D087D-EF83-4A62-AD98-E31A422A94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6" y="6263376"/>
            <a:ext cx="1425757" cy="44453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95302" y="0"/>
            <a:ext cx="11315700" cy="107405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95302" y="1825625"/>
            <a:ext cx="11315700" cy="40744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381000" y="7386873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54"/>
            <a:fld id="{915958EA-D2E5-6B40-9C49-1CF399DB248A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 defTabSz="914354"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5295900" y="6486992"/>
            <a:ext cx="592454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54"/>
            <a:r>
              <a:rPr lang="en-US" dirty="0" smtClean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264900" y="6486992"/>
            <a:ext cx="54247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54"/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 defTabSz="914354"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 bwMode="gray">
          <a:xfrm>
            <a:off x="457200" y="1100667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 bwMode="gray">
          <a:xfrm>
            <a:off x="457200" y="1100667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 bwMode="gray">
          <a:xfrm>
            <a:off x="457200" y="1100667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EDB2CE75-020D-45A1-B141-8BC43E0F6356}"/>
              </a:ext>
            </a:extLst>
          </p:cNvPr>
          <p:cNvCxnSpPr>
            <a:cxnSpLocks/>
          </p:cNvCxnSpPr>
          <p:nvPr/>
        </p:nvCxnSpPr>
        <p:spPr bwMode="gray">
          <a:xfrm>
            <a:off x="457200" y="1100667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A4E70631-2200-435E-8B78-C15380687CB2}"/>
              </a:ext>
            </a:extLst>
          </p:cNvPr>
          <p:cNvCxnSpPr>
            <a:cxnSpLocks/>
          </p:cNvCxnSpPr>
          <p:nvPr/>
        </p:nvCxnSpPr>
        <p:spPr bwMode="gray">
          <a:xfrm>
            <a:off x="457200" y="1100667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0EB69FDF-A621-430B-ADCC-6492A766DF3E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457200" y="1100667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979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  <p:sldLayoutId id="2147483881" r:id="rId17"/>
    <p:sldLayoutId id="2147483882" r:id="rId18"/>
    <p:sldLayoutId id="2147483883" r:id="rId19"/>
    <p:sldLayoutId id="2147483884" r:id="rId20"/>
    <p:sldLayoutId id="2147483885" r:id="rId21"/>
    <p:sldLayoutId id="2147483886" r:id="rId22"/>
    <p:sldLayoutId id="2147483887" r:id="rId23"/>
    <p:sldLayoutId id="2147483888" r:id="rId24"/>
    <p:sldLayoutId id="2147483889" r:id="rId25"/>
    <p:sldLayoutId id="2147483890" r:id="rId26"/>
    <p:sldLayoutId id="2147483891" r:id="rId27"/>
    <p:sldLayoutId id="2147483892" r:id="rId28"/>
    <p:sldLayoutId id="2147483893" r:id="rId29"/>
    <p:sldLayoutId id="2147483894" r:id="rId30"/>
    <p:sldLayoutId id="2147483895" r:id="rId31"/>
    <p:sldLayoutId id="2147483896" r:id="rId32"/>
    <p:sldLayoutId id="2147483897" r:id="rId33"/>
    <p:sldLayoutId id="2147483898" r:id="rId34"/>
    <p:sldLayoutId id="2147483899" r:id="rId35"/>
    <p:sldLayoutId id="2147483900" r:id="rId36"/>
    <p:sldLayoutId id="2147484171" r:id="rId37"/>
    <p:sldLayoutId id="2147484172" r:id="rId38"/>
    <p:sldLayoutId id="2147484173" r:id="rId39"/>
    <p:sldLayoutId id="2147484174" r:id="rId40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100" kern="1200">
          <a:solidFill>
            <a:srgbClr val="55565A"/>
          </a:solidFill>
          <a:latin typeface="+mj-lt"/>
          <a:ea typeface="+mj-ea"/>
          <a:cs typeface="+mj-cs"/>
        </a:defRPr>
      </a:lvl1pPr>
    </p:titleStyle>
    <p:bodyStyle>
      <a:lvl1pPr marL="0" indent="0" algn="l" defTabSz="914354" rtl="0" eaLnBrk="1" latinLnBrk="0" hangingPunct="1">
        <a:lnSpc>
          <a:spcPct val="95000"/>
        </a:lnSpc>
        <a:spcBef>
          <a:spcPts val="800"/>
        </a:spcBef>
        <a:spcAft>
          <a:spcPts val="600"/>
        </a:spcAft>
        <a:buFont typeface="Arial" panose="020B0604020202020204" pitchFamily="34" charset="0"/>
        <a:buChar char="​"/>
        <a:defRPr sz="2300" kern="1200">
          <a:solidFill>
            <a:schemeClr val="tx2"/>
          </a:solidFill>
          <a:latin typeface="+mn-lt"/>
          <a:ea typeface="+mn-ea"/>
          <a:cs typeface="+mn-cs"/>
        </a:defRPr>
      </a:lvl1pPr>
      <a:lvl2pPr marL="230177" indent="-230177" algn="l" defTabSz="914354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9" indent="-228589" algn="l" defTabSz="914354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​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458766" indent="-230177" algn="l" defTabSz="914354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66" indent="-228589" algn="l" defTabSz="914354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914354" indent="-228589" algn="l" defTabSz="914354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914354" indent="-228589" algn="l" defTabSz="914354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914354" indent="-228589" algn="l" defTabSz="914354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914354" indent="-228589" algn="l" defTabSz="914354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72" pos="3816" userDrawn="1">
          <p15:clr>
            <a:srgbClr val="FDE53C"/>
          </p15:clr>
        </p15:guide>
        <p15:guide id="73" orient="horz" pos="3720" userDrawn="1">
          <p15:clr>
            <a:srgbClr val="F26B43"/>
          </p15:clr>
        </p15:guide>
        <p15:guide id="74" userDrawn="1">
          <p15:clr>
            <a:srgbClr val="F26B43"/>
          </p15:clr>
        </p15:guide>
        <p15:guide id="75" pos="7440" userDrawn="1">
          <p15:clr>
            <a:srgbClr val="F26B43"/>
          </p15:clr>
        </p15:guide>
        <p15:guide id="76" pos="264" userDrawn="1">
          <p15:clr>
            <a:srgbClr val="F26B43"/>
          </p15:clr>
        </p15:guide>
        <p15:guide id="77" orient="horz" pos="4080" userDrawn="1">
          <p15:clr>
            <a:srgbClr val="F26B43"/>
          </p15:clr>
        </p15:guide>
        <p15:guide id="78" pos="312" userDrawn="1">
          <p15:clr>
            <a:srgbClr val="F26B43"/>
          </p15:clr>
        </p15:guide>
        <p15:guide id="79" orient="horz" pos="240" userDrawn="1">
          <p15:clr>
            <a:srgbClr val="F26B43"/>
          </p15:clr>
        </p15:guide>
        <p15:guide id="80" orient="horz" pos="360" userDrawn="1">
          <p15:clr>
            <a:srgbClr val="F26B43"/>
          </p15:clr>
        </p15:guide>
        <p15:guide id="81" orient="horz" pos="696" userDrawn="1">
          <p15:clr>
            <a:srgbClr val="F26B43"/>
          </p15:clr>
        </p15:guide>
        <p15:guide id="82" orient="horz" pos="2472" userDrawn="1">
          <p15:clr>
            <a:srgbClr val="F26B43"/>
          </p15:clr>
        </p15:guide>
        <p15:guide id="83" orient="horz" pos="4224" userDrawn="1">
          <p15:clr>
            <a:srgbClr val="F26B43"/>
          </p15:clr>
        </p15:guide>
        <p15:guide id="84" pos="7392" userDrawn="1">
          <p15:clr>
            <a:srgbClr val="F26B43"/>
          </p15:clr>
        </p15:guide>
        <p15:guide id="85" pos="3864" userDrawn="1">
          <p15:clr>
            <a:srgbClr val="FDE53C"/>
          </p15:clr>
        </p15:guide>
        <p15:guide id="86" pos="2688" userDrawn="1">
          <p15:clr>
            <a:srgbClr val="F26B43"/>
          </p15:clr>
        </p15:guide>
        <p15:guide id="87" pos="4992" userDrawn="1">
          <p15:clr>
            <a:srgbClr val="F26B43"/>
          </p15:clr>
        </p15:guide>
        <p15:guide id="88" pos="2640" userDrawn="1">
          <p15:clr>
            <a:srgbClr val="F26B43"/>
          </p15:clr>
        </p15:guide>
        <p15:guide id="89" pos="5040" userDrawn="1">
          <p15:clr>
            <a:srgbClr val="F26B43"/>
          </p15:clr>
        </p15:guide>
        <p15:guide id="90" orient="horz" pos="2424" userDrawn="1">
          <p15:clr>
            <a:srgbClr val="F26B43"/>
          </p15:clr>
        </p15:guide>
        <p15:guide id="91" orient="horz" pos="1152" userDrawn="1">
          <p15:clr>
            <a:srgbClr val="F26B43"/>
          </p15:clr>
        </p15:guide>
      </p15:sldGuideLst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64D087D-EF83-4A62-AD98-E31A422A94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6" y="6263376"/>
            <a:ext cx="1425757" cy="44453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95302" y="0"/>
            <a:ext cx="11315700" cy="107405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95302" y="1825625"/>
            <a:ext cx="11315700" cy="40744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381000" y="7386873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54"/>
            <a:fld id="{915958EA-D2E5-6B40-9C49-1CF399DB248A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 defTabSz="914354"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5295900" y="6486992"/>
            <a:ext cx="592454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54"/>
            <a:r>
              <a:rPr lang="en-US" dirty="0" smtClean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264900" y="6486992"/>
            <a:ext cx="54247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54"/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 defTabSz="914354"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 bwMode="gray">
          <a:xfrm>
            <a:off x="457200" y="1100667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 bwMode="gray">
          <a:xfrm>
            <a:off x="457200" y="1100667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 bwMode="gray">
          <a:xfrm>
            <a:off x="457200" y="1100667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EDB2CE75-020D-45A1-B141-8BC43E0F6356}"/>
              </a:ext>
            </a:extLst>
          </p:cNvPr>
          <p:cNvCxnSpPr>
            <a:cxnSpLocks/>
          </p:cNvCxnSpPr>
          <p:nvPr/>
        </p:nvCxnSpPr>
        <p:spPr bwMode="gray">
          <a:xfrm>
            <a:off x="457200" y="1100667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A4E70631-2200-435E-8B78-C15380687CB2}"/>
              </a:ext>
            </a:extLst>
          </p:cNvPr>
          <p:cNvCxnSpPr>
            <a:cxnSpLocks/>
          </p:cNvCxnSpPr>
          <p:nvPr/>
        </p:nvCxnSpPr>
        <p:spPr bwMode="gray">
          <a:xfrm>
            <a:off x="457200" y="1100667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0EB69FDF-A621-430B-ADCC-6492A766DF3E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457200" y="1100667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301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  <p:sldLayoutId id="2147483914" r:id="rId12"/>
    <p:sldLayoutId id="2147483915" r:id="rId13"/>
    <p:sldLayoutId id="2147483916" r:id="rId14"/>
    <p:sldLayoutId id="2147483917" r:id="rId15"/>
    <p:sldLayoutId id="2147483918" r:id="rId16"/>
    <p:sldLayoutId id="2147483919" r:id="rId17"/>
    <p:sldLayoutId id="2147483920" r:id="rId18"/>
    <p:sldLayoutId id="2147483921" r:id="rId19"/>
    <p:sldLayoutId id="2147483922" r:id="rId20"/>
    <p:sldLayoutId id="2147483923" r:id="rId21"/>
    <p:sldLayoutId id="2147483924" r:id="rId22"/>
    <p:sldLayoutId id="2147483925" r:id="rId23"/>
    <p:sldLayoutId id="2147483926" r:id="rId24"/>
    <p:sldLayoutId id="2147483927" r:id="rId25"/>
    <p:sldLayoutId id="2147483928" r:id="rId26"/>
    <p:sldLayoutId id="2147483929" r:id="rId27"/>
    <p:sldLayoutId id="2147483930" r:id="rId28"/>
    <p:sldLayoutId id="2147483931" r:id="rId29"/>
    <p:sldLayoutId id="2147483932" r:id="rId30"/>
    <p:sldLayoutId id="2147483933" r:id="rId31"/>
    <p:sldLayoutId id="2147483934" r:id="rId32"/>
    <p:sldLayoutId id="2147483935" r:id="rId33"/>
    <p:sldLayoutId id="2147483936" r:id="rId34"/>
    <p:sldLayoutId id="2147483937" r:id="rId35"/>
    <p:sldLayoutId id="2147483938" r:id="rId3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100" kern="1200">
          <a:solidFill>
            <a:srgbClr val="55565A"/>
          </a:solidFill>
          <a:latin typeface="+mj-lt"/>
          <a:ea typeface="+mj-ea"/>
          <a:cs typeface="+mj-cs"/>
        </a:defRPr>
      </a:lvl1pPr>
    </p:titleStyle>
    <p:bodyStyle>
      <a:lvl1pPr marL="0" indent="0" algn="l" defTabSz="914354" rtl="0" eaLnBrk="1" latinLnBrk="0" hangingPunct="1">
        <a:lnSpc>
          <a:spcPct val="95000"/>
        </a:lnSpc>
        <a:spcBef>
          <a:spcPts val="800"/>
        </a:spcBef>
        <a:spcAft>
          <a:spcPts val="600"/>
        </a:spcAft>
        <a:buFont typeface="Arial" panose="020B0604020202020204" pitchFamily="34" charset="0"/>
        <a:buChar char="​"/>
        <a:defRPr sz="2300" kern="1200">
          <a:solidFill>
            <a:schemeClr val="tx2"/>
          </a:solidFill>
          <a:latin typeface="+mn-lt"/>
          <a:ea typeface="+mn-ea"/>
          <a:cs typeface="+mn-cs"/>
        </a:defRPr>
      </a:lvl1pPr>
      <a:lvl2pPr marL="230177" indent="-230177" algn="l" defTabSz="914354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9" indent="-228589" algn="l" defTabSz="914354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​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458766" indent="-230177" algn="l" defTabSz="914354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66" indent="-228589" algn="l" defTabSz="914354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914354" indent="-228589" algn="l" defTabSz="914354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914354" indent="-228589" algn="l" defTabSz="914354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914354" indent="-228589" algn="l" defTabSz="914354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914354" indent="-228589" algn="l" defTabSz="914354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72" pos="3816" userDrawn="1">
          <p15:clr>
            <a:srgbClr val="FDE53C"/>
          </p15:clr>
        </p15:guide>
        <p15:guide id="73" orient="horz" pos="3720" userDrawn="1">
          <p15:clr>
            <a:srgbClr val="F26B43"/>
          </p15:clr>
        </p15:guide>
        <p15:guide id="74" userDrawn="1">
          <p15:clr>
            <a:srgbClr val="F26B43"/>
          </p15:clr>
        </p15:guide>
        <p15:guide id="75" pos="7440" userDrawn="1">
          <p15:clr>
            <a:srgbClr val="F26B43"/>
          </p15:clr>
        </p15:guide>
        <p15:guide id="76" pos="264" userDrawn="1">
          <p15:clr>
            <a:srgbClr val="F26B43"/>
          </p15:clr>
        </p15:guide>
        <p15:guide id="77" orient="horz" pos="4080" userDrawn="1">
          <p15:clr>
            <a:srgbClr val="F26B43"/>
          </p15:clr>
        </p15:guide>
        <p15:guide id="78" pos="312" userDrawn="1">
          <p15:clr>
            <a:srgbClr val="F26B43"/>
          </p15:clr>
        </p15:guide>
        <p15:guide id="79" orient="horz" pos="240" userDrawn="1">
          <p15:clr>
            <a:srgbClr val="F26B43"/>
          </p15:clr>
        </p15:guide>
        <p15:guide id="80" orient="horz" pos="360" userDrawn="1">
          <p15:clr>
            <a:srgbClr val="F26B43"/>
          </p15:clr>
        </p15:guide>
        <p15:guide id="81" orient="horz" pos="696" userDrawn="1">
          <p15:clr>
            <a:srgbClr val="F26B43"/>
          </p15:clr>
        </p15:guide>
        <p15:guide id="82" orient="horz" pos="2472" userDrawn="1">
          <p15:clr>
            <a:srgbClr val="F26B43"/>
          </p15:clr>
        </p15:guide>
        <p15:guide id="83" orient="horz" pos="4224" userDrawn="1">
          <p15:clr>
            <a:srgbClr val="F26B43"/>
          </p15:clr>
        </p15:guide>
        <p15:guide id="84" pos="7392" userDrawn="1">
          <p15:clr>
            <a:srgbClr val="F26B43"/>
          </p15:clr>
        </p15:guide>
        <p15:guide id="85" pos="3864" userDrawn="1">
          <p15:clr>
            <a:srgbClr val="FDE53C"/>
          </p15:clr>
        </p15:guide>
        <p15:guide id="86" pos="2688" userDrawn="1">
          <p15:clr>
            <a:srgbClr val="F26B43"/>
          </p15:clr>
        </p15:guide>
        <p15:guide id="87" pos="4992" userDrawn="1">
          <p15:clr>
            <a:srgbClr val="F26B43"/>
          </p15:clr>
        </p15:guide>
        <p15:guide id="88" pos="2640" userDrawn="1">
          <p15:clr>
            <a:srgbClr val="F26B43"/>
          </p15:clr>
        </p15:guide>
        <p15:guide id="89" pos="5040" userDrawn="1">
          <p15:clr>
            <a:srgbClr val="F26B43"/>
          </p15:clr>
        </p15:guide>
        <p15:guide id="90" orient="horz" pos="2424" userDrawn="1">
          <p15:clr>
            <a:srgbClr val="F26B43"/>
          </p15:clr>
        </p15:guide>
        <p15:guide id="91" orient="horz" pos="1152" userDrawn="1">
          <p15:clr>
            <a:srgbClr val="F26B43"/>
          </p15:clr>
        </p15:guide>
      </p15:sldGuideLst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64D087D-EF83-4A62-AD98-E31A422A94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6" y="6263376"/>
            <a:ext cx="1425757" cy="44453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95302" y="0"/>
            <a:ext cx="11315700" cy="107405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95302" y="1825625"/>
            <a:ext cx="11315700" cy="40744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381000" y="7386873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958EA-D2E5-6B40-9C49-1CF399DB248A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5295900" y="6486992"/>
            <a:ext cx="592454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264900" y="6486992"/>
            <a:ext cx="54247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 bwMode="gray">
          <a:xfrm>
            <a:off x="457200" y="1100667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 bwMode="gray">
          <a:xfrm>
            <a:off x="457200" y="1100667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 bwMode="gray">
          <a:xfrm>
            <a:off x="457200" y="1100667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EDB2CE75-020D-45A1-B141-8BC43E0F6356}"/>
              </a:ext>
            </a:extLst>
          </p:cNvPr>
          <p:cNvCxnSpPr>
            <a:cxnSpLocks/>
          </p:cNvCxnSpPr>
          <p:nvPr/>
        </p:nvCxnSpPr>
        <p:spPr bwMode="gray">
          <a:xfrm>
            <a:off x="457200" y="1100667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A4E70631-2200-435E-8B78-C15380687CB2}"/>
              </a:ext>
            </a:extLst>
          </p:cNvPr>
          <p:cNvCxnSpPr>
            <a:cxnSpLocks/>
          </p:cNvCxnSpPr>
          <p:nvPr/>
        </p:nvCxnSpPr>
        <p:spPr bwMode="gray">
          <a:xfrm>
            <a:off x="457200" y="1100667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0EB69FDF-A621-430B-ADCC-6492A766DF3E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457200" y="1100667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583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  <p:sldLayoutId id="2147483952" r:id="rId12"/>
    <p:sldLayoutId id="2147483953" r:id="rId13"/>
    <p:sldLayoutId id="2147483954" r:id="rId14"/>
    <p:sldLayoutId id="2147483955" r:id="rId15"/>
    <p:sldLayoutId id="2147483956" r:id="rId16"/>
    <p:sldLayoutId id="2147483957" r:id="rId17"/>
    <p:sldLayoutId id="2147483958" r:id="rId18"/>
    <p:sldLayoutId id="2147483959" r:id="rId19"/>
    <p:sldLayoutId id="2147483960" r:id="rId20"/>
    <p:sldLayoutId id="2147483961" r:id="rId21"/>
    <p:sldLayoutId id="2147483962" r:id="rId22"/>
    <p:sldLayoutId id="2147483963" r:id="rId23"/>
    <p:sldLayoutId id="2147483964" r:id="rId24"/>
    <p:sldLayoutId id="2147483965" r:id="rId25"/>
    <p:sldLayoutId id="2147483966" r:id="rId26"/>
    <p:sldLayoutId id="2147483967" r:id="rId27"/>
    <p:sldLayoutId id="2147483968" r:id="rId28"/>
    <p:sldLayoutId id="2147483969" r:id="rId29"/>
    <p:sldLayoutId id="2147483970" r:id="rId30"/>
    <p:sldLayoutId id="2147483971" r:id="rId31"/>
    <p:sldLayoutId id="2147483972" r:id="rId32"/>
    <p:sldLayoutId id="2147483973" r:id="rId33"/>
    <p:sldLayoutId id="2147483974" r:id="rId34"/>
    <p:sldLayoutId id="2147483975" r:id="rId35"/>
    <p:sldLayoutId id="2147483976" r:id="rId36"/>
    <p:sldLayoutId id="2147483977" r:id="rId37"/>
    <p:sldLayoutId id="2147484150" r:id="rId38"/>
    <p:sldLayoutId id="2147484151" r:id="rId39"/>
    <p:sldLayoutId id="2147484152" r:id="rId40"/>
    <p:sldLayoutId id="2147484153" r:id="rId41"/>
  </p:sldLayoutIdLst>
  <p:hf hdr="0" dt="0"/>
  <p:txStyles>
    <p:titleStyle>
      <a:lvl1pPr algn="l" defTabSz="914286" rtl="0" eaLnBrk="1" latinLnBrk="0" hangingPunct="1">
        <a:lnSpc>
          <a:spcPct val="90000"/>
        </a:lnSpc>
        <a:spcBef>
          <a:spcPct val="0"/>
        </a:spcBef>
        <a:buNone/>
        <a:defRPr sz="3100" kern="1200">
          <a:solidFill>
            <a:srgbClr val="55565A"/>
          </a:solidFill>
          <a:latin typeface="+mj-lt"/>
          <a:ea typeface="+mj-ea"/>
          <a:cs typeface="+mj-cs"/>
        </a:defRPr>
      </a:lvl1pPr>
    </p:titleStyle>
    <p:bodyStyle>
      <a:lvl1pPr marL="0" indent="0" algn="l" defTabSz="914286" rtl="0" eaLnBrk="1" latinLnBrk="0" hangingPunct="1">
        <a:lnSpc>
          <a:spcPct val="95000"/>
        </a:lnSpc>
        <a:spcBef>
          <a:spcPts val="800"/>
        </a:spcBef>
        <a:spcAft>
          <a:spcPts val="600"/>
        </a:spcAft>
        <a:buFont typeface="Arial" panose="020B0604020202020204" pitchFamily="34" charset="0"/>
        <a:buChar char="​"/>
        <a:defRPr sz="2300" kern="1200">
          <a:solidFill>
            <a:schemeClr val="tx2"/>
          </a:solidFill>
          <a:latin typeface="+mn-lt"/>
          <a:ea typeface="+mn-ea"/>
          <a:cs typeface="+mn-cs"/>
        </a:defRPr>
      </a:lvl1pPr>
      <a:lvl2pPr marL="230161" indent="-230161" algn="l" defTabSz="914286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73" indent="-228573" algn="l" defTabSz="914286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​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458731" indent="-230161" algn="l" defTabSz="914286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18" indent="-228573" algn="l" defTabSz="914286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914286" indent="-228573" algn="l" defTabSz="914286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914286" indent="-228573" algn="l" defTabSz="914286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914286" indent="-228573" algn="l" defTabSz="914286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914286" indent="-228573" algn="l" defTabSz="914286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72" pos="3816" userDrawn="1">
          <p15:clr>
            <a:srgbClr val="FDE53C"/>
          </p15:clr>
        </p15:guide>
        <p15:guide id="73" orient="horz" pos="3720" userDrawn="1">
          <p15:clr>
            <a:srgbClr val="F26B43"/>
          </p15:clr>
        </p15:guide>
        <p15:guide id="74" userDrawn="1">
          <p15:clr>
            <a:srgbClr val="F26B43"/>
          </p15:clr>
        </p15:guide>
        <p15:guide id="75" pos="7440" userDrawn="1">
          <p15:clr>
            <a:srgbClr val="F26B43"/>
          </p15:clr>
        </p15:guide>
        <p15:guide id="76" pos="264" userDrawn="1">
          <p15:clr>
            <a:srgbClr val="F26B43"/>
          </p15:clr>
        </p15:guide>
        <p15:guide id="77" orient="horz" pos="4080" userDrawn="1">
          <p15:clr>
            <a:srgbClr val="F26B43"/>
          </p15:clr>
        </p15:guide>
        <p15:guide id="78" pos="312" userDrawn="1">
          <p15:clr>
            <a:srgbClr val="F26B43"/>
          </p15:clr>
        </p15:guide>
        <p15:guide id="79" orient="horz" pos="240" userDrawn="1">
          <p15:clr>
            <a:srgbClr val="F26B43"/>
          </p15:clr>
        </p15:guide>
        <p15:guide id="80" orient="horz" pos="360" userDrawn="1">
          <p15:clr>
            <a:srgbClr val="F26B43"/>
          </p15:clr>
        </p15:guide>
        <p15:guide id="81" orient="horz" pos="696" userDrawn="1">
          <p15:clr>
            <a:srgbClr val="F26B43"/>
          </p15:clr>
        </p15:guide>
        <p15:guide id="82" orient="horz" pos="2472" userDrawn="1">
          <p15:clr>
            <a:srgbClr val="F26B43"/>
          </p15:clr>
        </p15:guide>
        <p15:guide id="83" orient="horz" pos="4224" userDrawn="1">
          <p15:clr>
            <a:srgbClr val="F26B43"/>
          </p15:clr>
        </p15:guide>
        <p15:guide id="84" pos="7392" userDrawn="1">
          <p15:clr>
            <a:srgbClr val="F26B43"/>
          </p15:clr>
        </p15:guide>
        <p15:guide id="85" pos="3864" userDrawn="1">
          <p15:clr>
            <a:srgbClr val="FDE53C"/>
          </p15:clr>
        </p15:guide>
        <p15:guide id="86" pos="2688" userDrawn="1">
          <p15:clr>
            <a:srgbClr val="F26B43"/>
          </p15:clr>
        </p15:guide>
        <p15:guide id="87" pos="4992" userDrawn="1">
          <p15:clr>
            <a:srgbClr val="F26B43"/>
          </p15:clr>
        </p15:guide>
        <p15:guide id="88" pos="2640" userDrawn="1">
          <p15:clr>
            <a:srgbClr val="F26B43"/>
          </p15:clr>
        </p15:guide>
        <p15:guide id="89" pos="5040" userDrawn="1">
          <p15:clr>
            <a:srgbClr val="F26B43"/>
          </p15:clr>
        </p15:guide>
        <p15:guide id="90" orient="horz" pos="2424" userDrawn="1">
          <p15:clr>
            <a:srgbClr val="F26B43"/>
          </p15:clr>
        </p15:guide>
        <p15:guide id="91" orient="horz" pos="1152" userDrawn="1">
          <p15:clr>
            <a:srgbClr val="F26B43"/>
          </p15:clr>
        </p15:guide>
      </p15:sldGuideLst>
    </p:ext>
  </p:extLst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64D087D-EF83-4A62-AD98-E31A422A94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6" y="6263376"/>
            <a:ext cx="1425757" cy="44453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95302" y="0"/>
            <a:ext cx="11315700" cy="107405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95302" y="1825625"/>
            <a:ext cx="11315700" cy="40744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381000" y="7386873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54"/>
            <a:fld id="{915958EA-D2E5-6B40-9C49-1CF399DB248A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 defTabSz="914354"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5295900" y="6486992"/>
            <a:ext cx="592454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54"/>
            <a:r>
              <a:rPr lang="en-US" dirty="0" smtClean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264900" y="6486992"/>
            <a:ext cx="54247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54"/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 defTabSz="914354"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 bwMode="gray">
          <a:xfrm>
            <a:off x="457200" y="1100667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 bwMode="gray">
          <a:xfrm>
            <a:off x="457200" y="1100667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 bwMode="gray">
          <a:xfrm>
            <a:off x="457200" y="1100667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EDB2CE75-020D-45A1-B141-8BC43E0F6356}"/>
              </a:ext>
            </a:extLst>
          </p:cNvPr>
          <p:cNvCxnSpPr>
            <a:cxnSpLocks/>
          </p:cNvCxnSpPr>
          <p:nvPr/>
        </p:nvCxnSpPr>
        <p:spPr bwMode="gray">
          <a:xfrm>
            <a:off x="457200" y="1100667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A4E70631-2200-435E-8B78-C15380687CB2}"/>
              </a:ext>
            </a:extLst>
          </p:cNvPr>
          <p:cNvCxnSpPr>
            <a:cxnSpLocks/>
          </p:cNvCxnSpPr>
          <p:nvPr/>
        </p:nvCxnSpPr>
        <p:spPr bwMode="gray">
          <a:xfrm>
            <a:off x="457200" y="1100667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0EB69FDF-A621-430B-ADCC-6492A766DF3E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457200" y="1100667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1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  <p:sldLayoutId id="2147483990" r:id="rId12"/>
    <p:sldLayoutId id="2147483991" r:id="rId13"/>
    <p:sldLayoutId id="2147483992" r:id="rId14"/>
    <p:sldLayoutId id="2147483993" r:id="rId15"/>
    <p:sldLayoutId id="2147483994" r:id="rId16"/>
    <p:sldLayoutId id="2147483995" r:id="rId17"/>
    <p:sldLayoutId id="2147483996" r:id="rId18"/>
    <p:sldLayoutId id="2147483997" r:id="rId19"/>
    <p:sldLayoutId id="2147483998" r:id="rId20"/>
    <p:sldLayoutId id="2147483999" r:id="rId21"/>
    <p:sldLayoutId id="2147484000" r:id="rId22"/>
    <p:sldLayoutId id="2147484001" r:id="rId23"/>
    <p:sldLayoutId id="2147484002" r:id="rId24"/>
    <p:sldLayoutId id="2147484003" r:id="rId25"/>
    <p:sldLayoutId id="2147484004" r:id="rId26"/>
    <p:sldLayoutId id="2147484005" r:id="rId27"/>
    <p:sldLayoutId id="2147484006" r:id="rId28"/>
    <p:sldLayoutId id="2147484007" r:id="rId29"/>
    <p:sldLayoutId id="2147484008" r:id="rId30"/>
    <p:sldLayoutId id="2147484009" r:id="rId31"/>
    <p:sldLayoutId id="2147484010" r:id="rId32"/>
    <p:sldLayoutId id="2147484011" r:id="rId33"/>
    <p:sldLayoutId id="2147484012" r:id="rId34"/>
    <p:sldLayoutId id="2147484013" r:id="rId35"/>
    <p:sldLayoutId id="2147484014" r:id="rId36"/>
    <p:sldLayoutId id="2147484015" r:id="rId37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100" kern="1200">
          <a:solidFill>
            <a:srgbClr val="55565A"/>
          </a:solidFill>
          <a:latin typeface="+mj-lt"/>
          <a:ea typeface="+mj-ea"/>
          <a:cs typeface="+mj-cs"/>
        </a:defRPr>
      </a:lvl1pPr>
    </p:titleStyle>
    <p:bodyStyle>
      <a:lvl1pPr marL="0" indent="0" algn="l" defTabSz="914354" rtl="0" eaLnBrk="1" latinLnBrk="0" hangingPunct="1">
        <a:lnSpc>
          <a:spcPct val="95000"/>
        </a:lnSpc>
        <a:spcBef>
          <a:spcPts val="800"/>
        </a:spcBef>
        <a:spcAft>
          <a:spcPts val="600"/>
        </a:spcAft>
        <a:buFont typeface="Arial" panose="020B0604020202020204" pitchFamily="34" charset="0"/>
        <a:buChar char="​"/>
        <a:defRPr sz="2300" kern="1200">
          <a:solidFill>
            <a:schemeClr val="tx2"/>
          </a:solidFill>
          <a:latin typeface="+mn-lt"/>
          <a:ea typeface="+mn-ea"/>
          <a:cs typeface="+mn-cs"/>
        </a:defRPr>
      </a:lvl1pPr>
      <a:lvl2pPr marL="230177" indent="-230177" algn="l" defTabSz="914354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9" indent="-228589" algn="l" defTabSz="914354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​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458766" indent="-230177" algn="l" defTabSz="914354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66" indent="-228589" algn="l" defTabSz="914354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914354" indent="-228589" algn="l" defTabSz="914354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914354" indent="-228589" algn="l" defTabSz="914354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914354" indent="-228589" algn="l" defTabSz="914354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914354" indent="-228589" algn="l" defTabSz="914354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72" pos="3816" userDrawn="1">
          <p15:clr>
            <a:srgbClr val="FDE53C"/>
          </p15:clr>
        </p15:guide>
        <p15:guide id="73" orient="horz" pos="3720" userDrawn="1">
          <p15:clr>
            <a:srgbClr val="F26B43"/>
          </p15:clr>
        </p15:guide>
        <p15:guide id="74" userDrawn="1">
          <p15:clr>
            <a:srgbClr val="F26B43"/>
          </p15:clr>
        </p15:guide>
        <p15:guide id="75" pos="7440" userDrawn="1">
          <p15:clr>
            <a:srgbClr val="F26B43"/>
          </p15:clr>
        </p15:guide>
        <p15:guide id="76" pos="264" userDrawn="1">
          <p15:clr>
            <a:srgbClr val="F26B43"/>
          </p15:clr>
        </p15:guide>
        <p15:guide id="77" orient="horz" pos="4080" userDrawn="1">
          <p15:clr>
            <a:srgbClr val="F26B43"/>
          </p15:clr>
        </p15:guide>
        <p15:guide id="78" pos="312" userDrawn="1">
          <p15:clr>
            <a:srgbClr val="F26B43"/>
          </p15:clr>
        </p15:guide>
        <p15:guide id="79" orient="horz" pos="240" userDrawn="1">
          <p15:clr>
            <a:srgbClr val="F26B43"/>
          </p15:clr>
        </p15:guide>
        <p15:guide id="80" orient="horz" pos="360" userDrawn="1">
          <p15:clr>
            <a:srgbClr val="F26B43"/>
          </p15:clr>
        </p15:guide>
        <p15:guide id="81" orient="horz" pos="696" userDrawn="1">
          <p15:clr>
            <a:srgbClr val="F26B43"/>
          </p15:clr>
        </p15:guide>
        <p15:guide id="82" orient="horz" pos="2472" userDrawn="1">
          <p15:clr>
            <a:srgbClr val="F26B43"/>
          </p15:clr>
        </p15:guide>
        <p15:guide id="83" orient="horz" pos="4224" userDrawn="1">
          <p15:clr>
            <a:srgbClr val="F26B43"/>
          </p15:clr>
        </p15:guide>
        <p15:guide id="84" pos="7392" userDrawn="1">
          <p15:clr>
            <a:srgbClr val="F26B43"/>
          </p15:clr>
        </p15:guide>
        <p15:guide id="85" pos="3864" userDrawn="1">
          <p15:clr>
            <a:srgbClr val="FDE53C"/>
          </p15:clr>
        </p15:guide>
        <p15:guide id="86" pos="2688" userDrawn="1">
          <p15:clr>
            <a:srgbClr val="F26B43"/>
          </p15:clr>
        </p15:guide>
        <p15:guide id="87" pos="4992" userDrawn="1">
          <p15:clr>
            <a:srgbClr val="F26B43"/>
          </p15:clr>
        </p15:guide>
        <p15:guide id="88" pos="2640" userDrawn="1">
          <p15:clr>
            <a:srgbClr val="F26B43"/>
          </p15:clr>
        </p15:guide>
        <p15:guide id="89" pos="5040" userDrawn="1">
          <p15:clr>
            <a:srgbClr val="F26B43"/>
          </p15:clr>
        </p15:guide>
        <p15:guide id="90" orient="horz" pos="2424" userDrawn="1">
          <p15:clr>
            <a:srgbClr val="F26B43"/>
          </p15:clr>
        </p15:guide>
        <p15:guide id="91" orient="horz" pos="1152" userDrawn="1">
          <p15:clr>
            <a:srgbClr val="F26B43"/>
          </p15:clr>
        </p15:guide>
      </p15:sldGuideLst>
    </p:ext>
  </p:extLst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364D087D-EF83-4A62-AD98-E31A422A94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6" y="6263377"/>
            <a:ext cx="1425757" cy="44453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95302" y="0"/>
            <a:ext cx="11315700" cy="107405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95302" y="1825626"/>
            <a:ext cx="11315700" cy="407443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381000" y="7386873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3863"/>
            <a:fld id="{915958EA-D2E5-6B40-9C49-1CF399DB248A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 defTabSz="913863"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5295900" y="6486991"/>
            <a:ext cx="592454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3863"/>
            <a:r>
              <a:rPr lang="en-US" dirty="0" smtClean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264900" y="6486991"/>
            <a:ext cx="54247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3863"/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 defTabSz="913863"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 bwMode="gray">
          <a:xfrm>
            <a:off x="457200" y="1100668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 bwMode="gray">
          <a:xfrm>
            <a:off x="457200" y="1100668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 bwMode="gray">
          <a:xfrm>
            <a:off x="457200" y="1100668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EDB2CE75-020D-45A1-B141-8BC43E0F6356}"/>
              </a:ext>
            </a:extLst>
          </p:cNvPr>
          <p:cNvCxnSpPr>
            <a:cxnSpLocks/>
          </p:cNvCxnSpPr>
          <p:nvPr/>
        </p:nvCxnSpPr>
        <p:spPr bwMode="gray">
          <a:xfrm>
            <a:off x="457200" y="1100668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A4E70631-2200-435E-8B78-C15380687CB2}"/>
              </a:ext>
            </a:extLst>
          </p:cNvPr>
          <p:cNvCxnSpPr>
            <a:cxnSpLocks/>
          </p:cNvCxnSpPr>
          <p:nvPr/>
        </p:nvCxnSpPr>
        <p:spPr bwMode="gray">
          <a:xfrm>
            <a:off x="457200" y="1100668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0EB69FDF-A621-430B-ADCC-6492A766DF3E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457200" y="1100668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068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  <p:sldLayoutId id="2147484123" r:id="rId12"/>
    <p:sldLayoutId id="2147484124" r:id="rId13"/>
    <p:sldLayoutId id="2147484125" r:id="rId14"/>
    <p:sldLayoutId id="2147484126" r:id="rId15"/>
    <p:sldLayoutId id="2147484127" r:id="rId16"/>
    <p:sldLayoutId id="2147484128" r:id="rId17"/>
    <p:sldLayoutId id="2147484129" r:id="rId18"/>
    <p:sldLayoutId id="2147484130" r:id="rId19"/>
    <p:sldLayoutId id="2147484131" r:id="rId20"/>
    <p:sldLayoutId id="2147484132" r:id="rId21"/>
    <p:sldLayoutId id="2147484133" r:id="rId22"/>
    <p:sldLayoutId id="2147484134" r:id="rId23"/>
    <p:sldLayoutId id="2147484135" r:id="rId24"/>
    <p:sldLayoutId id="2147484136" r:id="rId25"/>
    <p:sldLayoutId id="2147484137" r:id="rId26"/>
    <p:sldLayoutId id="2147484138" r:id="rId27"/>
    <p:sldLayoutId id="2147484139" r:id="rId28"/>
    <p:sldLayoutId id="2147484140" r:id="rId29"/>
    <p:sldLayoutId id="2147484141" r:id="rId30"/>
    <p:sldLayoutId id="2147484142" r:id="rId31"/>
    <p:sldLayoutId id="2147484143" r:id="rId32"/>
    <p:sldLayoutId id="2147484144" r:id="rId33"/>
    <p:sldLayoutId id="2147484145" r:id="rId34"/>
    <p:sldLayoutId id="2147484146" r:id="rId35"/>
    <p:sldLayoutId id="2147484147" r:id="rId36"/>
    <p:sldLayoutId id="2147484203" r:id="rId37"/>
    <p:sldLayoutId id="2147484206" r:id="rId38"/>
    <p:sldLayoutId id="2147484207" r:id="rId39"/>
  </p:sldLayoutIdLst>
  <p:hf hdr="0" dt="0"/>
  <p:txStyles>
    <p:titleStyle>
      <a:lvl1pPr algn="l" defTabSz="913863" rtl="0" eaLnBrk="1" latinLnBrk="0" hangingPunct="1">
        <a:lnSpc>
          <a:spcPct val="90000"/>
        </a:lnSpc>
        <a:spcBef>
          <a:spcPct val="0"/>
        </a:spcBef>
        <a:buNone/>
        <a:defRPr sz="3100" kern="1200">
          <a:solidFill>
            <a:srgbClr val="55565A"/>
          </a:solidFill>
          <a:latin typeface="+mj-lt"/>
          <a:ea typeface="+mj-ea"/>
          <a:cs typeface="+mj-cs"/>
        </a:defRPr>
      </a:lvl1pPr>
    </p:titleStyle>
    <p:bodyStyle>
      <a:lvl1pPr marL="0" indent="0" algn="l" defTabSz="913863" rtl="0" eaLnBrk="1" latinLnBrk="0" hangingPunct="1">
        <a:lnSpc>
          <a:spcPct val="95000"/>
        </a:lnSpc>
        <a:spcBef>
          <a:spcPts val="799"/>
        </a:spcBef>
        <a:spcAft>
          <a:spcPts val="600"/>
        </a:spcAft>
        <a:buFont typeface="Arial" panose="020B0604020202020204" pitchFamily="34" charset="0"/>
        <a:buChar char="​"/>
        <a:defRPr sz="2300" kern="1200">
          <a:solidFill>
            <a:schemeClr val="tx2"/>
          </a:solidFill>
          <a:latin typeface="+mn-lt"/>
          <a:ea typeface="+mn-ea"/>
          <a:cs typeface="+mn-cs"/>
        </a:defRPr>
      </a:lvl1pPr>
      <a:lvl2pPr marL="230057" indent="-230057" algn="l" defTabSz="913863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228466" indent="-228466" algn="l" defTabSz="913863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​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458518" indent="-230057" algn="l" defTabSz="913863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403" indent="-228466" algn="l" defTabSz="913863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3863" indent="-228466" algn="l" defTabSz="913863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913863" indent="-228466" algn="l" defTabSz="913863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913863" indent="-228466" algn="l" defTabSz="913863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913863" indent="-228466" algn="l" defTabSz="913863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86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30" algn="l" defTabSz="91386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3863" algn="l" defTabSz="91386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796" algn="l" defTabSz="91386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727" algn="l" defTabSz="91386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657" algn="l" defTabSz="91386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588" algn="l" defTabSz="91386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522" algn="l" defTabSz="91386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457" algn="l" defTabSz="91386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72" pos="3816" userDrawn="1">
          <p15:clr>
            <a:srgbClr val="FDE53C"/>
          </p15:clr>
        </p15:guide>
        <p15:guide id="73" orient="horz" pos="3720" userDrawn="1">
          <p15:clr>
            <a:srgbClr val="F26B43"/>
          </p15:clr>
        </p15:guide>
        <p15:guide id="74" userDrawn="1">
          <p15:clr>
            <a:srgbClr val="F26B43"/>
          </p15:clr>
        </p15:guide>
        <p15:guide id="75" pos="7440" userDrawn="1">
          <p15:clr>
            <a:srgbClr val="F26B43"/>
          </p15:clr>
        </p15:guide>
        <p15:guide id="76" pos="264" userDrawn="1">
          <p15:clr>
            <a:srgbClr val="F26B43"/>
          </p15:clr>
        </p15:guide>
        <p15:guide id="77" orient="horz" pos="4080" userDrawn="1">
          <p15:clr>
            <a:srgbClr val="F26B43"/>
          </p15:clr>
        </p15:guide>
        <p15:guide id="78" pos="312" userDrawn="1">
          <p15:clr>
            <a:srgbClr val="F26B43"/>
          </p15:clr>
        </p15:guide>
        <p15:guide id="79" orient="horz" pos="240" userDrawn="1">
          <p15:clr>
            <a:srgbClr val="F26B43"/>
          </p15:clr>
        </p15:guide>
        <p15:guide id="80" orient="horz" pos="360" userDrawn="1">
          <p15:clr>
            <a:srgbClr val="F26B43"/>
          </p15:clr>
        </p15:guide>
        <p15:guide id="81" orient="horz" pos="696" userDrawn="1">
          <p15:clr>
            <a:srgbClr val="F26B43"/>
          </p15:clr>
        </p15:guide>
        <p15:guide id="82" orient="horz" pos="2472" userDrawn="1">
          <p15:clr>
            <a:srgbClr val="F26B43"/>
          </p15:clr>
        </p15:guide>
        <p15:guide id="83" orient="horz" pos="4224" userDrawn="1">
          <p15:clr>
            <a:srgbClr val="F26B43"/>
          </p15:clr>
        </p15:guide>
        <p15:guide id="84" pos="7392" userDrawn="1">
          <p15:clr>
            <a:srgbClr val="F26B43"/>
          </p15:clr>
        </p15:guide>
        <p15:guide id="85" pos="3864" userDrawn="1">
          <p15:clr>
            <a:srgbClr val="FDE53C"/>
          </p15:clr>
        </p15:guide>
        <p15:guide id="86" pos="2688" userDrawn="1">
          <p15:clr>
            <a:srgbClr val="F26B43"/>
          </p15:clr>
        </p15:guide>
        <p15:guide id="87" pos="4992" userDrawn="1">
          <p15:clr>
            <a:srgbClr val="F26B43"/>
          </p15:clr>
        </p15:guide>
        <p15:guide id="88" pos="2640" userDrawn="1">
          <p15:clr>
            <a:srgbClr val="F26B43"/>
          </p15:clr>
        </p15:guide>
        <p15:guide id="89" pos="5040" userDrawn="1">
          <p15:clr>
            <a:srgbClr val="F26B43"/>
          </p15:clr>
        </p15:guide>
        <p15:guide id="90" orient="horz" pos="2424" userDrawn="1">
          <p15:clr>
            <a:srgbClr val="F26B43"/>
          </p15:clr>
        </p15:guide>
        <p15:guide id="91" orient="horz" pos="115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6" descr="Optum_RGB_PPT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6151593"/>
            <a:ext cx="2144184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7484" y="152402"/>
            <a:ext cx="10968567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2" y="990600"/>
            <a:ext cx="10970684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14367" y="6543675"/>
            <a:ext cx="406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defRPr sz="800" b="0">
                <a:solidFill>
                  <a:schemeClr val="tx1"/>
                </a:solidFill>
                <a:ea typeface="Geneva" charset="-128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20E237F-93E3-4DBF-A75D-94AF0677BE17}" type="slidenum">
              <a:rPr lang="en-US">
                <a:solidFill>
                  <a:srgbClr val="63666A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  <p:sp>
        <p:nvSpPr>
          <p:cNvPr id="2" name="Line 9"/>
          <p:cNvSpPr>
            <a:spLocks noChangeShapeType="1"/>
          </p:cNvSpPr>
          <p:nvPr/>
        </p:nvSpPr>
        <p:spPr bwMode="auto">
          <a:xfrm>
            <a:off x="609600" y="838200"/>
            <a:ext cx="109728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30" tIns="45718" rIns="91430" bIns="45718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500" b="1" smtClean="0">
              <a:solidFill>
                <a:srgbClr val="FFFFFF"/>
              </a:solidFill>
              <a:ea typeface="Geneva"/>
            </a:endParaRPr>
          </a:p>
        </p:txBody>
      </p:sp>
      <p:pic>
        <p:nvPicPr>
          <p:cNvPr id="1031" name="Picture 12" descr="Optum_ColorBand-02"/>
          <p:cNvPicPr preferRelativeResize="0"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0"/>
          <a:stretch>
            <a:fillRect/>
          </a:stretch>
        </p:blipFill>
        <p:spPr bwMode="auto">
          <a:xfrm>
            <a:off x="2794000" y="6429405"/>
            <a:ext cx="8788400" cy="4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14"/>
          <p:cNvSpPr txBox="1">
            <a:spLocks noChangeArrowheads="1"/>
          </p:cNvSpPr>
          <p:nvPr/>
        </p:nvSpPr>
        <p:spPr bwMode="auto">
          <a:xfrm>
            <a:off x="6796617" y="6553200"/>
            <a:ext cx="2540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charset="0"/>
                <a:ea typeface="Geneva" charset="0"/>
                <a:cs typeface="Arial Unicode MS" charset="0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b="0" dirty="0" smtClean="0">
                <a:solidFill>
                  <a:srgbClr val="63666A"/>
                </a:solidFill>
              </a:rPr>
              <a:t>Propriety and Confidential. Do not distribute.</a:t>
            </a:r>
          </a:p>
        </p:txBody>
      </p:sp>
      <p:pic>
        <p:nvPicPr>
          <p:cNvPr id="1033" name="Picture 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833" y="6559551"/>
            <a:ext cx="1938867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6610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4181" r:id="rId12"/>
    <p:sldLayoutId id="2147484182" r:id="rId13"/>
    <p:sldLayoutId id="2147484183" r:id="rId1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+mj-lt"/>
          <a:ea typeface="Geneva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5pPr>
      <a:lvl6pPr marL="457143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6pPr>
      <a:lvl7pPr marL="914286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7pPr>
      <a:lvl8pPr marL="137143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8pPr>
      <a:lvl9pPr marL="1828573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9pPr>
    </p:titleStyle>
    <p:bodyStyle>
      <a:lvl1pPr marL="342858" indent="-342858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defRPr sz="1500">
          <a:solidFill>
            <a:schemeClr val="tx1"/>
          </a:solidFill>
          <a:latin typeface="+mn-lt"/>
          <a:ea typeface="Geneva" charset="0"/>
          <a:cs typeface="+mn-cs"/>
        </a:defRPr>
      </a:lvl1pPr>
      <a:lvl2pPr marL="152380" indent="-150795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SzPct val="90000"/>
        <a:buFont typeface="Arial" pitchFamily="34" charset="0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2pPr>
      <a:lvl3pPr marL="355558" indent="-17778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641271" indent="-17143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500">
          <a:solidFill>
            <a:schemeClr val="tx1"/>
          </a:solidFill>
          <a:latin typeface="+mn-lt"/>
          <a:ea typeface="+mn-ea"/>
          <a:cs typeface="+mn-cs"/>
        </a:defRPr>
      </a:lvl4pPr>
      <a:lvl5pPr marL="926983" indent="-17143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»"/>
        <a:defRPr sz="1500">
          <a:solidFill>
            <a:schemeClr val="tx1"/>
          </a:solidFill>
          <a:latin typeface="+mn-lt"/>
          <a:ea typeface="+mn-ea"/>
          <a:cs typeface="+mn-cs"/>
        </a:defRPr>
      </a:lvl5pPr>
      <a:lvl6pPr marL="1384127" indent="-17143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500">
          <a:solidFill>
            <a:schemeClr val="tx1"/>
          </a:solidFill>
          <a:latin typeface="+mn-lt"/>
          <a:ea typeface="+mn-ea"/>
          <a:cs typeface="+mn-cs"/>
        </a:defRPr>
      </a:lvl6pPr>
      <a:lvl7pPr marL="1841271" indent="-17143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500">
          <a:solidFill>
            <a:schemeClr val="tx1"/>
          </a:solidFill>
          <a:latin typeface="+mn-lt"/>
          <a:ea typeface="+mn-ea"/>
          <a:cs typeface="+mn-cs"/>
        </a:defRPr>
      </a:lvl7pPr>
      <a:lvl8pPr marL="2298413" indent="-17143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500">
          <a:solidFill>
            <a:schemeClr val="tx1"/>
          </a:solidFill>
          <a:latin typeface="+mn-lt"/>
          <a:ea typeface="+mn-ea"/>
          <a:cs typeface="+mn-cs"/>
        </a:defRPr>
      </a:lvl8pPr>
      <a:lvl9pPr marL="2755558" indent="-17143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4571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4571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4571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4571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4571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4571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4571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4571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6" descr="Optum_RGB_PPT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6151585"/>
            <a:ext cx="2144184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7484" y="152402"/>
            <a:ext cx="10968567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2" y="990600"/>
            <a:ext cx="10970684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14367" y="6543675"/>
            <a:ext cx="406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defRPr sz="800" b="0">
                <a:solidFill>
                  <a:schemeClr val="tx1"/>
                </a:solidFill>
                <a:ea typeface="Geneva" charset="-128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20E237F-93E3-4DBF-A75D-94AF0677BE17}" type="slidenum">
              <a:rPr lang="en-US">
                <a:solidFill>
                  <a:srgbClr val="63666A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  <p:sp>
        <p:nvSpPr>
          <p:cNvPr id="2" name="Line 9"/>
          <p:cNvSpPr>
            <a:spLocks noChangeShapeType="1"/>
          </p:cNvSpPr>
          <p:nvPr/>
        </p:nvSpPr>
        <p:spPr bwMode="auto">
          <a:xfrm>
            <a:off x="609600" y="838200"/>
            <a:ext cx="109728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30" tIns="45718" rIns="91430" bIns="45718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500" b="1" smtClean="0">
              <a:solidFill>
                <a:srgbClr val="FFFFFF"/>
              </a:solidFill>
              <a:ea typeface="Geneva"/>
            </a:endParaRPr>
          </a:p>
        </p:txBody>
      </p:sp>
      <p:pic>
        <p:nvPicPr>
          <p:cNvPr id="1031" name="Picture 12" descr="Optum_ColorBand-02"/>
          <p:cNvPicPr preferRelativeResize="0"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0"/>
          <a:stretch>
            <a:fillRect/>
          </a:stretch>
        </p:blipFill>
        <p:spPr bwMode="auto">
          <a:xfrm>
            <a:off x="2794000" y="6429397"/>
            <a:ext cx="8788400" cy="4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14"/>
          <p:cNvSpPr txBox="1">
            <a:spLocks noChangeArrowheads="1"/>
          </p:cNvSpPr>
          <p:nvPr/>
        </p:nvSpPr>
        <p:spPr bwMode="auto">
          <a:xfrm>
            <a:off x="6796617" y="6553200"/>
            <a:ext cx="2540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charset="0"/>
                <a:ea typeface="Geneva" charset="0"/>
                <a:cs typeface="Arial Unicode MS" charset="0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b="0" dirty="0" smtClean="0">
                <a:solidFill>
                  <a:srgbClr val="63666A"/>
                </a:solidFill>
              </a:rPr>
              <a:t>Propriety and Confidential. Do not distribute.</a:t>
            </a:r>
          </a:p>
        </p:txBody>
      </p:sp>
      <p:pic>
        <p:nvPicPr>
          <p:cNvPr id="1033" name="Picture 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833" y="6559551"/>
            <a:ext cx="1938867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7139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4178" r:id="rId12"/>
    <p:sldLayoutId id="2147484179" r:id="rId13"/>
    <p:sldLayoutId id="2147484180" r:id="rId1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+mj-lt"/>
          <a:ea typeface="Geneva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5pPr>
      <a:lvl6pPr marL="457143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6pPr>
      <a:lvl7pPr marL="914286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7pPr>
      <a:lvl8pPr marL="137143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8pPr>
      <a:lvl9pPr marL="1828573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9pPr>
    </p:titleStyle>
    <p:bodyStyle>
      <a:lvl1pPr marL="342858" indent="-342858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defRPr sz="1500">
          <a:solidFill>
            <a:schemeClr val="tx1"/>
          </a:solidFill>
          <a:latin typeface="+mn-lt"/>
          <a:ea typeface="Geneva" charset="0"/>
          <a:cs typeface="+mn-cs"/>
        </a:defRPr>
      </a:lvl1pPr>
      <a:lvl2pPr marL="152380" indent="-150795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SzPct val="90000"/>
        <a:buFont typeface="Arial" pitchFamily="34" charset="0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2pPr>
      <a:lvl3pPr marL="355558" indent="-17778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641271" indent="-17143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500">
          <a:solidFill>
            <a:schemeClr val="tx1"/>
          </a:solidFill>
          <a:latin typeface="+mn-lt"/>
          <a:ea typeface="+mn-ea"/>
          <a:cs typeface="+mn-cs"/>
        </a:defRPr>
      </a:lvl4pPr>
      <a:lvl5pPr marL="926983" indent="-17143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»"/>
        <a:defRPr sz="1500">
          <a:solidFill>
            <a:schemeClr val="tx1"/>
          </a:solidFill>
          <a:latin typeface="+mn-lt"/>
          <a:ea typeface="+mn-ea"/>
          <a:cs typeface="+mn-cs"/>
        </a:defRPr>
      </a:lvl5pPr>
      <a:lvl6pPr marL="1384127" indent="-17143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500">
          <a:solidFill>
            <a:schemeClr val="tx1"/>
          </a:solidFill>
          <a:latin typeface="+mn-lt"/>
          <a:ea typeface="+mn-ea"/>
          <a:cs typeface="+mn-cs"/>
        </a:defRPr>
      </a:lvl6pPr>
      <a:lvl7pPr marL="1841271" indent="-17143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500">
          <a:solidFill>
            <a:schemeClr val="tx1"/>
          </a:solidFill>
          <a:latin typeface="+mn-lt"/>
          <a:ea typeface="+mn-ea"/>
          <a:cs typeface="+mn-cs"/>
        </a:defRPr>
      </a:lvl7pPr>
      <a:lvl8pPr marL="2298413" indent="-17143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500">
          <a:solidFill>
            <a:schemeClr val="tx1"/>
          </a:solidFill>
          <a:latin typeface="+mn-lt"/>
          <a:ea typeface="+mn-ea"/>
          <a:cs typeface="+mn-cs"/>
        </a:defRPr>
      </a:lvl8pPr>
      <a:lvl9pPr marL="2755558" indent="-17143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4571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4571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4571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4571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4571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4571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4571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4571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736183" y="6572263"/>
            <a:ext cx="5523092" cy="209551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b="0" dirty="0" smtClean="0">
                <a:solidFill>
                  <a:prstClr val="white">
                    <a:lumMod val="50000"/>
                  </a:prstClr>
                </a:solidFill>
                <a:latin typeface="Frutiger LT Std 45 Light"/>
                <a:cs typeface="Frutiger LT Std 45 Light"/>
              </a:rPr>
              <a:t>Confidential property of Optum. Do not distribute or reproduce without express permission from Optum.</a:t>
            </a:r>
            <a:endParaRPr lang="en-US" dirty="0">
              <a:solidFill>
                <a:prstClr val="white">
                  <a:lumMod val="50000"/>
                </a:prstClr>
              </a:solidFill>
              <a:latin typeface="Frutiger LT Std 45 Light"/>
              <a:cs typeface="Frutiger LT Std 45 Light"/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905083" y="6572263"/>
            <a:ext cx="609600" cy="209551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EE22CD0-11F5-4647-B802-77FC0A9339C4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sz="900">
              <a:solidFill>
                <a:srgbClr val="FFFFFF"/>
              </a:solidFill>
            </a:endParaRP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619251" y="6451551"/>
            <a:ext cx="0" cy="28263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60" y="6411032"/>
            <a:ext cx="912136" cy="28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70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4175" r:id="rId11"/>
    <p:sldLayoutId id="2147484176" r:id="rId12"/>
    <p:sldLayoutId id="2147484177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143" rtl="0" eaLnBrk="1" latinLnBrk="0" hangingPunct="1">
        <a:spcBef>
          <a:spcPct val="0"/>
        </a:spcBef>
        <a:buNone/>
        <a:defRPr sz="4400" kern="1200">
          <a:solidFill>
            <a:srgbClr val="63666A"/>
          </a:solidFill>
          <a:latin typeface=""/>
          <a:ea typeface="+mj-ea"/>
          <a:cs typeface="+mj-cs"/>
        </a:defRPr>
      </a:lvl1pPr>
    </p:titleStyle>
    <p:bodyStyle>
      <a:lvl1pPr marL="342858" indent="-342858" algn="l" defTabSz="457143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57" indent="-285717" algn="l" defTabSz="457143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58" indent="-228573" algn="l" defTabSz="457143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00" indent="-228573" algn="l" defTabSz="457143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43" indent="-228573" algn="l" defTabSz="457143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86" indent="-228573" algn="l" defTabSz="457143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3" algn="l" defTabSz="457143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3" algn="l" defTabSz="457143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8" indent="-228573" algn="l" defTabSz="457143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4571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4571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4571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4571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4571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4571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4571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4571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6" descr="Optum_RGB_PPT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6151578"/>
            <a:ext cx="2144184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7484" y="152402"/>
            <a:ext cx="10968567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2" y="990600"/>
            <a:ext cx="10970684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14367" y="6543675"/>
            <a:ext cx="406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defRPr sz="800" b="0">
                <a:solidFill>
                  <a:schemeClr val="tx1"/>
                </a:solidFill>
                <a:ea typeface="Geneva" charset="-128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20E237F-93E3-4DBF-A75D-94AF0677BE17}" type="slidenum">
              <a:rPr lang="en-US">
                <a:solidFill>
                  <a:srgbClr val="63666A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  <p:sp>
        <p:nvSpPr>
          <p:cNvPr id="2" name="Line 9"/>
          <p:cNvSpPr>
            <a:spLocks noChangeShapeType="1"/>
          </p:cNvSpPr>
          <p:nvPr/>
        </p:nvSpPr>
        <p:spPr bwMode="auto">
          <a:xfrm>
            <a:off x="609600" y="838200"/>
            <a:ext cx="109728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30" tIns="45718" rIns="91430" bIns="45718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500" b="1" smtClean="0">
              <a:solidFill>
                <a:srgbClr val="FFFFFF"/>
              </a:solidFill>
            </a:endParaRPr>
          </a:p>
        </p:txBody>
      </p:sp>
      <p:pic>
        <p:nvPicPr>
          <p:cNvPr id="1031" name="Picture 12" descr="Optum_ColorBand-02"/>
          <p:cNvPicPr preferRelativeResize="0"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0"/>
          <a:stretch>
            <a:fillRect/>
          </a:stretch>
        </p:blipFill>
        <p:spPr bwMode="auto">
          <a:xfrm>
            <a:off x="2794000" y="6429390"/>
            <a:ext cx="8788400" cy="4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14"/>
          <p:cNvSpPr txBox="1">
            <a:spLocks noChangeArrowheads="1"/>
          </p:cNvSpPr>
          <p:nvPr/>
        </p:nvSpPr>
        <p:spPr bwMode="auto">
          <a:xfrm>
            <a:off x="6796617" y="6553200"/>
            <a:ext cx="2540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charset="0"/>
                <a:ea typeface="Geneva" charset="0"/>
                <a:cs typeface="Arial Unicode MS" charset="0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b="0" dirty="0" smtClean="0">
                <a:solidFill>
                  <a:srgbClr val="63666A"/>
                </a:solidFill>
              </a:rPr>
              <a:t>Propriety and Confidential. Do not distribute.</a:t>
            </a:r>
          </a:p>
        </p:txBody>
      </p:sp>
      <p:pic>
        <p:nvPicPr>
          <p:cNvPr id="1033" name="Picture 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833" y="6559551"/>
            <a:ext cx="1938867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5397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4157" r:id="rId12"/>
    <p:sldLayoutId id="2147484158" r:id="rId13"/>
    <p:sldLayoutId id="2147484159" r:id="rId1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+mj-lt"/>
          <a:ea typeface="Geneva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5pPr>
      <a:lvl6pPr marL="457143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6pPr>
      <a:lvl7pPr marL="914286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7pPr>
      <a:lvl8pPr marL="137143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8pPr>
      <a:lvl9pPr marL="1828573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9pPr>
    </p:titleStyle>
    <p:bodyStyle>
      <a:lvl1pPr marL="342858" indent="-342858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defRPr sz="1500">
          <a:solidFill>
            <a:schemeClr val="tx1"/>
          </a:solidFill>
          <a:latin typeface="+mn-lt"/>
          <a:ea typeface="Geneva" charset="0"/>
          <a:cs typeface="+mn-cs"/>
        </a:defRPr>
      </a:lvl1pPr>
      <a:lvl2pPr marL="152380" indent="-150795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SzPct val="90000"/>
        <a:buFont typeface="Arial" pitchFamily="34" charset="0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2pPr>
      <a:lvl3pPr marL="355558" indent="-17778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641271" indent="-17143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500">
          <a:solidFill>
            <a:schemeClr val="tx1"/>
          </a:solidFill>
          <a:latin typeface="+mn-lt"/>
          <a:ea typeface="+mn-ea"/>
          <a:cs typeface="+mn-cs"/>
        </a:defRPr>
      </a:lvl4pPr>
      <a:lvl5pPr marL="926983" indent="-17143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»"/>
        <a:defRPr sz="1500">
          <a:solidFill>
            <a:schemeClr val="tx1"/>
          </a:solidFill>
          <a:latin typeface="+mn-lt"/>
          <a:ea typeface="+mn-ea"/>
          <a:cs typeface="+mn-cs"/>
        </a:defRPr>
      </a:lvl5pPr>
      <a:lvl6pPr marL="1384127" indent="-17143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500">
          <a:solidFill>
            <a:schemeClr val="tx1"/>
          </a:solidFill>
          <a:latin typeface="+mn-lt"/>
          <a:ea typeface="+mn-ea"/>
          <a:cs typeface="+mn-cs"/>
        </a:defRPr>
      </a:lvl6pPr>
      <a:lvl7pPr marL="1841271" indent="-17143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500">
          <a:solidFill>
            <a:schemeClr val="tx1"/>
          </a:solidFill>
          <a:latin typeface="+mn-lt"/>
          <a:ea typeface="+mn-ea"/>
          <a:cs typeface="+mn-cs"/>
        </a:defRPr>
      </a:lvl7pPr>
      <a:lvl8pPr marL="2298413" indent="-17143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500">
          <a:solidFill>
            <a:schemeClr val="tx1"/>
          </a:solidFill>
          <a:latin typeface="+mn-lt"/>
          <a:ea typeface="+mn-ea"/>
          <a:cs typeface="+mn-cs"/>
        </a:defRPr>
      </a:lvl8pPr>
      <a:lvl9pPr marL="2755558" indent="-17143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4571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4571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4571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4571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4571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4571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4571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4571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Optum_RGB_PPT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6151578"/>
            <a:ext cx="2144184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7484" y="152402"/>
            <a:ext cx="10968567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2" y="990600"/>
            <a:ext cx="10970684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45" name="Line 6"/>
          <p:cNvSpPr>
            <a:spLocks noChangeShapeType="1"/>
          </p:cNvSpPr>
          <p:nvPr/>
        </p:nvSpPr>
        <p:spPr bwMode="auto">
          <a:xfrm>
            <a:off x="609600" y="838200"/>
            <a:ext cx="109728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30" tIns="45718" rIns="91430" bIns="45718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500" b="1" smtClean="0">
              <a:solidFill>
                <a:srgbClr val="FFFFFF"/>
              </a:solidFill>
              <a:ea typeface="Geneva"/>
            </a:endParaRPr>
          </a:p>
        </p:txBody>
      </p:sp>
      <p:pic>
        <p:nvPicPr>
          <p:cNvPr id="10246" name="Picture 7" descr="Optum_ColorBand-02"/>
          <p:cNvPicPr preferRelativeResize="0"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0"/>
          <a:stretch>
            <a:fillRect/>
          </a:stretch>
        </p:blipFill>
        <p:spPr bwMode="auto">
          <a:xfrm>
            <a:off x="2794000" y="6429390"/>
            <a:ext cx="8788400" cy="4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2823646" y="6553216"/>
            <a:ext cx="2154767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charset="0"/>
                <a:ea typeface="Geneva" charset="0"/>
                <a:cs typeface="Arial Unicode MS" charset="0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b="0" dirty="0" smtClean="0">
                <a:solidFill>
                  <a:srgbClr val="63666A"/>
                </a:solidFill>
              </a:rPr>
              <a:t>Title of presentation goes here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14367" y="6543675"/>
            <a:ext cx="406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defRPr sz="800" b="0">
                <a:solidFill>
                  <a:srgbClr val="63666A"/>
                </a:solidFill>
                <a:ea typeface="Geneva" charset="-128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D0C30A1-87C2-4C95-85A3-3C06F47C034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6796617" y="6553200"/>
            <a:ext cx="2540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charset="0"/>
                <a:ea typeface="Geneva" charset="0"/>
                <a:cs typeface="Arial Unicode MS" charset="0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b="0" dirty="0" smtClean="0">
                <a:solidFill>
                  <a:srgbClr val="63666A"/>
                </a:solidFill>
              </a:rPr>
              <a:t>Propriety and Confidential. Do not distribute.</a:t>
            </a:r>
          </a:p>
        </p:txBody>
      </p:sp>
      <p:pic>
        <p:nvPicPr>
          <p:cNvPr id="10250" name="Picture 1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833" y="6559551"/>
            <a:ext cx="1938867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7158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4154" r:id="rId12"/>
    <p:sldLayoutId id="2147484155" r:id="rId13"/>
    <p:sldLayoutId id="2147484156" r:id="rId1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+mj-lt"/>
          <a:ea typeface="Geneva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5pPr>
      <a:lvl6pPr marL="457143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6pPr>
      <a:lvl7pPr marL="914286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7pPr>
      <a:lvl8pPr marL="137143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8pPr>
      <a:lvl9pPr marL="1828573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9pPr>
    </p:titleStyle>
    <p:bodyStyle>
      <a:lvl1pPr marL="342858" indent="-342858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defRPr sz="1500">
          <a:solidFill>
            <a:schemeClr val="tx1"/>
          </a:solidFill>
          <a:latin typeface="+mn-lt"/>
          <a:ea typeface="Geneva" charset="0"/>
          <a:cs typeface="+mn-cs"/>
        </a:defRPr>
      </a:lvl1pPr>
      <a:lvl2pPr marL="152380" indent="-150795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SzPct val="90000"/>
        <a:buFont typeface="Arial" pitchFamily="34" charset="0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2pPr>
      <a:lvl3pPr marL="355558" indent="-17778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641271" indent="-17143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500">
          <a:solidFill>
            <a:schemeClr val="tx1"/>
          </a:solidFill>
          <a:latin typeface="+mn-lt"/>
          <a:ea typeface="+mn-ea"/>
          <a:cs typeface="+mn-cs"/>
        </a:defRPr>
      </a:lvl4pPr>
      <a:lvl5pPr marL="926983" indent="-17143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»"/>
        <a:defRPr sz="1500">
          <a:solidFill>
            <a:schemeClr val="tx1"/>
          </a:solidFill>
          <a:latin typeface="+mn-lt"/>
          <a:ea typeface="+mn-ea"/>
          <a:cs typeface="+mn-cs"/>
        </a:defRPr>
      </a:lvl5pPr>
      <a:lvl6pPr marL="1384127" indent="-17143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500">
          <a:solidFill>
            <a:schemeClr val="tx1"/>
          </a:solidFill>
          <a:latin typeface="+mn-lt"/>
          <a:ea typeface="+mn-ea"/>
          <a:cs typeface="+mn-cs"/>
        </a:defRPr>
      </a:lvl6pPr>
      <a:lvl7pPr marL="1841271" indent="-17143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500">
          <a:solidFill>
            <a:schemeClr val="tx1"/>
          </a:solidFill>
          <a:latin typeface="+mn-lt"/>
          <a:ea typeface="+mn-ea"/>
          <a:cs typeface="+mn-cs"/>
        </a:defRPr>
      </a:lvl7pPr>
      <a:lvl8pPr marL="2298413" indent="-17143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500">
          <a:solidFill>
            <a:schemeClr val="tx1"/>
          </a:solidFill>
          <a:latin typeface="+mn-lt"/>
          <a:ea typeface="+mn-ea"/>
          <a:cs typeface="+mn-cs"/>
        </a:defRPr>
      </a:lvl8pPr>
      <a:lvl9pPr marL="2755558" indent="-17143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4571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4571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4571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4571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4571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4571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4571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4571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6" descr="Optum_RGB_PPT"/>
          <p:cNvPicPr>
            <a:picLocks noChangeAspect="1" noChangeArrowheads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8000" y="6151626"/>
            <a:ext cx="2144184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7504" y="152403"/>
            <a:ext cx="10968567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15" y="990601"/>
            <a:ext cx="10970684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6000" y="6543675"/>
            <a:ext cx="406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800" b="0">
                <a:solidFill>
                  <a:schemeClr val="tx1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3F9ED88-55B5-4D98-AC78-785998B788F3}" type="slidenum">
              <a:rPr lang="en-US">
                <a:solidFill>
                  <a:srgbClr val="63666A"/>
                </a:solidFill>
                <a:ea typeface="Geneva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63666A"/>
              </a:solidFill>
              <a:ea typeface="Geneva" charset="-128"/>
            </a:endParaRPr>
          </a:p>
        </p:txBody>
      </p:sp>
      <p:sp>
        <p:nvSpPr>
          <p:cNvPr id="2" name="Line 9"/>
          <p:cNvSpPr>
            <a:spLocks noChangeShapeType="1"/>
          </p:cNvSpPr>
          <p:nvPr/>
        </p:nvSpPr>
        <p:spPr bwMode="auto">
          <a:xfrm>
            <a:off x="609600" y="838200"/>
            <a:ext cx="109728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30" tIns="45718" rIns="91430" bIns="45718" anchor="ctr"/>
          <a:lstStyle/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solidFill>
                <a:srgbClr val="FFFFFF"/>
              </a:solidFill>
              <a:ea typeface="Geneva" charset="-128"/>
            </a:endParaRPr>
          </a:p>
        </p:txBody>
      </p:sp>
      <p:pic>
        <p:nvPicPr>
          <p:cNvPr id="1031" name="Picture 12" descr="Optum_ColorBand-02"/>
          <p:cNvPicPr preferRelativeResize="0">
            <a:picLocks noChangeAspect="1" noChangeArrowheads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94000" y="6429438"/>
            <a:ext cx="8788400" cy="4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14"/>
          <p:cNvSpPr txBox="1">
            <a:spLocks noChangeArrowheads="1"/>
          </p:cNvSpPr>
          <p:nvPr/>
        </p:nvSpPr>
        <p:spPr bwMode="auto">
          <a:xfrm>
            <a:off x="8636000" y="6553200"/>
            <a:ext cx="2540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charset="0"/>
                <a:ea typeface="Geneva" charset="0"/>
                <a:cs typeface="Arial Unicode MS" charset="0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b="0" dirty="0" smtClean="0">
                <a:solidFill>
                  <a:srgbClr val="63666A"/>
                </a:solidFill>
              </a:rPr>
              <a:t>Propriety and Confidential. Do not distribute.</a:t>
            </a:r>
          </a:p>
        </p:txBody>
      </p:sp>
    </p:spTree>
    <p:extLst>
      <p:ext uri="{BB962C8B-B14F-4D97-AF65-F5344CB8AC3E}">
        <p14:creationId xmlns:p14="http://schemas.microsoft.com/office/powerpoint/2010/main" val="383456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4160" r:id="rId13"/>
    <p:sldLayoutId id="2147484161" r:id="rId14"/>
    <p:sldLayoutId id="2147484162" r:id="rId15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+mj-lt"/>
          <a:ea typeface="Geneva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5pPr>
      <a:lvl6pPr marL="457143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6pPr>
      <a:lvl7pPr marL="914286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7pPr>
      <a:lvl8pPr marL="137143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8pPr>
      <a:lvl9pPr marL="1828573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9pPr>
    </p:titleStyle>
    <p:bodyStyle>
      <a:lvl1pPr marL="342858" indent="-342858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defRPr sz="1500">
          <a:solidFill>
            <a:schemeClr val="tx1"/>
          </a:solidFill>
          <a:latin typeface="+mn-lt"/>
          <a:ea typeface="Geneva" charset="0"/>
          <a:cs typeface="+mn-cs"/>
        </a:defRPr>
      </a:lvl1pPr>
      <a:lvl2pPr marL="152380" indent="-150795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SzPct val="90000"/>
        <a:buFont typeface="Arial" pitchFamily="34" charset="0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2pPr>
      <a:lvl3pPr marL="355558" indent="-17778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641271" indent="-17143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500">
          <a:solidFill>
            <a:schemeClr val="tx1"/>
          </a:solidFill>
          <a:latin typeface="+mn-lt"/>
          <a:ea typeface="+mn-ea"/>
          <a:cs typeface="+mn-cs"/>
        </a:defRPr>
      </a:lvl4pPr>
      <a:lvl5pPr marL="926983" indent="-17143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»"/>
        <a:defRPr sz="1500">
          <a:solidFill>
            <a:schemeClr val="tx1"/>
          </a:solidFill>
          <a:latin typeface="+mn-lt"/>
          <a:ea typeface="+mn-ea"/>
          <a:cs typeface="+mn-cs"/>
        </a:defRPr>
      </a:lvl5pPr>
      <a:lvl6pPr marL="1384127" indent="-17143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500">
          <a:solidFill>
            <a:schemeClr val="tx1"/>
          </a:solidFill>
          <a:latin typeface="+mn-lt"/>
          <a:ea typeface="+mn-ea"/>
          <a:cs typeface="+mn-cs"/>
        </a:defRPr>
      </a:lvl6pPr>
      <a:lvl7pPr marL="1841271" indent="-17143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500">
          <a:solidFill>
            <a:schemeClr val="tx1"/>
          </a:solidFill>
          <a:latin typeface="+mn-lt"/>
          <a:ea typeface="+mn-ea"/>
          <a:cs typeface="+mn-cs"/>
        </a:defRPr>
      </a:lvl7pPr>
      <a:lvl8pPr marL="2298413" indent="-17143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500">
          <a:solidFill>
            <a:schemeClr val="tx1"/>
          </a:solidFill>
          <a:latin typeface="+mn-lt"/>
          <a:ea typeface="+mn-ea"/>
          <a:cs typeface="+mn-cs"/>
        </a:defRPr>
      </a:lvl8pPr>
      <a:lvl9pPr marL="2755558" indent="-17143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4571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4571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4571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4571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4571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4571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4571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4571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64D087D-EF83-4A62-AD98-E31A422A94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6" y="6263376"/>
            <a:ext cx="1425757" cy="44453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95302" y="0"/>
            <a:ext cx="11315700" cy="107405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95302" y="1825625"/>
            <a:ext cx="11315700" cy="40744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381000" y="7386873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264"/>
            <a:fld id="{915958EA-D2E5-6B40-9C49-1CF399DB248A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 defTabSz="914264"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5295900" y="6486992"/>
            <a:ext cx="592454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264"/>
            <a:r>
              <a:rPr lang="en-US" dirty="0" smtClean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264900" y="6486992"/>
            <a:ext cx="54247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264"/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 defTabSz="914264"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 bwMode="gray">
          <a:xfrm>
            <a:off x="457200" y="1100667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 bwMode="gray">
          <a:xfrm>
            <a:off x="457200" y="1100667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 bwMode="gray">
          <a:xfrm>
            <a:off x="457200" y="1100667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EDB2CE75-020D-45A1-B141-8BC43E0F6356}"/>
              </a:ext>
            </a:extLst>
          </p:cNvPr>
          <p:cNvCxnSpPr>
            <a:cxnSpLocks/>
          </p:cNvCxnSpPr>
          <p:nvPr/>
        </p:nvCxnSpPr>
        <p:spPr bwMode="gray">
          <a:xfrm>
            <a:off x="457200" y="1100667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A4E70631-2200-435E-8B78-C15380687CB2}"/>
              </a:ext>
            </a:extLst>
          </p:cNvPr>
          <p:cNvCxnSpPr>
            <a:cxnSpLocks/>
          </p:cNvCxnSpPr>
          <p:nvPr/>
        </p:nvCxnSpPr>
        <p:spPr bwMode="gray">
          <a:xfrm>
            <a:off x="457200" y="1100667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0EB69FDF-A621-430B-ADCC-6492A766DF3E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457200" y="1100667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04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  <p:sldLayoutId id="2147483765" r:id="rId17"/>
    <p:sldLayoutId id="2147483766" r:id="rId18"/>
    <p:sldLayoutId id="2147483767" r:id="rId19"/>
    <p:sldLayoutId id="2147483768" r:id="rId20"/>
    <p:sldLayoutId id="2147483769" r:id="rId21"/>
    <p:sldLayoutId id="2147483770" r:id="rId22"/>
    <p:sldLayoutId id="2147483771" r:id="rId23"/>
    <p:sldLayoutId id="2147483772" r:id="rId24"/>
    <p:sldLayoutId id="2147483773" r:id="rId25"/>
    <p:sldLayoutId id="2147483774" r:id="rId26"/>
    <p:sldLayoutId id="2147483775" r:id="rId27"/>
    <p:sldLayoutId id="2147483776" r:id="rId28"/>
    <p:sldLayoutId id="2147483777" r:id="rId29"/>
    <p:sldLayoutId id="2147483778" r:id="rId30"/>
    <p:sldLayoutId id="2147483779" r:id="rId31"/>
    <p:sldLayoutId id="2147483780" r:id="rId32"/>
    <p:sldLayoutId id="2147483781" r:id="rId33"/>
    <p:sldLayoutId id="2147483782" r:id="rId34"/>
    <p:sldLayoutId id="2147483783" r:id="rId35"/>
    <p:sldLayoutId id="2147483784" r:id="rId36"/>
    <p:sldLayoutId id="2147484163" r:id="rId37"/>
    <p:sldLayoutId id="2147484164" r:id="rId38"/>
    <p:sldLayoutId id="2147484165" r:id="rId39"/>
    <p:sldLayoutId id="2147484166" r:id="rId40"/>
  </p:sldLayoutIdLst>
  <p:hf hdr="0" dt="0"/>
  <p:txStyles>
    <p:titleStyle>
      <a:lvl1pPr algn="l" defTabSz="914264" rtl="0" eaLnBrk="1" latinLnBrk="0" hangingPunct="1">
        <a:lnSpc>
          <a:spcPct val="90000"/>
        </a:lnSpc>
        <a:spcBef>
          <a:spcPct val="0"/>
        </a:spcBef>
        <a:buNone/>
        <a:defRPr sz="3100" kern="1200">
          <a:solidFill>
            <a:srgbClr val="55565A"/>
          </a:solidFill>
          <a:latin typeface="+mj-lt"/>
          <a:ea typeface="+mj-ea"/>
          <a:cs typeface="+mj-cs"/>
        </a:defRPr>
      </a:lvl1pPr>
    </p:titleStyle>
    <p:bodyStyle>
      <a:lvl1pPr marL="0" indent="0" algn="l" defTabSz="914264" rtl="0" eaLnBrk="1" latinLnBrk="0" hangingPunct="1">
        <a:lnSpc>
          <a:spcPct val="95000"/>
        </a:lnSpc>
        <a:spcBef>
          <a:spcPts val="800"/>
        </a:spcBef>
        <a:spcAft>
          <a:spcPts val="600"/>
        </a:spcAft>
        <a:buFont typeface="Arial" panose="020B0604020202020204" pitchFamily="34" charset="0"/>
        <a:buChar char="​"/>
        <a:defRPr sz="2300" kern="1200">
          <a:solidFill>
            <a:schemeClr val="tx2"/>
          </a:solidFill>
          <a:latin typeface="+mn-lt"/>
          <a:ea typeface="+mn-ea"/>
          <a:cs typeface="+mn-cs"/>
        </a:defRPr>
      </a:lvl1pPr>
      <a:lvl2pPr marL="230156" indent="-230156" algn="l" defTabSz="914264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68" indent="-228568" algn="l" defTabSz="914264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​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458719" indent="-230156" algn="l" defTabSz="914264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02" indent="-228568" algn="l" defTabSz="914264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914264" indent="-228568" algn="l" defTabSz="914264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914264" indent="-228568" algn="l" defTabSz="914264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914264" indent="-228568" algn="l" defTabSz="914264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914264" indent="-228568" algn="l" defTabSz="914264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6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1" algn="l" defTabSz="91426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4" algn="l" defTabSz="91426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6" algn="l" defTabSz="91426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28" algn="l" defTabSz="91426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62" algn="l" defTabSz="91426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90" algn="l" defTabSz="91426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20" algn="l" defTabSz="91426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51" algn="l" defTabSz="91426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72" pos="3816" userDrawn="1">
          <p15:clr>
            <a:srgbClr val="FDE53C"/>
          </p15:clr>
        </p15:guide>
        <p15:guide id="73" orient="horz" pos="3720" userDrawn="1">
          <p15:clr>
            <a:srgbClr val="F26B43"/>
          </p15:clr>
        </p15:guide>
        <p15:guide id="74" userDrawn="1">
          <p15:clr>
            <a:srgbClr val="F26B43"/>
          </p15:clr>
        </p15:guide>
        <p15:guide id="75" pos="7440" userDrawn="1">
          <p15:clr>
            <a:srgbClr val="F26B43"/>
          </p15:clr>
        </p15:guide>
        <p15:guide id="76" pos="264" userDrawn="1">
          <p15:clr>
            <a:srgbClr val="F26B43"/>
          </p15:clr>
        </p15:guide>
        <p15:guide id="77" orient="horz" pos="4080" userDrawn="1">
          <p15:clr>
            <a:srgbClr val="F26B43"/>
          </p15:clr>
        </p15:guide>
        <p15:guide id="78" pos="312" userDrawn="1">
          <p15:clr>
            <a:srgbClr val="F26B43"/>
          </p15:clr>
        </p15:guide>
        <p15:guide id="79" orient="horz" pos="240" userDrawn="1">
          <p15:clr>
            <a:srgbClr val="F26B43"/>
          </p15:clr>
        </p15:guide>
        <p15:guide id="80" orient="horz" pos="360" userDrawn="1">
          <p15:clr>
            <a:srgbClr val="F26B43"/>
          </p15:clr>
        </p15:guide>
        <p15:guide id="81" orient="horz" pos="696" userDrawn="1">
          <p15:clr>
            <a:srgbClr val="F26B43"/>
          </p15:clr>
        </p15:guide>
        <p15:guide id="82" orient="horz" pos="2472" userDrawn="1">
          <p15:clr>
            <a:srgbClr val="F26B43"/>
          </p15:clr>
        </p15:guide>
        <p15:guide id="83" orient="horz" pos="4224" userDrawn="1">
          <p15:clr>
            <a:srgbClr val="F26B43"/>
          </p15:clr>
        </p15:guide>
        <p15:guide id="84" pos="7392" userDrawn="1">
          <p15:clr>
            <a:srgbClr val="F26B43"/>
          </p15:clr>
        </p15:guide>
        <p15:guide id="85" pos="3864" userDrawn="1">
          <p15:clr>
            <a:srgbClr val="FDE53C"/>
          </p15:clr>
        </p15:guide>
        <p15:guide id="86" pos="2688" userDrawn="1">
          <p15:clr>
            <a:srgbClr val="F26B43"/>
          </p15:clr>
        </p15:guide>
        <p15:guide id="87" pos="4992" userDrawn="1">
          <p15:clr>
            <a:srgbClr val="F26B43"/>
          </p15:clr>
        </p15:guide>
        <p15:guide id="88" pos="2640" userDrawn="1">
          <p15:clr>
            <a:srgbClr val="F26B43"/>
          </p15:clr>
        </p15:guide>
        <p15:guide id="89" pos="5040" userDrawn="1">
          <p15:clr>
            <a:srgbClr val="F26B43"/>
          </p15:clr>
        </p15:guide>
        <p15:guide id="90" orient="horz" pos="2424" userDrawn="1">
          <p15:clr>
            <a:srgbClr val="F26B43"/>
          </p15:clr>
        </p15:guide>
        <p15:guide id="91" orient="horz" pos="1152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64D087D-EF83-4A62-AD98-E31A422A94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4" t="18631" r="7973" b="19012"/>
          <a:stretch/>
        </p:blipFill>
        <p:spPr>
          <a:xfrm>
            <a:off x="392616" y="6263376"/>
            <a:ext cx="1425757" cy="44453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95302" y="0"/>
            <a:ext cx="11315700" cy="107405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95302" y="1825625"/>
            <a:ext cx="11315700" cy="40744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381000" y="7386873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958EA-D2E5-6B40-9C49-1CF399DB248A}" type="datetime1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4/15/2019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5295900" y="6486992"/>
            <a:ext cx="592454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srgbClr val="55565A">
                    <a:tint val="75000"/>
                  </a:srgbClr>
                </a:solidFill>
              </a:rPr>
              <a:t>Confidential property of Optum. Do not distribute or reproduce without express permission from Optum.</a:t>
            </a:r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264900" y="6486992"/>
            <a:ext cx="54247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 bwMode="gray">
          <a:xfrm>
            <a:off x="457200" y="1100667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 bwMode="gray">
          <a:xfrm>
            <a:off x="457200" y="1100667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 bwMode="gray">
          <a:xfrm>
            <a:off x="457200" y="1100667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EDB2CE75-020D-45A1-B141-8BC43E0F6356}"/>
              </a:ext>
            </a:extLst>
          </p:cNvPr>
          <p:cNvCxnSpPr>
            <a:cxnSpLocks/>
          </p:cNvCxnSpPr>
          <p:nvPr/>
        </p:nvCxnSpPr>
        <p:spPr bwMode="gray">
          <a:xfrm>
            <a:off x="457200" y="1100667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A4E70631-2200-435E-8B78-C15380687CB2}"/>
              </a:ext>
            </a:extLst>
          </p:cNvPr>
          <p:cNvCxnSpPr>
            <a:cxnSpLocks/>
          </p:cNvCxnSpPr>
          <p:nvPr/>
        </p:nvCxnSpPr>
        <p:spPr bwMode="gray">
          <a:xfrm>
            <a:off x="457200" y="1100667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0EB69FDF-A621-430B-ADCC-6492A766DF3E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457200" y="1100667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62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  <p:sldLayoutId id="2147483803" r:id="rId18"/>
    <p:sldLayoutId id="2147483804" r:id="rId19"/>
    <p:sldLayoutId id="2147483805" r:id="rId20"/>
    <p:sldLayoutId id="2147483806" r:id="rId21"/>
    <p:sldLayoutId id="2147483807" r:id="rId22"/>
    <p:sldLayoutId id="2147483808" r:id="rId23"/>
    <p:sldLayoutId id="2147483809" r:id="rId24"/>
    <p:sldLayoutId id="2147483810" r:id="rId25"/>
    <p:sldLayoutId id="2147483811" r:id="rId26"/>
    <p:sldLayoutId id="2147483812" r:id="rId27"/>
    <p:sldLayoutId id="2147483813" r:id="rId28"/>
    <p:sldLayoutId id="2147483814" r:id="rId29"/>
    <p:sldLayoutId id="2147483815" r:id="rId30"/>
    <p:sldLayoutId id="2147483816" r:id="rId31"/>
    <p:sldLayoutId id="2147483817" r:id="rId32"/>
    <p:sldLayoutId id="2147483818" r:id="rId33"/>
    <p:sldLayoutId id="2147483819" r:id="rId34"/>
    <p:sldLayoutId id="2147483820" r:id="rId35"/>
    <p:sldLayoutId id="2147483821" r:id="rId36"/>
  </p:sldLayoutIdLst>
  <p:hf hdr="0" dt="0"/>
  <p:txStyles>
    <p:titleStyle>
      <a:lvl1pPr algn="l" defTabSz="914286" rtl="0" eaLnBrk="1" latinLnBrk="0" hangingPunct="1">
        <a:lnSpc>
          <a:spcPct val="90000"/>
        </a:lnSpc>
        <a:spcBef>
          <a:spcPct val="0"/>
        </a:spcBef>
        <a:buNone/>
        <a:defRPr sz="3100" kern="1200">
          <a:solidFill>
            <a:srgbClr val="55565A"/>
          </a:solidFill>
          <a:latin typeface="+mj-lt"/>
          <a:ea typeface="+mj-ea"/>
          <a:cs typeface="+mj-cs"/>
        </a:defRPr>
      </a:lvl1pPr>
    </p:titleStyle>
    <p:bodyStyle>
      <a:lvl1pPr marL="0" indent="0" algn="l" defTabSz="914286" rtl="0" eaLnBrk="1" latinLnBrk="0" hangingPunct="1">
        <a:lnSpc>
          <a:spcPct val="95000"/>
        </a:lnSpc>
        <a:spcBef>
          <a:spcPts val="800"/>
        </a:spcBef>
        <a:spcAft>
          <a:spcPts val="600"/>
        </a:spcAft>
        <a:buFont typeface="Arial" panose="020B0604020202020204" pitchFamily="34" charset="0"/>
        <a:buChar char="​"/>
        <a:defRPr sz="2300" kern="1200">
          <a:solidFill>
            <a:schemeClr val="tx2"/>
          </a:solidFill>
          <a:latin typeface="+mn-lt"/>
          <a:ea typeface="+mn-ea"/>
          <a:cs typeface="+mn-cs"/>
        </a:defRPr>
      </a:lvl1pPr>
      <a:lvl2pPr marL="230161" indent="-230161" algn="l" defTabSz="914286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73" indent="-228573" algn="l" defTabSz="914286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​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458731" indent="-230161" algn="l" defTabSz="914286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18" indent="-228573" algn="l" defTabSz="914286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914286" indent="-228573" algn="l" defTabSz="914286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914286" indent="-228573" algn="l" defTabSz="914286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914286" indent="-228573" algn="l" defTabSz="914286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914286" indent="-228573" algn="l" defTabSz="914286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72" pos="3816" userDrawn="1">
          <p15:clr>
            <a:srgbClr val="FDE53C"/>
          </p15:clr>
        </p15:guide>
        <p15:guide id="73" orient="horz" pos="3720" userDrawn="1">
          <p15:clr>
            <a:srgbClr val="F26B43"/>
          </p15:clr>
        </p15:guide>
        <p15:guide id="74" userDrawn="1">
          <p15:clr>
            <a:srgbClr val="F26B43"/>
          </p15:clr>
        </p15:guide>
        <p15:guide id="75" pos="7440" userDrawn="1">
          <p15:clr>
            <a:srgbClr val="F26B43"/>
          </p15:clr>
        </p15:guide>
        <p15:guide id="76" pos="264" userDrawn="1">
          <p15:clr>
            <a:srgbClr val="F26B43"/>
          </p15:clr>
        </p15:guide>
        <p15:guide id="77" orient="horz" pos="4080" userDrawn="1">
          <p15:clr>
            <a:srgbClr val="F26B43"/>
          </p15:clr>
        </p15:guide>
        <p15:guide id="78" pos="312" userDrawn="1">
          <p15:clr>
            <a:srgbClr val="F26B43"/>
          </p15:clr>
        </p15:guide>
        <p15:guide id="79" orient="horz" pos="240" userDrawn="1">
          <p15:clr>
            <a:srgbClr val="F26B43"/>
          </p15:clr>
        </p15:guide>
        <p15:guide id="80" orient="horz" pos="360" userDrawn="1">
          <p15:clr>
            <a:srgbClr val="F26B43"/>
          </p15:clr>
        </p15:guide>
        <p15:guide id="81" orient="horz" pos="696" userDrawn="1">
          <p15:clr>
            <a:srgbClr val="F26B43"/>
          </p15:clr>
        </p15:guide>
        <p15:guide id="82" orient="horz" pos="2472" userDrawn="1">
          <p15:clr>
            <a:srgbClr val="F26B43"/>
          </p15:clr>
        </p15:guide>
        <p15:guide id="83" orient="horz" pos="4224" userDrawn="1">
          <p15:clr>
            <a:srgbClr val="F26B43"/>
          </p15:clr>
        </p15:guide>
        <p15:guide id="84" pos="7392" userDrawn="1">
          <p15:clr>
            <a:srgbClr val="F26B43"/>
          </p15:clr>
        </p15:guide>
        <p15:guide id="85" pos="3864" userDrawn="1">
          <p15:clr>
            <a:srgbClr val="FDE53C"/>
          </p15:clr>
        </p15:guide>
        <p15:guide id="86" pos="2688" userDrawn="1">
          <p15:clr>
            <a:srgbClr val="F26B43"/>
          </p15:clr>
        </p15:guide>
        <p15:guide id="87" pos="4992" userDrawn="1">
          <p15:clr>
            <a:srgbClr val="F26B43"/>
          </p15:clr>
        </p15:guide>
        <p15:guide id="88" pos="2640" userDrawn="1">
          <p15:clr>
            <a:srgbClr val="F26B43"/>
          </p15:clr>
        </p15:guide>
        <p15:guide id="89" pos="5040" userDrawn="1">
          <p15:clr>
            <a:srgbClr val="F26B43"/>
          </p15:clr>
        </p15:guide>
        <p15:guide id="90" orient="horz" pos="2424" userDrawn="1">
          <p15:clr>
            <a:srgbClr val="F26B43"/>
          </p15:clr>
        </p15:guide>
        <p15:guide id="91" orient="horz" pos="1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79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7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" TargetMode="External"/><Relationship Id="rId1" Type="http://schemas.openxmlformats.org/officeDocument/2006/relationships/slideLayout" Target="../slideLayouts/slideLayout37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://turner.faculty.swau.edu/mathematics/math241/materials/contablecalc/calculate.php" TargetMode="External"/><Relationship Id="rId1" Type="http://schemas.openxmlformats.org/officeDocument/2006/relationships/slideLayout" Target="../slideLayouts/slideLayout379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79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10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turner.faculty.swau.edu/mathematics/math241/materials/contablecalc/calculate.ph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9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9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10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hyperlink" Target="https://www.dataschool.io/simple-guide-to-confusion-matrix-terminology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9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9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7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79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6542" y="2306675"/>
            <a:ext cx="8084457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500" dirty="0"/>
              <a:t>The Baker Challenge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	Provider </a:t>
            </a:r>
            <a:r>
              <a:rPr lang="en-US" sz="2400" dirty="0"/>
              <a:t>Call </a:t>
            </a:r>
            <a:r>
              <a:rPr lang="en-US" sz="2400" dirty="0" smtClean="0"/>
              <a:t>Prediction</a:t>
            </a:r>
            <a:r>
              <a:rPr lang="en-US" sz="2400" dirty="0"/>
              <a:t> </a:t>
            </a:r>
            <a:r>
              <a:rPr lang="en-US" sz="2400" dirty="0" smtClean="0"/>
              <a:t>- Long Duration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5650" y="5756966"/>
            <a:ext cx="48931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 Team Databots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02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Exploratory Data Analysis – Multivariate Analysis </a:t>
            </a:r>
            <a:r>
              <a:rPr lang="en-US" sz="1400" dirty="0"/>
              <a:t>(</a:t>
            </a:r>
            <a:r>
              <a:rPr lang="en-US" sz="1400" dirty="0" smtClean="0"/>
              <a:t>post data cleansing)</a:t>
            </a:r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10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5677" y="1186041"/>
            <a:ext cx="11337470" cy="338554"/>
          </a:xfrm>
          <a:prstGeom prst="rect">
            <a:avLst/>
          </a:prstGeom>
          <a:solidFill>
            <a:srgbClr val="E87722"/>
          </a:solidFill>
        </p:spPr>
        <p:txBody>
          <a:bodyPr wrap="square">
            <a:spAutoFit/>
          </a:bodyPr>
          <a:lstStyle/>
          <a:p>
            <a:pPr lvl="1" algn="ctr"/>
            <a:r>
              <a:rPr lang="en-US" sz="1600" b="1" dirty="0" smtClean="0">
                <a:solidFill>
                  <a:schemeClr val="bg1"/>
                </a:solidFill>
              </a:rPr>
              <a:t>Correlational Matrix </a:t>
            </a:r>
            <a:r>
              <a:rPr lang="en-US" sz="1200" dirty="0">
                <a:solidFill>
                  <a:schemeClr val="bg1"/>
                </a:solidFill>
              </a:rPr>
              <a:t>[</a:t>
            </a:r>
            <a:r>
              <a:rPr lang="en-US" sz="1200" dirty="0" smtClean="0">
                <a:solidFill>
                  <a:schemeClr val="bg1"/>
                </a:solidFill>
              </a:rPr>
              <a:t>merged </a:t>
            </a:r>
            <a:r>
              <a:rPr lang="en-US" sz="1200" dirty="0">
                <a:solidFill>
                  <a:schemeClr val="bg1"/>
                </a:solidFill>
              </a:rPr>
              <a:t>(call claim &amp; call line</a:t>
            </a:r>
            <a:r>
              <a:rPr lang="en-US" sz="1200" dirty="0" smtClean="0">
                <a:solidFill>
                  <a:schemeClr val="bg1"/>
                </a:solidFill>
              </a:rPr>
              <a:t>)]</a:t>
            </a:r>
          </a:p>
        </p:txBody>
      </p:sp>
      <p:sp>
        <p:nvSpPr>
          <p:cNvPr id="7" name="Rectangle 6"/>
          <p:cNvSpPr/>
          <p:nvPr/>
        </p:nvSpPr>
        <p:spPr>
          <a:xfrm>
            <a:off x="476052" y="1186041"/>
            <a:ext cx="11337470" cy="5001369"/>
          </a:xfrm>
          <a:prstGeom prst="rect">
            <a:avLst/>
          </a:prstGeom>
          <a:ln>
            <a:solidFill>
              <a:srgbClr val="E87722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50"/>
              </a:spcBef>
            </a:pPr>
            <a:endParaRPr lang="en-US" sz="1600" dirty="0" smtClean="0"/>
          </a:p>
          <a:p>
            <a:pPr>
              <a:spcBef>
                <a:spcPts val="50"/>
              </a:spcBef>
            </a:pPr>
            <a:endParaRPr lang="en-US" sz="1600" dirty="0"/>
          </a:p>
          <a:p>
            <a:pPr>
              <a:spcBef>
                <a:spcPts val="50"/>
              </a:spcBef>
            </a:pPr>
            <a:endParaRPr lang="en-US" sz="1600" dirty="0" smtClean="0"/>
          </a:p>
          <a:p>
            <a:pPr>
              <a:spcBef>
                <a:spcPts val="50"/>
              </a:spcBef>
            </a:pPr>
            <a:endParaRPr lang="en-US" sz="1600" dirty="0"/>
          </a:p>
          <a:p>
            <a:pPr>
              <a:spcBef>
                <a:spcPts val="50"/>
              </a:spcBef>
            </a:pPr>
            <a:endParaRPr lang="en-US" sz="1600" dirty="0" smtClean="0"/>
          </a:p>
          <a:p>
            <a:pPr>
              <a:spcBef>
                <a:spcPts val="50"/>
              </a:spcBef>
            </a:pPr>
            <a:endParaRPr lang="en-US" sz="1600" dirty="0"/>
          </a:p>
          <a:p>
            <a:pPr>
              <a:spcBef>
                <a:spcPts val="50"/>
              </a:spcBef>
            </a:pPr>
            <a:endParaRPr lang="en-US" sz="1600" dirty="0" smtClean="0"/>
          </a:p>
          <a:p>
            <a:pPr>
              <a:spcBef>
                <a:spcPts val="50"/>
              </a:spcBef>
            </a:pPr>
            <a:endParaRPr lang="en-US" sz="1600" dirty="0"/>
          </a:p>
          <a:p>
            <a:pPr>
              <a:spcBef>
                <a:spcPts val="50"/>
              </a:spcBef>
            </a:pPr>
            <a:endParaRPr lang="en-US" sz="1600" dirty="0" smtClean="0"/>
          </a:p>
          <a:p>
            <a:pPr>
              <a:spcBef>
                <a:spcPts val="50"/>
              </a:spcBef>
            </a:pPr>
            <a:endParaRPr lang="en-US" sz="1600" dirty="0"/>
          </a:p>
          <a:p>
            <a:pPr>
              <a:spcBef>
                <a:spcPts val="50"/>
              </a:spcBef>
            </a:pPr>
            <a:endParaRPr lang="en-US" sz="1600" dirty="0" smtClean="0"/>
          </a:p>
          <a:p>
            <a:pPr>
              <a:spcBef>
                <a:spcPts val="50"/>
              </a:spcBef>
            </a:pPr>
            <a:endParaRPr lang="en-US" sz="1600" dirty="0"/>
          </a:p>
          <a:p>
            <a:pPr>
              <a:spcBef>
                <a:spcPts val="50"/>
              </a:spcBef>
            </a:pPr>
            <a:endParaRPr lang="en-US" sz="1600" dirty="0" smtClean="0"/>
          </a:p>
          <a:p>
            <a:pPr>
              <a:spcBef>
                <a:spcPts val="50"/>
              </a:spcBef>
            </a:pPr>
            <a:endParaRPr lang="en-US" sz="1600" dirty="0"/>
          </a:p>
          <a:p>
            <a:pPr>
              <a:spcBef>
                <a:spcPts val="50"/>
              </a:spcBef>
            </a:pPr>
            <a:endParaRPr lang="en-US" sz="1600" dirty="0" smtClean="0"/>
          </a:p>
          <a:p>
            <a:pPr>
              <a:spcBef>
                <a:spcPts val="50"/>
              </a:spcBef>
            </a:pPr>
            <a:endParaRPr lang="en-US" sz="1600" dirty="0"/>
          </a:p>
          <a:p>
            <a:pPr>
              <a:spcBef>
                <a:spcPts val="50"/>
              </a:spcBef>
            </a:pPr>
            <a:endParaRPr lang="en-US" sz="1600" dirty="0" smtClean="0"/>
          </a:p>
          <a:p>
            <a:pPr>
              <a:spcBef>
                <a:spcPts val="50"/>
              </a:spcBef>
            </a:pPr>
            <a:endParaRPr lang="en-US" sz="1600" dirty="0"/>
          </a:p>
          <a:p>
            <a:pPr>
              <a:spcBef>
                <a:spcPts val="50"/>
              </a:spcBef>
            </a:pPr>
            <a:endParaRPr lang="en-US" sz="1600" dirty="0" smtClean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53" y="1612251"/>
            <a:ext cx="5051107" cy="446850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780" y="1612251"/>
            <a:ext cx="5514498" cy="445323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24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007" y="0"/>
            <a:ext cx="11315700" cy="1074059"/>
          </a:xfrm>
        </p:spPr>
        <p:txBody>
          <a:bodyPr/>
          <a:lstStyle/>
          <a:p>
            <a:r>
              <a:rPr lang="en-US" sz="2400" dirty="0"/>
              <a:t>Model Specifications and Variable </a:t>
            </a:r>
            <a:r>
              <a:rPr lang="en-US" sz="2400" dirty="0" smtClean="0"/>
              <a:t>Selection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189154" y="6496516"/>
            <a:ext cx="612323" cy="365125"/>
          </a:xfrm>
        </p:spPr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11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4481" y="1308673"/>
            <a:ext cx="11337471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pPr marL="457200" indent="-457200">
              <a:buAutoNum type="arabicParenR"/>
            </a:pPr>
            <a:endParaRPr lang="en-US" dirty="0" smtClean="0"/>
          </a:p>
          <a:p>
            <a:pPr marL="914343" lvl="1" indent="-457200">
              <a:buAutoNum type="arabicParenR"/>
            </a:pPr>
            <a:endParaRPr lang="en-US" dirty="0" smtClean="0"/>
          </a:p>
          <a:p>
            <a:pPr marL="914343" lvl="1" indent="-457200">
              <a:buAutoNum type="arabicParenR"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485775" y="1237703"/>
            <a:ext cx="11315702" cy="5062924"/>
          </a:xfrm>
          <a:prstGeom prst="rect">
            <a:avLst/>
          </a:prstGeom>
          <a:ln>
            <a:solidFill>
              <a:srgbClr val="E87722"/>
            </a:solidFill>
          </a:ln>
        </p:spPr>
        <p:txBody>
          <a:bodyPr wrap="square">
            <a:spAutoFit/>
          </a:bodyPr>
          <a:lstStyle/>
          <a:p>
            <a:endParaRPr lang="en-US" sz="1600" b="1" dirty="0"/>
          </a:p>
          <a:p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12587 encounters</a:t>
            </a:r>
            <a:endParaRPr lang="en-US" sz="1400" dirty="0"/>
          </a:p>
          <a:p>
            <a:endParaRPr lang="en-US" dirty="0"/>
          </a:p>
          <a:p>
            <a:endParaRPr lang="en-US" sz="1600" b="1" dirty="0" smtClean="0"/>
          </a:p>
          <a:p>
            <a:r>
              <a:rPr lang="en-US" sz="1400" dirty="0" smtClean="0"/>
              <a:t>Patients with readmission encounter </a:t>
            </a:r>
            <a:r>
              <a:rPr lang="en-US" sz="1400" b="1" dirty="0" smtClean="0"/>
              <a:t>event</a:t>
            </a:r>
            <a:r>
              <a:rPr lang="en-US" sz="1400" dirty="0" smtClean="0"/>
              <a:t> or </a:t>
            </a:r>
            <a:r>
              <a:rPr lang="en-US" sz="1400" b="1" dirty="0" smtClean="0"/>
              <a:t>non event</a:t>
            </a:r>
            <a:r>
              <a:rPr lang="en-US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Event : </a:t>
            </a:r>
            <a:r>
              <a:rPr lang="en-US" sz="1400" dirty="0" smtClean="0"/>
              <a:t>Encounter with Call Duration &gt; 14400 seconds (4 hours)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Non Event </a:t>
            </a:r>
            <a:r>
              <a:rPr lang="en-US" sz="1400" b="1" dirty="0"/>
              <a:t>: </a:t>
            </a:r>
            <a:r>
              <a:rPr lang="en-US" sz="1400" dirty="0"/>
              <a:t>Encounter with Call Duration &lt;</a:t>
            </a:r>
            <a:r>
              <a:rPr lang="en-US" sz="1400" dirty="0" smtClean="0"/>
              <a:t> 14400 </a:t>
            </a:r>
            <a:r>
              <a:rPr lang="en-US" sz="1400" dirty="0"/>
              <a:t>seconds </a:t>
            </a:r>
            <a:r>
              <a:rPr lang="en-US" sz="1400" dirty="0" smtClean="0"/>
              <a:t>(4 hours)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During univariate </a:t>
            </a:r>
            <a:r>
              <a:rPr lang="en-US" sz="1400" dirty="0"/>
              <a:t>and multivariate </a:t>
            </a:r>
            <a:r>
              <a:rPr lang="en-US" sz="1400" dirty="0" smtClean="0"/>
              <a:t>exploratory data analysis</a:t>
            </a:r>
            <a:r>
              <a:rPr lang="en-US" sz="1400" dirty="0"/>
              <a:t>, we found strong relationship between the </a:t>
            </a:r>
            <a:r>
              <a:rPr lang="en-US" sz="1400" b="1" dirty="0" smtClean="0"/>
              <a:t>CALL_TIME_LABEL</a:t>
            </a:r>
            <a:r>
              <a:rPr lang="en-US" sz="1400" dirty="0" smtClean="0"/>
              <a:t> dependent - Boolean </a:t>
            </a:r>
            <a:r>
              <a:rPr lang="en-US" sz="1400" dirty="0"/>
              <a:t>variable </a:t>
            </a:r>
            <a:r>
              <a:rPr lang="en-US" sz="1400" dirty="0" smtClean="0"/>
              <a:t>(value = 1(</a:t>
            </a:r>
            <a:r>
              <a:rPr lang="en-US" sz="1400" dirty="0" err="1" smtClean="0"/>
              <a:t>total_call_time</a:t>
            </a:r>
            <a:r>
              <a:rPr lang="en-US" sz="1400" dirty="0" smtClean="0"/>
              <a:t> &lt; 4 hours) else 0) and </a:t>
            </a:r>
            <a:r>
              <a:rPr lang="en-US" sz="1400" dirty="0"/>
              <a:t>the </a:t>
            </a:r>
            <a:r>
              <a:rPr lang="en-US" sz="1400" dirty="0" smtClean="0"/>
              <a:t>below independent variables</a:t>
            </a:r>
            <a:endParaRPr lang="en-US" sz="1200" dirty="0" smtClean="0"/>
          </a:p>
          <a:p>
            <a:pPr marL="742893" lvl="1" indent="-285750">
              <a:buFont typeface="Wingdings" panose="05000000000000000000" pitchFamily="2" charset="2"/>
              <a:buChar char="§"/>
            </a:pPr>
            <a:r>
              <a:rPr lang="en-US" sz="1200" dirty="0" err="1" smtClean="0"/>
              <a:t>billed_amt</a:t>
            </a:r>
            <a:endParaRPr lang="en-US" sz="1200" dirty="0" smtClean="0"/>
          </a:p>
          <a:p>
            <a:pPr marL="742893" lvl="1" indent="-285750">
              <a:buFont typeface="Wingdings" panose="05000000000000000000" pitchFamily="2" charset="2"/>
              <a:buChar char="§"/>
            </a:pPr>
            <a:r>
              <a:rPr lang="en-US" sz="1200" dirty="0" err="1" smtClean="0"/>
              <a:t>allw_amt</a:t>
            </a:r>
            <a:endParaRPr lang="en-US" sz="1200" dirty="0" smtClean="0"/>
          </a:p>
          <a:p>
            <a:pPr marL="742893" lvl="1" indent="-285750">
              <a:buFont typeface="Wingdings" panose="05000000000000000000" pitchFamily="2" charset="2"/>
              <a:buChar char="§"/>
            </a:pPr>
            <a:r>
              <a:rPr lang="en-US" sz="1200" dirty="0" err="1" smtClean="0"/>
              <a:t>covered_amt</a:t>
            </a:r>
            <a:endParaRPr lang="en-US" sz="1200" dirty="0" smtClean="0"/>
          </a:p>
          <a:p>
            <a:pPr marL="742893" lvl="1" indent="-285750">
              <a:buFont typeface="Wingdings" panose="05000000000000000000" pitchFamily="2" charset="2"/>
              <a:buChar char="§"/>
            </a:pPr>
            <a:r>
              <a:rPr lang="en-US" sz="1200" dirty="0" err="1" smtClean="0"/>
              <a:t>dup_charge_amt</a:t>
            </a:r>
            <a:endParaRPr lang="en-US" sz="1200" dirty="0" smtClean="0"/>
          </a:p>
          <a:p>
            <a:pPr marL="742893" lvl="1" indent="-285750">
              <a:buFont typeface="Wingdings" panose="05000000000000000000" pitchFamily="2" charset="2"/>
              <a:buChar char="§"/>
            </a:pPr>
            <a:r>
              <a:rPr lang="en-US" sz="1200" dirty="0" err="1" smtClean="0"/>
              <a:t>fiduciary_typ_cd</a:t>
            </a:r>
            <a:endParaRPr lang="en-US" sz="1200" dirty="0" smtClean="0"/>
          </a:p>
          <a:p>
            <a:pPr marL="742893" lvl="1" indent="-285750">
              <a:buFont typeface="Wingdings" panose="05000000000000000000" pitchFamily="2" charset="2"/>
              <a:buChar char="§"/>
            </a:pPr>
            <a:r>
              <a:rPr lang="en-US" sz="1200" dirty="0" err="1" smtClean="0"/>
              <a:t>denial_ind</a:t>
            </a:r>
            <a:endParaRPr lang="en-US" sz="1200" dirty="0" smtClean="0"/>
          </a:p>
          <a:p>
            <a:pPr marL="742893" lvl="1" indent="-285750">
              <a:buFont typeface="Wingdings" panose="05000000000000000000" pitchFamily="2" charset="2"/>
              <a:buChar char="§"/>
            </a:pPr>
            <a:r>
              <a:rPr lang="en-US" sz="1200" dirty="0" err="1" smtClean="0"/>
              <a:t>claim_location_cd</a:t>
            </a:r>
            <a:endParaRPr lang="en-US" sz="1200" dirty="0" smtClean="0"/>
          </a:p>
          <a:p>
            <a:pPr marL="742893" lvl="1" indent="-285750">
              <a:buFont typeface="Wingdings" panose="05000000000000000000" pitchFamily="2" charset="2"/>
              <a:buChar char="§"/>
            </a:pPr>
            <a:r>
              <a:rPr lang="en-US" sz="1200" dirty="0" err="1" smtClean="0"/>
              <a:t>claim_place_of_srvc_cd</a:t>
            </a:r>
            <a:endParaRPr lang="en-US" sz="1200" dirty="0" smtClean="0"/>
          </a:p>
          <a:p>
            <a:pPr marL="742893" lvl="1" indent="-285750">
              <a:buFont typeface="Wingdings" panose="05000000000000000000" pitchFamily="2" charset="2"/>
              <a:buChar char="§"/>
            </a:pPr>
            <a:r>
              <a:rPr lang="en-US" sz="1200" dirty="0" err="1" smtClean="0"/>
              <a:t>num_calls</a:t>
            </a:r>
            <a:endParaRPr lang="en-US" sz="1200" dirty="0" smtClean="0"/>
          </a:p>
          <a:p>
            <a:pPr marL="742893" lvl="1" indent="-285750">
              <a:buFont typeface="Wingdings" panose="05000000000000000000" pitchFamily="2" charset="2"/>
              <a:buChar char="§"/>
            </a:pPr>
            <a:r>
              <a:rPr lang="en-US" sz="1200" dirty="0" err="1" smtClean="0"/>
              <a:t>appeal_call_count</a:t>
            </a:r>
            <a:endParaRPr lang="en-US" sz="1200" dirty="0" smtClean="0"/>
          </a:p>
          <a:p>
            <a:pPr marL="742893" lvl="1" indent="-285750">
              <a:buFont typeface="Wingdings" panose="05000000000000000000" pitchFamily="2" charset="2"/>
              <a:buChar char="§"/>
            </a:pPr>
            <a:r>
              <a:rPr lang="en-US" sz="1200" dirty="0" smtClean="0"/>
              <a:t>Built </a:t>
            </a:r>
            <a:r>
              <a:rPr lang="en-US" sz="1200" dirty="0"/>
              <a:t>sets of </a:t>
            </a:r>
            <a:r>
              <a:rPr lang="en-US" sz="1200" dirty="0" smtClean="0"/>
              <a:t>categorical, numerical </a:t>
            </a:r>
            <a:r>
              <a:rPr lang="en-US" sz="1200" dirty="0"/>
              <a:t>features </a:t>
            </a:r>
            <a:r>
              <a:rPr lang="en-US" sz="1200" dirty="0" smtClean="0"/>
              <a:t>and </a:t>
            </a:r>
            <a:r>
              <a:rPr lang="en-US" sz="1200" dirty="0"/>
              <a:t>used one hot </a:t>
            </a:r>
            <a:r>
              <a:rPr lang="en-US" sz="1200" dirty="0" smtClean="0"/>
              <a:t>encoding</a:t>
            </a:r>
            <a:r>
              <a:rPr lang="en-US" sz="1200" dirty="0"/>
              <a:t> </a:t>
            </a:r>
            <a:r>
              <a:rPr lang="en-US" sz="1200" dirty="0" smtClean="0"/>
              <a:t>as needed for model analysis and evaluation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483054" y="1245746"/>
            <a:ext cx="11315703" cy="304800"/>
          </a:xfrm>
          <a:prstGeom prst="rect">
            <a:avLst/>
          </a:prstGeom>
          <a:solidFill>
            <a:srgbClr val="E8772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bg1"/>
                </a:solidFill>
              </a:rPr>
              <a:t>Baseline</a:t>
            </a:r>
            <a:endParaRPr lang="en-US" sz="1600" b="1" dirty="0">
              <a:solidFill>
                <a:schemeClr val="bg1"/>
              </a:solidFill>
              <a:latin typeface="Arial" charset="0"/>
              <a:ea typeface="Arial Unicode MS" charset="0"/>
              <a:cs typeface="Arial Unicode MS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83055" y="2092015"/>
            <a:ext cx="11315702" cy="304800"/>
          </a:xfrm>
          <a:prstGeom prst="rect">
            <a:avLst/>
          </a:prstGeom>
          <a:solidFill>
            <a:srgbClr val="E8772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</a:rPr>
              <a:t>Denominator</a:t>
            </a:r>
            <a:endParaRPr lang="en-US" sz="1600" b="1" dirty="0">
              <a:solidFill>
                <a:schemeClr val="bg1"/>
              </a:solidFill>
              <a:latin typeface="Arial" charset="0"/>
              <a:ea typeface="Arial Unicode MS" charset="0"/>
              <a:cs typeface="Arial Unicode MS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85775" y="3298291"/>
            <a:ext cx="11315702" cy="304800"/>
          </a:xfrm>
          <a:prstGeom prst="rect">
            <a:avLst/>
          </a:prstGeom>
          <a:solidFill>
            <a:srgbClr val="E8772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</a:rPr>
              <a:t>Feature Engineering/ Variable Selection</a:t>
            </a:r>
            <a:endParaRPr lang="en-US" sz="1600" b="1" dirty="0">
              <a:solidFill>
                <a:schemeClr val="bg1"/>
              </a:solidFill>
              <a:latin typeface="Arial" charset="0"/>
              <a:ea typeface="Arial Unicode MS" charset="0"/>
              <a:cs typeface="Arial Unicode M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30599" y="6611932"/>
            <a:ext cx="251280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/>
              <a:t>Reference:</a:t>
            </a:r>
            <a:r>
              <a:rPr lang="en-US" sz="900" dirty="0" smtClean="0"/>
              <a:t> </a:t>
            </a:r>
            <a:r>
              <a:rPr lang="en-US" sz="900" dirty="0">
                <a:hlinkClick r:id="rId3"/>
              </a:rPr>
              <a:t>https://towardsdatascience.com</a:t>
            </a:r>
            <a:r>
              <a:rPr lang="en-US" sz="900" dirty="0" smtClean="0">
                <a:hlinkClick r:id="rId3"/>
              </a:rPr>
              <a:t>/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79672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2" y="626533"/>
            <a:ext cx="11315700" cy="447526"/>
          </a:xfrm>
        </p:spPr>
        <p:txBody>
          <a:bodyPr/>
          <a:lstStyle/>
          <a:p>
            <a:r>
              <a:rPr lang="en-US" sz="2400" dirty="0" smtClean="0"/>
              <a:t>Data Sampling and Transformation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12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6052" y="1186041"/>
            <a:ext cx="11337470" cy="5247590"/>
          </a:xfrm>
          <a:prstGeom prst="rect">
            <a:avLst/>
          </a:prstGeom>
          <a:ln>
            <a:solidFill>
              <a:srgbClr val="E87722"/>
            </a:solidFill>
          </a:ln>
        </p:spPr>
        <p:txBody>
          <a:bodyPr wrap="square">
            <a:spAutoFit/>
          </a:bodyPr>
          <a:lstStyle/>
          <a:p>
            <a:pPr lvl="1">
              <a:spcBef>
                <a:spcPts val="50"/>
              </a:spcBef>
            </a:pPr>
            <a:endParaRPr lang="en-US" sz="1600" dirty="0"/>
          </a:p>
          <a:p>
            <a:pPr lvl="1">
              <a:spcBef>
                <a:spcPts val="50"/>
              </a:spcBef>
            </a:pPr>
            <a:endParaRPr lang="en-US" sz="1600" dirty="0" smtClean="0"/>
          </a:p>
          <a:p>
            <a:pPr marL="800043" lvl="1" indent="-342900"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n-US" sz="1600" dirty="0" smtClean="0"/>
              <a:t>Diving data into 3 samples</a:t>
            </a:r>
          </a:p>
          <a:p>
            <a:pPr marL="1257186" lvl="2" indent="-342900">
              <a:spcBef>
                <a:spcPts val="50"/>
              </a:spcBef>
              <a:buFont typeface="Wingdings" panose="05000000000000000000" pitchFamily="2" charset="2"/>
              <a:buChar char="ü"/>
            </a:pPr>
            <a:r>
              <a:rPr lang="en-US" sz="1600" dirty="0" smtClean="0"/>
              <a:t>Training – To train the model – </a:t>
            </a:r>
            <a:r>
              <a:rPr lang="en-US" sz="1600" b="1" dirty="0" smtClean="0"/>
              <a:t>70%</a:t>
            </a:r>
          </a:p>
          <a:p>
            <a:pPr marL="1257186" lvl="2" indent="-342900">
              <a:spcBef>
                <a:spcPts val="50"/>
              </a:spcBef>
              <a:buFont typeface="Wingdings" panose="05000000000000000000" pitchFamily="2" charset="2"/>
              <a:buChar char="ü"/>
            </a:pPr>
            <a:r>
              <a:rPr lang="en-US" sz="1600" dirty="0" smtClean="0"/>
              <a:t>Validation – To validate and improve the model – </a:t>
            </a:r>
            <a:r>
              <a:rPr lang="en-US" sz="1600" b="1" dirty="0" smtClean="0"/>
              <a:t>15%</a:t>
            </a:r>
          </a:p>
          <a:p>
            <a:pPr marL="1257186" lvl="2" indent="-342900">
              <a:spcBef>
                <a:spcPts val="50"/>
              </a:spcBef>
              <a:buFont typeface="Wingdings" panose="05000000000000000000" pitchFamily="2" charset="2"/>
              <a:buChar char="ü"/>
            </a:pPr>
            <a:r>
              <a:rPr lang="en-US" sz="1600" dirty="0" smtClean="0"/>
              <a:t>Test – To measure generalized performance of the model – </a:t>
            </a:r>
            <a:r>
              <a:rPr lang="en-US" sz="1600" b="1" dirty="0" smtClean="0"/>
              <a:t>15%</a:t>
            </a:r>
          </a:p>
          <a:p>
            <a:pPr marL="1257186" lvl="2" indent="-342900">
              <a:spcBef>
                <a:spcPts val="50"/>
              </a:spcBef>
              <a:buFont typeface="Wingdings" panose="05000000000000000000" pitchFamily="2" charset="2"/>
              <a:buChar char="ü"/>
            </a:pPr>
            <a:endParaRPr lang="en-US" sz="1600" b="1" dirty="0"/>
          </a:p>
          <a:p>
            <a:pPr marL="800043" lvl="1" indent="-342900"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n-US" sz="1600" dirty="0" smtClean="0"/>
              <a:t>Shuffle the samples</a:t>
            </a:r>
          </a:p>
          <a:p>
            <a:pPr lvl="1">
              <a:spcBef>
                <a:spcPts val="50"/>
              </a:spcBef>
            </a:pPr>
            <a:endParaRPr lang="en-US" sz="1600" dirty="0" smtClean="0"/>
          </a:p>
          <a:p>
            <a:pPr marL="800043" lvl="1" indent="-342900"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n-US" sz="1600" dirty="0" smtClean="0"/>
              <a:t>Check prevalence of the 3 samples (call duration &lt;4 hours)</a:t>
            </a:r>
          </a:p>
          <a:p>
            <a:pPr marL="1257186" lvl="2" indent="-342900">
              <a:spcBef>
                <a:spcPts val="50"/>
              </a:spcBef>
              <a:buFont typeface="Wingdings" panose="05000000000000000000" pitchFamily="2" charset="2"/>
              <a:buChar char="ü"/>
            </a:pPr>
            <a:r>
              <a:rPr lang="en-US" sz="1600" dirty="0" smtClean="0"/>
              <a:t>Training Sample – 0.869 </a:t>
            </a:r>
            <a:r>
              <a:rPr lang="en-US" sz="1600" dirty="0" smtClean="0">
                <a:sym typeface="Wingdings" panose="05000000000000000000" pitchFamily="2" charset="2"/>
              </a:rPr>
              <a:t> 86.9%</a:t>
            </a:r>
            <a:endParaRPr lang="en-US" sz="1600" dirty="0" smtClean="0"/>
          </a:p>
          <a:p>
            <a:pPr marL="1257186" lvl="2" indent="-342900">
              <a:spcBef>
                <a:spcPts val="50"/>
              </a:spcBef>
              <a:buFont typeface="Wingdings" panose="05000000000000000000" pitchFamily="2" charset="2"/>
              <a:buChar char="ü"/>
            </a:pPr>
            <a:r>
              <a:rPr lang="en-US" sz="1600" dirty="0" smtClean="0"/>
              <a:t>Validation Sample – 0.870</a:t>
            </a:r>
            <a:r>
              <a:rPr lang="en-US" sz="1600" dirty="0" smtClean="0">
                <a:sym typeface="Wingdings" panose="05000000000000000000" pitchFamily="2" charset="2"/>
              </a:rPr>
              <a:t>87%</a:t>
            </a:r>
            <a:endParaRPr lang="en-US" sz="1600" dirty="0" smtClean="0"/>
          </a:p>
          <a:p>
            <a:pPr marL="1257186" lvl="2" indent="-342900">
              <a:spcBef>
                <a:spcPts val="50"/>
              </a:spcBef>
              <a:buFont typeface="Wingdings" panose="05000000000000000000" pitchFamily="2" charset="2"/>
              <a:buChar char="ü"/>
            </a:pPr>
            <a:r>
              <a:rPr lang="en-US" sz="1600" dirty="0" smtClean="0"/>
              <a:t>Test Sample – 0.854</a:t>
            </a:r>
            <a:r>
              <a:rPr lang="en-US" sz="1600" dirty="0" smtClean="0">
                <a:sym typeface="Wingdings" panose="05000000000000000000" pitchFamily="2" charset="2"/>
              </a:rPr>
              <a:t> 85.4%</a:t>
            </a:r>
          </a:p>
          <a:p>
            <a:pPr lvl="2">
              <a:spcBef>
                <a:spcPts val="50"/>
              </a:spcBef>
            </a:pPr>
            <a:endParaRPr lang="en-US" sz="1600" dirty="0" smtClean="0">
              <a:sym typeface="Wingdings" panose="05000000000000000000" pitchFamily="2" charset="2"/>
            </a:endParaRPr>
          </a:p>
          <a:p>
            <a:pPr marL="800043" lvl="1" indent="-342900"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n-US" sz="1600" dirty="0" smtClean="0"/>
              <a:t>This is an imbalanced dataset</a:t>
            </a:r>
          </a:p>
          <a:p>
            <a:pPr marL="1257186" lvl="2" indent="-342900">
              <a:spcBef>
                <a:spcPts val="50"/>
              </a:spcBef>
              <a:buFont typeface="Wingdings" panose="05000000000000000000" pitchFamily="2" charset="2"/>
              <a:buChar char="ü"/>
            </a:pPr>
            <a:r>
              <a:rPr lang="en-US" sz="1600" dirty="0" smtClean="0"/>
              <a:t>Create balanced training data set with 50% events and 50% non events (Sub Sampling), Randomized Search, SMOTE</a:t>
            </a:r>
          </a:p>
          <a:p>
            <a:pPr marL="1257186" lvl="2" indent="-342900">
              <a:spcBef>
                <a:spcPts val="50"/>
              </a:spcBef>
              <a:buFont typeface="Wingdings" panose="05000000000000000000" pitchFamily="2" charset="2"/>
              <a:buChar char="ü"/>
            </a:pPr>
            <a:r>
              <a:rPr lang="en-US" sz="1600" dirty="0" smtClean="0"/>
              <a:t>Used scaler to fit and transform </a:t>
            </a:r>
          </a:p>
          <a:p>
            <a:pPr marL="1257186" lvl="2" indent="-342900">
              <a:spcBef>
                <a:spcPts val="50"/>
              </a:spcBef>
              <a:buFont typeface="Wingdings" panose="05000000000000000000" pitchFamily="2" charset="2"/>
              <a:buChar char="ü"/>
            </a:pPr>
            <a:r>
              <a:rPr lang="en-US" sz="1600" dirty="0" smtClean="0"/>
              <a:t>Set threshold = 0.5</a:t>
            </a:r>
            <a:endParaRPr lang="en-US" sz="1600" dirty="0"/>
          </a:p>
          <a:p>
            <a:pPr marL="285750" indent="-285750">
              <a:spcBef>
                <a:spcPts val="50"/>
              </a:spcBef>
              <a:buFont typeface="Wingdings" panose="05000000000000000000" pitchFamily="2" charset="2"/>
              <a:buChar char="q"/>
            </a:pPr>
            <a:endParaRPr lang="en-US" sz="16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485676" y="1193146"/>
            <a:ext cx="11347095" cy="338554"/>
          </a:xfrm>
          <a:prstGeom prst="rect">
            <a:avLst/>
          </a:prstGeom>
          <a:solidFill>
            <a:srgbClr val="E87722"/>
          </a:solidFill>
        </p:spPr>
        <p:txBody>
          <a:bodyPr wrap="square">
            <a:spAutoFit/>
          </a:bodyPr>
          <a:lstStyle/>
          <a:p>
            <a:pPr lvl="1"/>
            <a:r>
              <a:rPr lang="en-US" sz="1600" b="1" dirty="0" smtClean="0">
                <a:solidFill>
                  <a:schemeClr val="bg1"/>
                </a:solidFill>
              </a:rPr>
              <a:t>Random Sampling - </a:t>
            </a:r>
            <a:r>
              <a:rPr lang="en-US" sz="1400" dirty="0">
                <a:solidFill>
                  <a:schemeClr val="bg1"/>
                </a:solidFill>
              </a:rPr>
              <a:t>To measure model performance on unseen </a:t>
            </a:r>
            <a:r>
              <a:rPr lang="en-US" sz="1400" dirty="0" smtClean="0">
                <a:solidFill>
                  <a:schemeClr val="bg1"/>
                </a:solidFill>
              </a:rPr>
              <a:t>data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30599" y="6602407"/>
            <a:ext cx="251280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/>
              <a:t>Reference:</a:t>
            </a:r>
            <a:r>
              <a:rPr lang="en-US" sz="900" dirty="0" smtClean="0"/>
              <a:t> </a:t>
            </a:r>
            <a:r>
              <a:rPr lang="en-US" sz="900" dirty="0">
                <a:hlinkClick r:id="rId2"/>
              </a:rPr>
              <a:t>https://towardsdatascience.com</a:t>
            </a:r>
            <a:r>
              <a:rPr lang="en-US" sz="900" dirty="0" smtClean="0">
                <a:hlinkClick r:id="rId2"/>
              </a:rPr>
              <a:t>/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37544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2" y="298383"/>
            <a:ext cx="11315700" cy="775676"/>
          </a:xfrm>
        </p:spPr>
        <p:txBody>
          <a:bodyPr/>
          <a:lstStyle/>
          <a:p>
            <a:r>
              <a:rPr lang="en-US" sz="2400" dirty="0"/>
              <a:t>Pearson’s chi-squared statistical hypothesis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13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1142606"/>
            <a:ext cx="11375572" cy="5355312"/>
          </a:xfrm>
          <a:prstGeom prst="rect">
            <a:avLst/>
          </a:prstGeom>
          <a:ln>
            <a:solidFill>
              <a:srgbClr val="E87722"/>
            </a:solidFill>
          </a:ln>
        </p:spPr>
        <p:txBody>
          <a:bodyPr wrap="square">
            <a:spAutoFit/>
          </a:bodyPr>
          <a:lstStyle/>
          <a:p>
            <a:endParaRPr lang="en-US" sz="1200" b="1" dirty="0" smtClean="0"/>
          </a:p>
          <a:p>
            <a:endParaRPr lang="en-US" sz="1200" b="1" dirty="0" smtClean="0"/>
          </a:p>
          <a:p>
            <a:r>
              <a:rPr lang="en-US" sz="1100" b="1" dirty="0" err="1" smtClean="0"/>
              <a:t>fiduciary_typ_cd</a:t>
            </a:r>
            <a:r>
              <a:rPr lang="en-US" sz="1100" dirty="0" smtClean="0"/>
              <a:t> vs </a:t>
            </a:r>
            <a:r>
              <a:rPr lang="en-US" sz="1100" dirty="0"/>
              <a:t>D</a:t>
            </a:r>
            <a:r>
              <a:rPr lang="en-US" sz="1100" dirty="0" smtClean="0"/>
              <a:t>ependent Boolean Variable (</a:t>
            </a:r>
            <a:r>
              <a:rPr lang="en-US" sz="1100" b="1" dirty="0" smtClean="0"/>
              <a:t>CALL_TIME_LABEL</a:t>
            </a:r>
            <a:r>
              <a:rPr lang="en-US" sz="1100" dirty="0" smtClean="0"/>
              <a:t>)</a:t>
            </a:r>
            <a:r>
              <a:rPr lang="en-US" sz="1100" b="1" dirty="0" smtClean="0"/>
              <a:t> </a:t>
            </a:r>
            <a:r>
              <a:rPr lang="en-US" sz="1100" b="1" dirty="0" smtClean="0">
                <a:sym typeface="Wingdings" panose="05000000000000000000" pitchFamily="2" charset="2"/>
              </a:rPr>
              <a:t></a:t>
            </a:r>
            <a:r>
              <a:rPr lang="en-US" sz="1100" b="1" dirty="0" smtClean="0">
                <a:solidFill>
                  <a:srgbClr val="E87722"/>
                </a:solidFill>
                <a:sym typeface="Wingdings" panose="05000000000000000000" pitchFamily="2" charset="2"/>
              </a:rPr>
              <a:t> p-value = 0.0000 </a:t>
            </a:r>
            <a:r>
              <a:rPr lang="en-US" sz="1100" dirty="0" smtClean="0">
                <a:sym typeface="Wingdings" panose="05000000000000000000" pitchFamily="2" charset="2"/>
              </a:rPr>
              <a:t>(post data cleaning)</a:t>
            </a:r>
            <a:endParaRPr lang="en-US" sz="1100" dirty="0"/>
          </a:p>
          <a:p>
            <a:endParaRPr lang="en-US" sz="1200" dirty="0" smtClean="0"/>
          </a:p>
          <a:p>
            <a:endParaRPr lang="en-US" sz="1600" b="1" dirty="0" smtClean="0"/>
          </a:p>
          <a:p>
            <a:endParaRPr lang="en-US" sz="1600" b="1" dirty="0" smtClean="0"/>
          </a:p>
          <a:p>
            <a:endParaRPr lang="en-US" sz="1600" b="1" dirty="0"/>
          </a:p>
          <a:p>
            <a:endParaRPr lang="en-US" sz="1600" b="1" dirty="0" smtClean="0"/>
          </a:p>
          <a:p>
            <a:endParaRPr lang="en-US" sz="1600" b="1" dirty="0" smtClean="0"/>
          </a:p>
          <a:p>
            <a:endParaRPr lang="en-US" sz="1600" b="1" dirty="0"/>
          </a:p>
          <a:p>
            <a:endParaRPr lang="en-US" sz="1600" b="1" dirty="0" smtClean="0"/>
          </a:p>
          <a:p>
            <a:endParaRPr lang="en-US" sz="1600" b="1" dirty="0"/>
          </a:p>
          <a:p>
            <a:endParaRPr lang="en-US" sz="1200" dirty="0" smtClean="0"/>
          </a:p>
          <a:p>
            <a:r>
              <a:rPr lang="en-US" sz="1100" b="1" dirty="0" err="1" smtClean="0"/>
              <a:t>claim_place_of_srvc_cd</a:t>
            </a:r>
            <a:r>
              <a:rPr lang="en-US" sz="1100" dirty="0" smtClean="0"/>
              <a:t> vs </a:t>
            </a:r>
            <a:r>
              <a:rPr lang="en-US" sz="1100" dirty="0"/>
              <a:t>Dependent Boolean Variable </a:t>
            </a:r>
            <a:r>
              <a:rPr lang="en-US" sz="1100" b="1" dirty="0" smtClean="0"/>
              <a:t>(CALL_TIME_LABEL</a:t>
            </a:r>
            <a:r>
              <a:rPr lang="en-US" sz="1100" dirty="0" smtClean="0"/>
              <a:t>) </a:t>
            </a:r>
            <a:r>
              <a:rPr lang="en-US" sz="1100" dirty="0">
                <a:sym typeface="Wingdings" panose="05000000000000000000" pitchFamily="2" charset="2"/>
              </a:rPr>
              <a:t> </a:t>
            </a:r>
            <a:r>
              <a:rPr lang="en-US" sz="1100" b="1" dirty="0">
                <a:solidFill>
                  <a:srgbClr val="E87722"/>
                </a:solidFill>
                <a:sym typeface="Wingdings" panose="05000000000000000000" pitchFamily="2" charset="2"/>
              </a:rPr>
              <a:t>p-value = </a:t>
            </a:r>
            <a:r>
              <a:rPr lang="en-US" sz="1100" b="1" dirty="0" smtClean="0">
                <a:solidFill>
                  <a:srgbClr val="E87722"/>
                </a:solidFill>
                <a:sym typeface="Wingdings" panose="05000000000000000000" pitchFamily="2" charset="2"/>
              </a:rPr>
              <a:t>0.0000 </a:t>
            </a:r>
            <a:r>
              <a:rPr lang="en-US" sz="1100" dirty="0">
                <a:sym typeface="Wingdings" panose="05000000000000000000" pitchFamily="2" charset="2"/>
              </a:rPr>
              <a:t>(post data cleaning)</a:t>
            </a:r>
            <a:endParaRPr lang="en-US" sz="11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6144986" y="6516995"/>
            <a:ext cx="542853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/>
              <a:t>Reference:</a:t>
            </a:r>
            <a:r>
              <a:rPr lang="en-US" sz="900" dirty="0" smtClean="0"/>
              <a:t> </a:t>
            </a:r>
            <a:r>
              <a:rPr lang="en-US" sz="900" dirty="0" smtClean="0">
                <a:hlinkClick r:id="rId2"/>
              </a:rPr>
              <a:t>http</a:t>
            </a:r>
            <a:r>
              <a:rPr lang="en-US" sz="900" dirty="0">
                <a:hlinkClick r:id="rId2"/>
              </a:rPr>
              <a:t>://turner.faculty.swau.edu/mathematics/math241/materials/contablecalc/calculate.php</a:t>
            </a:r>
            <a:endParaRPr lang="en-US" sz="9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33" y="2340959"/>
            <a:ext cx="950594" cy="376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57200" y="1142606"/>
            <a:ext cx="11375572" cy="338554"/>
          </a:xfrm>
          <a:prstGeom prst="rect">
            <a:avLst/>
          </a:prstGeom>
          <a:solidFill>
            <a:srgbClr val="E87722"/>
          </a:solidFill>
        </p:spPr>
        <p:txBody>
          <a:bodyPr wrap="square">
            <a:spAutoFit/>
          </a:bodyPr>
          <a:lstStyle/>
          <a:p>
            <a:pPr lvl="1"/>
            <a:r>
              <a:rPr lang="en-US" sz="1600" b="1" dirty="0">
                <a:solidFill>
                  <a:schemeClr val="bg1"/>
                </a:solidFill>
              </a:rPr>
              <a:t>Call Prediction – Long </a:t>
            </a:r>
            <a:r>
              <a:rPr lang="en-US" sz="1600" b="1" dirty="0" smtClean="0">
                <a:solidFill>
                  <a:schemeClr val="bg1"/>
                </a:solidFill>
              </a:rPr>
              <a:t>Duration</a:t>
            </a:r>
            <a:endParaRPr lang="en-US" sz="1200" b="1" dirty="0">
              <a:solidFill>
                <a:schemeClr val="bg1"/>
              </a:solidFill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33" y="4750969"/>
            <a:ext cx="1036472" cy="41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311" y="1882942"/>
            <a:ext cx="8682144" cy="1977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 descr="image00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311" y="4266032"/>
            <a:ext cx="9731375" cy="2047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28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2" y="587141"/>
            <a:ext cx="11315700" cy="486918"/>
          </a:xfrm>
        </p:spPr>
        <p:txBody>
          <a:bodyPr/>
          <a:lstStyle/>
          <a:p>
            <a:r>
              <a:rPr lang="en-US" sz="2400" dirty="0" smtClean="0"/>
              <a:t>Model Analysis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14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5669" y="1196085"/>
            <a:ext cx="5909731" cy="338554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/>
              <a:t>Linear Regression</a:t>
            </a:r>
          </a:p>
          <a:p>
            <a:endParaRPr lang="en-US" sz="1800" b="1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Traditional Machine Learning Model</a:t>
            </a:r>
            <a:r>
              <a:rPr lang="en-US" sz="1400" dirty="0" smtClean="0">
                <a:sym typeface="Wingdings" panose="05000000000000000000" pitchFamily="2" charset="2"/>
              </a:rPr>
              <a:t>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Fits linear decision boundary between positive and negative samples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Interpretable (feature importance for predictive positive or negative)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Sensitive to scaling of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ym typeface="Wingdings" panose="05000000000000000000" pitchFamily="2" charset="2"/>
            </a:endParaRPr>
          </a:p>
          <a:p>
            <a:endParaRPr lang="en-US" sz="1800" dirty="0" smtClean="0"/>
          </a:p>
          <a:p>
            <a:r>
              <a:rPr lang="en-US" sz="1800" dirty="0"/>
              <a:t/>
            </a:r>
            <a:br>
              <a:rPr lang="en-US" sz="1800" dirty="0"/>
            </a:br>
            <a:endParaRPr lang="en-US" sz="1800" b="1" dirty="0"/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80" y="4903259"/>
            <a:ext cx="1533525" cy="876300"/>
          </a:xfrm>
          <a:prstGeom prst="rect">
            <a:avLst/>
          </a:prstGeom>
          <a:noFill/>
          <a:ln w="9525">
            <a:solidFill>
              <a:srgbClr val="E8772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606645" y="6567828"/>
            <a:ext cx="251280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/>
              <a:t>Reference:</a:t>
            </a:r>
            <a:r>
              <a:rPr lang="en-US" sz="900" dirty="0" smtClean="0"/>
              <a:t> </a:t>
            </a:r>
            <a:r>
              <a:rPr lang="en-US" sz="900" dirty="0">
                <a:hlinkClick r:id="rId3"/>
              </a:rPr>
              <a:t>https://towardsdatascience.com</a:t>
            </a:r>
            <a:r>
              <a:rPr lang="en-US" sz="900" dirty="0" smtClean="0">
                <a:hlinkClick r:id="rId3"/>
              </a:rPr>
              <a:t>/</a:t>
            </a:r>
            <a:endParaRPr lang="en-US" sz="9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2" y="4900087"/>
            <a:ext cx="4067175" cy="87947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995" y="1196085"/>
            <a:ext cx="5138710" cy="50736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85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2" y="409575"/>
            <a:ext cx="11315700" cy="664484"/>
          </a:xfrm>
        </p:spPr>
        <p:txBody>
          <a:bodyPr/>
          <a:lstStyle/>
          <a:p>
            <a:r>
              <a:rPr lang="en-US" sz="2400" dirty="0" smtClean="0"/>
              <a:t>Ethical Considerations</a:t>
            </a:r>
            <a:endParaRPr lang="en-US" dirty="0"/>
          </a:p>
        </p:txBody>
      </p:sp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3388010424"/>
              </p:ext>
            </p:extLst>
          </p:nvPr>
        </p:nvGraphicFramePr>
        <p:xfrm>
          <a:off x="495302" y="1285336"/>
          <a:ext cx="11315700" cy="3554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220449" y="6486991"/>
            <a:ext cx="612323" cy="365125"/>
          </a:xfrm>
        </p:spPr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15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361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2" y="533400"/>
            <a:ext cx="11315700" cy="540659"/>
          </a:xfrm>
        </p:spPr>
        <p:txBody>
          <a:bodyPr/>
          <a:lstStyle/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Conclusion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485697" y="6410245"/>
            <a:ext cx="548028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/>
              <a:t>Reference:</a:t>
            </a:r>
            <a:r>
              <a:rPr lang="en-US" sz="900" dirty="0" smtClean="0"/>
              <a:t> </a:t>
            </a:r>
            <a:r>
              <a:rPr lang="en-US" sz="900" dirty="0" smtClean="0">
                <a:hlinkClick r:id="rId3"/>
              </a:rPr>
              <a:t>http</a:t>
            </a:r>
            <a:r>
              <a:rPr lang="en-US" sz="900" dirty="0">
                <a:hlinkClick r:id="rId3"/>
              </a:rPr>
              <a:t>://turner.faculty.swau.edu/mathematics/math241/materials/contablecalc/calculate.php</a:t>
            </a:r>
            <a:endParaRPr lang="en-US" sz="900" dirty="0"/>
          </a:p>
        </p:txBody>
      </p:sp>
      <p:grpSp>
        <p:nvGrpSpPr>
          <p:cNvPr id="5" name="Group 4"/>
          <p:cNvGrpSpPr/>
          <p:nvPr/>
        </p:nvGrpSpPr>
        <p:grpSpPr>
          <a:xfrm>
            <a:off x="379315" y="1141241"/>
            <a:ext cx="11645908" cy="5073769"/>
            <a:chOff x="474202" y="1192997"/>
            <a:chExt cx="11061102" cy="5073769"/>
          </a:xfrm>
        </p:grpSpPr>
        <p:sp>
          <p:nvSpPr>
            <p:cNvPr id="10" name="Freeform 9"/>
            <p:cNvSpPr/>
            <p:nvPr/>
          </p:nvSpPr>
          <p:spPr>
            <a:xfrm>
              <a:off x="2430078" y="1261305"/>
              <a:ext cx="9048963" cy="1119586"/>
            </a:xfrm>
            <a:custGeom>
              <a:avLst/>
              <a:gdLst>
                <a:gd name="connsiteX0" fmla="*/ 186601 w 1119585"/>
                <a:gd name="connsiteY0" fmla="*/ 0 h 7934568"/>
                <a:gd name="connsiteX1" fmla="*/ 932984 w 1119585"/>
                <a:gd name="connsiteY1" fmla="*/ 0 h 7934568"/>
                <a:gd name="connsiteX2" fmla="*/ 1119585 w 1119585"/>
                <a:gd name="connsiteY2" fmla="*/ 186601 h 7934568"/>
                <a:gd name="connsiteX3" fmla="*/ 1119585 w 1119585"/>
                <a:gd name="connsiteY3" fmla="*/ 7934568 h 7934568"/>
                <a:gd name="connsiteX4" fmla="*/ 1119585 w 1119585"/>
                <a:gd name="connsiteY4" fmla="*/ 7934568 h 7934568"/>
                <a:gd name="connsiteX5" fmla="*/ 0 w 1119585"/>
                <a:gd name="connsiteY5" fmla="*/ 7934568 h 7934568"/>
                <a:gd name="connsiteX6" fmla="*/ 0 w 1119585"/>
                <a:gd name="connsiteY6" fmla="*/ 7934568 h 7934568"/>
                <a:gd name="connsiteX7" fmla="*/ 0 w 1119585"/>
                <a:gd name="connsiteY7" fmla="*/ 186601 h 7934568"/>
                <a:gd name="connsiteX8" fmla="*/ 186601 w 1119585"/>
                <a:gd name="connsiteY8" fmla="*/ 0 h 793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9585" h="7934568">
                  <a:moveTo>
                    <a:pt x="1119585" y="1322455"/>
                  </a:moveTo>
                  <a:lnTo>
                    <a:pt x="1119585" y="6612113"/>
                  </a:lnTo>
                  <a:cubicBezTo>
                    <a:pt x="1119585" y="7342484"/>
                    <a:pt x="1107797" y="7934564"/>
                    <a:pt x="1093255" y="7934564"/>
                  </a:cubicBezTo>
                  <a:lnTo>
                    <a:pt x="0" y="7934564"/>
                  </a:lnTo>
                  <a:lnTo>
                    <a:pt x="0" y="7934564"/>
                  </a:lnTo>
                  <a:lnTo>
                    <a:pt x="0" y="4"/>
                  </a:lnTo>
                  <a:lnTo>
                    <a:pt x="0" y="4"/>
                  </a:lnTo>
                  <a:lnTo>
                    <a:pt x="1093255" y="4"/>
                  </a:lnTo>
                  <a:cubicBezTo>
                    <a:pt x="1107797" y="4"/>
                    <a:pt x="1119585" y="592084"/>
                    <a:pt x="1119585" y="1322455"/>
                  </a:cubicBezTo>
                  <a:close/>
                </a:path>
              </a:pathLst>
            </a:custGeom>
            <a:noFill/>
            <a:ln>
              <a:solidFill>
                <a:srgbClr val="E87722">
                  <a:alpha val="90000"/>
                </a:srgb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1" tIns="178479" rIns="302304" bIns="178480" numCol="1" spcCol="1270" anchor="ctr" anchorCtr="0">
              <a:noAutofit/>
            </a:bodyPr>
            <a:lstStyle/>
            <a:p>
              <a:pPr marL="182880" lvl="1" indent="-182880" algn="l" defTabSz="622300">
                <a:lnSpc>
                  <a:spcPct val="150000"/>
                </a:lnSpc>
                <a:spcBef>
                  <a:spcPct val="0"/>
                </a:spcBef>
                <a:spcAft>
                  <a:spcPts val="150"/>
                </a:spcAft>
                <a:buChar char="••"/>
              </a:pPr>
              <a:r>
                <a:rPr lang="en-US" sz="1200" kern="1200" dirty="0" smtClean="0"/>
                <a:t>Excel</a:t>
              </a:r>
              <a:endParaRPr lang="en-US" sz="1200" kern="1200" dirty="0"/>
            </a:p>
            <a:p>
              <a:pPr marL="182880" lvl="1" indent="-182880" algn="l" defTabSz="622300">
                <a:lnSpc>
                  <a:spcPct val="150000"/>
                </a:lnSpc>
                <a:spcBef>
                  <a:spcPct val="0"/>
                </a:spcBef>
                <a:spcAft>
                  <a:spcPts val="150"/>
                </a:spcAft>
                <a:buChar char="••"/>
              </a:pPr>
              <a:r>
                <a:rPr lang="en-US" sz="1200" kern="1200" dirty="0" smtClean="0">
                  <a:solidFill>
                    <a:schemeClr val="tx1"/>
                  </a:solidFill>
                </a:rPr>
                <a:t>Online Chi Square Calculator </a:t>
              </a:r>
              <a:endParaRPr lang="en-US" sz="1200" kern="1200" dirty="0">
                <a:solidFill>
                  <a:schemeClr val="tx1"/>
                </a:solidFill>
              </a:endParaRPr>
            </a:p>
            <a:p>
              <a:pPr marL="182880" lvl="1" indent="-182880" algn="l" defTabSz="622300">
                <a:lnSpc>
                  <a:spcPct val="150000"/>
                </a:lnSpc>
                <a:spcBef>
                  <a:spcPct val="0"/>
                </a:spcBef>
                <a:spcAft>
                  <a:spcPts val="150"/>
                </a:spcAft>
                <a:buChar char="••"/>
              </a:pPr>
              <a:r>
                <a:rPr lang="en-US" sz="1200" kern="1200" dirty="0" smtClean="0"/>
                <a:t>Python</a:t>
              </a:r>
              <a:endParaRPr lang="en-US" sz="120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474203" y="1192997"/>
              <a:ext cx="1873013" cy="1221700"/>
            </a:xfrm>
            <a:custGeom>
              <a:avLst/>
              <a:gdLst>
                <a:gd name="connsiteX0" fmla="*/ 0 w 2757235"/>
                <a:gd name="connsiteY0" fmla="*/ 203621 h 1221700"/>
                <a:gd name="connsiteX1" fmla="*/ 203621 w 2757235"/>
                <a:gd name="connsiteY1" fmla="*/ 0 h 1221700"/>
                <a:gd name="connsiteX2" fmla="*/ 2553614 w 2757235"/>
                <a:gd name="connsiteY2" fmla="*/ 0 h 1221700"/>
                <a:gd name="connsiteX3" fmla="*/ 2757235 w 2757235"/>
                <a:gd name="connsiteY3" fmla="*/ 203621 h 1221700"/>
                <a:gd name="connsiteX4" fmla="*/ 2757235 w 2757235"/>
                <a:gd name="connsiteY4" fmla="*/ 1018079 h 1221700"/>
                <a:gd name="connsiteX5" fmla="*/ 2553614 w 2757235"/>
                <a:gd name="connsiteY5" fmla="*/ 1221700 h 1221700"/>
                <a:gd name="connsiteX6" fmla="*/ 203621 w 2757235"/>
                <a:gd name="connsiteY6" fmla="*/ 1221700 h 1221700"/>
                <a:gd name="connsiteX7" fmla="*/ 0 w 2757235"/>
                <a:gd name="connsiteY7" fmla="*/ 1018079 h 1221700"/>
                <a:gd name="connsiteX8" fmla="*/ 0 w 2757235"/>
                <a:gd name="connsiteY8" fmla="*/ 203621 h 122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7235" h="1221700">
                  <a:moveTo>
                    <a:pt x="0" y="203621"/>
                  </a:moveTo>
                  <a:cubicBezTo>
                    <a:pt x="0" y="91164"/>
                    <a:pt x="91164" y="0"/>
                    <a:pt x="203621" y="0"/>
                  </a:cubicBezTo>
                  <a:lnTo>
                    <a:pt x="2553614" y="0"/>
                  </a:lnTo>
                  <a:cubicBezTo>
                    <a:pt x="2666071" y="0"/>
                    <a:pt x="2757235" y="91164"/>
                    <a:pt x="2757235" y="203621"/>
                  </a:cubicBezTo>
                  <a:lnTo>
                    <a:pt x="2757235" y="1018079"/>
                  </a:lnTo>
                  <a:cubicBezTo>
                    <a:pt x="2757235" y="1130536"/>
                    <a:pt x="2666071" y="1221700"/>
                    <a:pt x="2553614" y="1221700"/>
                  </a:cubicBezTo>
                  <a:lnTo>
                    <a:pt x="203621" y="1221700"/>
                  </a:lnTo>
                  <a:cubicBezTo>
                    <a:pt x="91164" y="1221700"/>
                    <a:pt x="0" y="1130536"/>
                    <a:pt x="0" y="1018079"/>
                  </a:cubicBezTo>
                  <a:lnTo>
                    <a:pt x="0" y="20362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8218" tIns="93928" rIns="128218" bIns="93928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Hypothesis Verification Tools </a:t>
              </a:r>
              <a:endParaRPr lang="en-US" sz="1600" kern="1200" dirty="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2424520" y="2475782"/>
              <a:ext cx="9082874" cy="1225416"/>
            </a:xfrm>
            <a:custGeom>
              <a:avLst/>
              <a:gdLst>
                <a:gd name="connsiteX0" fmla="*/ 204240 w 1225414"/>
                <a:gd name="connsiteY0" fmla="*/ 0 h 7964304"/>
                <a:gd name="connsiteX1" fmla="*/ 1021174 w 1225414"/>
                <a:gd name="connsiteY1" fmla="*/ 0 h 7964304"/>
                <a:gd name="connsiteX2" fmla="*/ 1225414 w 1225414"/>
                <a:gd name="connsiteY2" fmla="*/ 204240 h 7964304"/>
                <a:gd name="connsiteX3" fmla="*/ 1225414 w 1225414"/>
                <a:gd name="connsiteY3" fmla="*/ 7964304 h 7964304"/>
                <a:gd name="connsiteX4" fmla="*/ 1225414 w 1225414"/>
                <a:gd name="connsiteY4" fmla="*/ 7964304 h 7964304"/>
                <a:gd name="connsiteX5" fmla="*/ 0 w 1225414"/>
                <a:gd name="connsiteY5" fmla="*/ 7964304 h 7964304"/>
                <a:gd name="connsiteX6" fmla="*/ 0 w 1225414"/>
                <a:gd name="connsiteY6" fmla="*/ 7964304 h 7964304"/>
                <a:gd name="connsiteX7" fmla="*/ 0 w 1225414"/>
                <a:gd name="connsiteY7" fmla="*/ 204240 h 7964304"/>
                <a:gd name="connsiteX8" fmla="*/ 204240 w 1225414"/>
                <a:gd name="connsiteY8" fmla="*/ 0 h 796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5414" h="7964304">
                  <a:moveTo>
                    <a:pt x="1225414" y="1327414"/>
                  </a:moveTo>
                  <a:lnTo>
                    <a:pt x="1225414" y="6636890"/>
                  </a:lnTo>
                  <a:cubicBezTo>
                    <a:pt x="1225414" y="7370001"/>
                    <a:pt x="1211345" y="7964301"/>
                    <a:pt x="1193989" y="7964301"/>
                  </a:cubicBezTo>
                  <a:lnTo>
                    <a:pt x="0" y="7964301"/>
                  </a:lnTo>
                  <a:lnTo>
                    <a:pt x="0" y="7964301"/>
                  </a:lnTo>
                  <a:lnTo>
                    <a:pt x="0" y="3"/>
                  </a:lnTo>
                  <a:lnTo>
                    <a:pt x="0" y="3"/>
                  </a:lnTo>
                  <a:lnTo>
                    <a:pt x="1193989" y="3"/>
                  </a:lnTo>
                  <a:cubicBezTo>
                    <a:pt x="1211345" y="3"/>
                    <a:pt x="1225414" y="594303"/>
                    <a:pt x="1225414" y="1327414"/>
                  </a:cubicBezTo>
                  <a:close/>
                </a:path>
              </a:pathLst>
            </a:custGeom>
            <a:noFill/>
            <a:ln>
              <a:solidFill>
                <a:srgbClr val="E87722">
                  <a:alpha val="90000"/>
                </a:srgb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83646" rIns="307470" bIns="183646" numCol="1" spcCol="1270" anchor="ctr" anchorCtr="0">
              <a:noAutofit/>
            </a:bodyPr>
            <a:lstStyle/>
            <a:p>
              <a:pPr marL="182880" lvl="1" indent="-182880" defTabSz="533400"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kern="1200" dirty="0" smtClean="0">
                  <a:solidFill>
                    <a:srgbClr val="63666A"/>
                  </a:solidFill>
                  <a:latin typeface="Arial"/>
                  <a:ea typeface="Verdana" pitchFamily="34" charset="0"/>
                  <a:cs typeface="Calibri" pitchFamily="34" charset="0"/>
                </a:rPr>
                <a:t>Able to reject the null hypothesis </a:t>
              </a:r>
              <a:r>
                <a:rPr lang="en-US" sz="1200" dirty="0">
                  <a:solidFill>
                    <a:srgbClr val="63666A"/>
                  </a:solidFill>
                  <a:latin typeface="Arial"/>
                  <a:ea typeface="Verdana" pitchFamily="34" charset="0"/>
                  <a:cs typeface="Calibri" pitchFamily="34" charset="0"/>
                </a:rPr>
                <a:t>(</a:t>
              </a:r>
              <a:r>
                <a:rPr lang="en-US" sz="1200" kern="1200" dirty="0" err="1" smtClean="0">
                  <a:solidFill>
                    <a:srgbClr val="63666A"/>
                  </a:solidFill>
                  <a:latin typeface="Arial"/>
                  <a:ea typeface="Verdana" pitchFamily="34" charset="0"/>
                  <a:cs typeface="Calibri" pitchFamily="34" charset="0"/>
                </a:rPr>
                <a:t>fiduciary_cd</a:t>
              </a:r>
              <a:r>
                <a:rPr lang="en-US" sz="1200" dirty="0" smtClean="0">
                  <a:solidFill>
                    <a:srgbClr val="63666A"/>
                  </a:solidFill>
                  <a:ea typeface="Verdana" pitchFamily="34" charset="0"/>
                  <a:cs typeface="Calibri" pitchFamily="34" charset="0"/>
                </a:rPr>
                <a:t> </a:t>
              </a:r>
              <a:r>
                <a:rPr lang="en-US" sz="1200" dirty="0">
                  <a:solidFill>
                    <a:srgbClr val="63666A"/>
                  </a:solidFill>
                  <a:ea typeface="Verdana" pitchFamily="34" charset="0"/>
                  <a:cs typeface="Calibri" pitchFamily="34" charset="0"/>
                </a:rPr>
                <a:t>&amp; </a:t>
              </a:r>
              <a:r>
                <a:rPr lang="en-US" sz="1200" dirty="0" err="1" smtClean="0">
                  <a:solidFill>
                    <a:srgbClr val="63666A"/>
                  </a:solidFill>
                  <a:ea typeface="Verdana" pitchFamily="34" charset="0"/>
                  <a:cs typeface="Calibri" pitchFamily="34" charset="0"/>
                </a:rPr>
                <a:t>claim_place_of_srvc_cd</a:t>
              </a:r>
              <a:r>
                <a:rPr lang="en-US" sz="1200" kern="1200" dirty="0" smtClean="0">
                  <a:solidFill>
                    <a:srgbClr val="63666A"/>
                  </a:solidFill>
                  <a:latin typeface="Arial"/>
                  <a:ea typeface="Verdana" pitchFamily="34" charset="0"/>
                  <a:cs typeface="Calibri" pitchFamily="34" charset="0"/>
                </a:rPr>
                <a:t> doesn't have impact on the call duration for claims) </a:t>
              </a:r>
            </a:p>
            <a:p>
              <a:pPr marL="1097167" lvl="3" indent="-182880" defTabSz="533400"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kern="1200" dirty="0" smtClean="0">
                  <a:solidFill>
                    <a:srgbClr val="63666A"/>
                  </a:solidFill>
                  <a:latin typeface="Arial"/>
                  <a:ea typeface="Verdana" pitchFamily="34" charset="0"/>
                  <a:cs typeface="Calibri" pitchFamily="34" charset="0"/>
                </a:rPr>
                <a:t>since p-value = 0.0000 (p-value&lt;=0.05)</a:t>
              </a:r>
            </a:p>
            <a:p>
              <a:pPr marL="182880" lvl="1" indent="-182880" defTabSz="5334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kern="1200" dirty="0" smtClean="0">
                  <a:solidFill>
                    <a:schemeClr val="tx1"/>
                  </a:solidFill>
                  <a:latin typeface="Arial"/>
                  <a:ea typeface="Verdana" pitchFamily="34" charset="0"/>
                  <a:cs typeface="Calibri" pitchFamily="34" charset="0"/>
                </a:rPr>
                <a:t>Hence </a:t>
              </a:r>
              <a:r>
                <a:rPr lang="en-US" sz="1200" dirty="0" err="1">
                  <a:solidFill>
                    <a:schemeClr val="tx1"/>
                  </a:solidFill>
                  <a:ea typeface="Verdana" pitchFamily="34" charset="0"/>
                  <a:cs typeface="Calibri" pitchFamily="34" charset="0"/>
                </a:rPr>
                <a:t>fiduciary_cd</a:t>
              </a:r>
              <a:r>
                <a:rPr lang="en-US" sz="1200" dirty="0">
                  <a:solidFill>
                    <a:schemeClr val="tx1"/>
                  </a:solidFill>
                  <a:ea typeface="Verdana" pitchFamily="34" charset="0"/>
                  <a:cs typeface="Calibri" pitchFamily="34" charset="0"/>
                </a:rPr>
                <a:t> &amp; </a:t>
              </a:r>
              <a:r>
                <a:rPr lang="en-US" sz="1200" dirty="0" err="1">
                  <a:solidFill>
                    <a:schemeClr val="tx1"/>
                  </a:solidFill>
                  <a:ea typeface="Verdana" pitchFamily="34" charset="0"/>
                  <a:cs typeface="Calibri" pitchFamily="34" charset="0"/>
                </a:rPr>
                <a:t>claim_place_of_srvc_cd</a:t>
              </a:r>
              <a:r>
                <a:rPr lang="en-US" sz="1200" kern="1200" dirty="0" smtClean="0">
                  <a:solidFill>
                    <a:schemeClr val="tx1"/>
                  </a:solidFill>
                  <a:latin typeface="Arial"/>
                  <a:ea typeface="Verdana" pitchFamily="34" charset="0"/>
                  <a:cs typeface="Calibri" pitchFamily="34" charset="0"/>
                </a:rPr>
                <a:t> have a significant impact on the call duration.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474379" y="2477639"/>
              <a:ext cx="1871183" cy="1221700"/>
            </a:xfrm>
            <a:custGeom>
              <a:avLst/>
              <a:gdLst>
                <a:gd name="connsiteX0" fmla="*/ 0 w 2754542"/>
                <a:gd name="connsiteY0" fmla="*/ 203621 h 1221700"/>
                <a:gd name="connsiteX1" fmla="*/ 203621 w 2754542"/>
                <a:gd name="connsiteY1" fmla="*/ 0 h 1221700"/>
                <a:gd name="connsiteX2" fmla="*/ 2550921 w 2754542"/>
                <a:gd name="connsiteY2" fmla="*/ 0 h 1221700"/>
                <a:gd name="connsiteX3" fmla="*/ 2754542 w 2754542"/>
                <a:gd name="connsiteY3" fmla="*/ 203621 h 1221700"/>
                <a:gd name="connsiteX4" fmla="*/ 2754542 w 2754542"/>
                <a:gd name="connsiteY4" fmla="*/ 1018079 h 1221700"/>
                <a:gd name="connsiteX5" fmla="*/ 2550921 w 2754542"/>
                <a:gd name="connsiteY5" fmla="*/ 1221700 h 1221700"/>
                <a:gd name="connsiteX6" fmla="*/ 203621 w 2754542"/>
                <a:gd name="connsiteY6" fmla="*/ 1221700 h 1221700"/>
                <a:gd name="connsiteX7" fmla="*/ 0 w 2754542"/>
                <a:gd name="connsiteY7" fmla="*/ 1018079 h 1221700"/>
                <a:gd name="connsiteX8" fmla="*/ 0 w 2754542"/>
                <a:gd name="connsiteY8" fmla="*/ 203621 h 122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4542" h="1221700">
                  <a:moveTo>
                    <a:pt x="0" y="203621"/>
                  </a:moveTo>
                  <a:cubicBezTo>
                    <a:pt x="0" y="91164"/>
                    <a:pt x="91164" y="0"/>
                    <a:pt x="203621" y="0"/>
                  </a:cubicBezTo>
                  <a:lnTo>
                    <a:pt x="2550921" y="0"/>
                  </a:lnTo>
                  <a:cubicBezTo>
                    <a:pt x="2663378" y="0"/>
                    <a:pt x="2754542" y="91164"/>
                    <a:pt x="2754542" y="203621"/>
                  </a:cubicBezTo>
                  <a:lnTo>
                    <a:pt x="2754542" y="1018079"/>
                  </a:lnTo>
                  <a:cubicBezTo>
                    <a:pt x="2754542" y="1130536"/>
                    <a:pt x="2663378" y="1221700"/>
                    <a:pt x="2550921" y="1221700"/>
                  </a:cubicBezTo>
                  <a:lnTo>
                    <a:pt x="203621" y="1221700"/>
                  </a:lnTo>
                  <a:cubicBezTo>
                    <a:pt x="91164" y="1221700"/>
                    <a:pt x="0" y="1130536"/>
                    <a:pt x="0" y="1018079"/>
                  </a:cubicBezTo>
                  <a:lnTo>
                    <a:pt x="0" y="20362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8218" tIns="93928" rIns="128218" bIns="93928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Results</a:t>
              </a:r>
              <a:endParaRPr lang="en-US" sz="1600" kern="1200" dirty="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2426248" y="3778374"/>
              <a:ext cx="9091751" cy="1189516"/>
            </a:xfrm>
            <a:custGeom>
              <a:avLst/>
              <a:gdLst>
                <a:gd name="connsiteX0" fmla="*/ 198256 w 1189515"/>
                <a:gd name="connsiteY0" fmla="*/ 0 h 7972089"/>
                <a:gd name="connsiteX1" fmla="*/ 991259 w 1189515"/>
                <a:gd name="connsiteY1" fmla="*/ 0 h 7972089"/>
                <a:gd name="connsiteX2" fmla="*/ 1189515 w 1189515"/>
                <a:gd name="connsiteY2" fmla="*/ 198256 h 7972089"/>
                <a:gd name="connsiteX3" fmla="*/ 1189515 w 1189515"/>
                <a:gd name="connsiteY3" fmla="*/ 7972089 h 7972089"/>
                <a:gd name="connsiteX4" fmla="*/ 1189515 w 1189515"/>
                <a:gd name="connsiteY4" fmla="*/ 7972089 h 7972089"/>
                <a:gd name="connsiteX5" fmla="*/ 0 w 1189515"/>
                <a:gd name="connsiteY5" fmla="*/ 7972089 h 7972089"/>
                <a:gd name="connsiteX6" fmla="*/ 0 w 1189515"/>
                <a:gd name="connsiteY6" fmla="*/ 7972089 h 7972089"/>
                <a:gd name="connsiteX7" fmla="*/ 0 w 1189515"/>
                <a:gd name="connsiteY7" fmla="*/ 198256 h 7972089"/>
                <a:gd name="connsiteX8" fmla="*/ 198256 w 1189515"/>
                <a:gd name="connsiteY8" fmla="*/ 0 h 7972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89515" h="7972089">
                  <a:moveTo>
                    <a:pt x="1189515" y="1328707"/>
                  </a:moveTo>
                  <a:lnTo>
                    <a:pt x="1189515" y="6643382"/>
                  </a:lnTo>
                  <a:cubicBezTo>
                    <a:pt x="1189515" y="7377206"/>
                    <a:pt x="1176271" y="7972086"/>
                    <a:pt x="1159933" y="7972086"/>
                  </a:cubicBezTo>
                  <a:lnTo>
                    <a:pt x="0" y="7972086"/>
                  </a:lnTo>
                  <a:lnTo>
                    <a:pt x="0" y="7972086"/>
                  </a:lnTo>
                  <a:lnTo>
                    <a:pt x="0" y="3"/>
                  </a:lnTo>
                  <a:lnTo>
                    <a:pt x="0" y="3"/>
                  </a:lnTo>
                  <a:lnTo>
                    <a:pt x="1159933" y="3"/>
                  </a:lnTo>
                  <a:cubicBezTo>
                    <a:pt x="1176271" y="3"/>
                    <a:pt x="1189515" y="594883"/>
                    <a:pt x="1189515" y="1328707"/>
                  </a:cubicBezTo>
                  <a:close/>
                </a:path>
              </a:pathLst>
            </a:custGeom>
            <a:noFill/>
            <a:ln>
              <a:solidFill>
                <a:srgbClr val="E87722">
                  <a:alpha val="90000"/>
                </a:srgb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1" tIns="181892" rIns="305716" bIns="181893" numCol="1" spcCol="1270" anchor="ctr" anchorCtr="0">
              <a:noAutofit/>
            </a:bodyPr>
            <a:lstStyle/>
            <a:p>
              <a:pPr marL="182880" lvl="1" indent="-182880" algn="l" defTabSz="5334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kern="1200" dirty="0" smtClean="0">
                  <a:solidFill>
                    <a:schemeClr val="tx1"/>
                  </a:solidFill>
                </a:rPr>
                <a:t>Able to predict 70% of long duration calls with Linear Regression Model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474203" y="3762281"/>
              <a:ext cx="1873013" cy="1221700"/>
            </a:xfrm>
            <a:custGeom>
              <a:avLst/>
              <a:gdLst>
                <a:gd name="connsiteX0" fmla="*/ 0 w 2757235"/>
                <a:gd name="connsiteY0" fmla="*/ 203621 h 1221700"/>
                <a:gd name="connsiteX1" fmla="*/ 203621 w 2757235"/>
                <a:gd name="connsiteY1" fmla="*/ 0 h 1221700"/>
                <a:gd name="connsiteX2" fmla="*/ 2553614 w 2757235"/>
                <a:gd name="connsiteY2" fmla="*/ 0 h 1221700"/>
                <a:gd name="connsiteX3" fmla="*/ 2757235 w 2757235"/>
                <a:gd name="connsiteY3" fmla="*/ 203621 h 1221700"/>
                <a:gd name="connsiteX4" fmla="*/ 2757235 w 2757235"/>
                <a:gd name="connsiteY4" fmla="*/ 1018079 h 1221700"/>
                <a:gd name="connsiteX5" fmla="*/ 2553614 w 2757235"/>
                <a:gd name="connsiteY5" fmla="*/ 1221700 h 1221700"/>
                <a:gd name="connsiteX6" fmla="*/ 203621 w 2757235"/>
                <a:gd name="connsiteY6" fmla="*/ 1221700 h 1221700"/>
                <a:gd name="connsiteX7" fmla="*/ 0 w 2757235"/>
                <a:gd name="connsiteY7" fmla="*/ 1018079 h 1221700"/>
                <a:gd name="connsiteX8" fmla="*/ 0 w 2757235"/>
                <a:gd name="connsiteY8" fmla="*/ 203621 h 122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7235" h="1221700">
                  <a:moveTo>
                    <a:pt x="0" y="203621"/>
                  </a:moveTo>
                  <a:cubicBezTo>
                    <a:pt x="0" y="91164"/>
                    <a:pt x="91164" y="0"/>
                    <a:pt x="203621" y="0"/>
                  </a:cubicBezTo>
                  <a:lnTo>
                    <a:pt x="2553614" y="0"/>
                  </a:lnTo>
                  <a:cubicBezTo>
                    <a:pt x="2666071" y="0"/>
                    <a:pt x="2757235" y="91164"/>
                    <a:pt x="2757235" y="203621"/>
                  </a:cubicBezTo>
                  <a:lnTo>
                    <a:pt x="2757235" y="1018079"/>
                  </a:lnTo>
                  <a:cubicBezTo>
                    <a:pt x="2757235" y="1130536"/>
                    <a:pt x="2666071" y="1221700"/>
                    <a:pt x="2553614" y="1221700"/>
                  </a:cubicBezTo>
                  <a:lnTo>
                    <a:pt x="203621" y="1221700"/>
                  </a:lnTo>
                  <a:cubicBezTo>
                    <a:pt x="91164" y="1221700"/>
                    <a:pt x="0" y="1130536"/>
                    <a:pt x="0" y="1018079"/>
                  </a:cubicBezTo>
                  <a:lnTo>
                    <a:pt x="0" y="20362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8218" tIns="93928" rIns="128218" bIns="93928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Machine Learning Model</a:t>
              </a:r>
              <a:endParaRPr lang="en-US" sz="1600" kern="1200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442286" y="5080960"/>
              <a:ext cx="9093018" cy="1149914"/>
            </a:xfrm>
            <a:custGeom>
              <a:avLst/>
              <a:gdLst>
                <a:gd name="connsiteX0" fmla="*/ 191656 w 1149913"/>
                <a:gd name="connsiteY0" fmla="*/ 0 h 7973199"/>
                <a:gd name="connsiteX1" fmla="*/ 958257 w 1149913"/>
                <a:gd name="connsiteY1" fmla="*/ 0 h 7973199"/>
                <a:gd name="connsiteX2" fmla="*/ 1149913 w 1149913"/>
                <a:gd name="connsiteY2" fmla="*/ 191656 h 7973199"/>
                <a:gd name="connsiteX3" fmla="*/ 1149913 w 1149913"/>
                <a:gd name="connsiteY3" fmla="*/ 7973199 h 7973199"/>
                <a:gd name="connsiteX4" fmla="*/ 1149913 w 1149913"/>
                <a:gd name="connsiteY4" fmla="*/ 7973199 h 7973199"/>
                <a:gd name="connsiteX5" fmla="*/ 0 w 1149913"/>
                <a:gd name="connsiteY5" fmla="*/ 7973199 h 7973199"/>
                <a:gd name="connsiteX6" fmla="*/ 0 w 1149913"/>
                <a:gd name="connsiteY6" fmla="*/ 7973199 h 7973199"/>
                <a:gd name="connsiteX7" fmla="*/ 0 w 1149913"/>
                <a:gd name="connsiteY7" fmla="*/ 191656 h 7973199"/>
                <a:gd name="connsiteX8" fmla="*/ 191656 w 1149913"/>
                <a:gd name="connsiteY8" fmla="*/ 0 h 7973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9913" h="7973199">
                  <a:moveTo>
                    <a:pt x="1149913" y="1328895"/>
                  </a:moveTo>
                  <a:lnTo>
                    <a:pt x="1149913" y="6644304"/>
                  </a:lnTo>
                  <a:cubicBezTo>
                    <a:pt x="1149913" y="7378233"/>
                    <a:pt x="1137538" y="7973196"/>
                    <a:pt x="1122272" y="7973196"/>
                  </a:cubicBezTo>
                  <a:lnTo>
                    <a:pt x="0" y="7973196"/>
                  </a:lnTo>
                  <a:lnTo>
                    <a:pt x="0" y="7973196"/>
                  </a:lnTo>
                  <a:lnTo>
                    <a:pt x="0" y="3"/>
                  </a:lnTo>
                  <a:lnTo>
                    <a:pt x="0" y="3"/>
                  </a:lnTo>
                  <a:lnTo>
                    <a:pt x="1122272" y="3"/>
                  </a:lnTo>
                  <a:cubicBezTo>
                    <a:pt x="1137538" y="3"/>
                    <a:pt x="1149913" y="594966"/>
                    <a:pt x="1149913" y="1328895"/>
                  </a:cubicBezTo>
                  <a:close/>
                </a:path>
              </a:pathLst>
            </a:custGeom>
            <a:noFill/>
            <a:ln>
              <a:solidFill>
                <a:srgbClr val="E87722">
                  <a:alpha val="90000"/>
                </a:srgb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79959" rIns="303784" bIns="179960" numCol="1" spcCol="1270" anchor="ctr" anchorCtr="0">
              <a:noAutofit/>
            </a:bodyPr>
            <a:lstStyle/>
            <a:p>
              <a:pPr marL="182880" lvl="1" indent="-182880" algn="l" defTabSz="5334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kern="1200" dirty="0" smtClean="0">
                  <a:solidFill>
                    <a:srgbClr val="63666A"/>
                  </a:solidFill>
                  <a:latin typeface="Arial"/>
                  <a:ea typeface="Verdana" pitchFamily="34" charset="0"/>
                  <a:cs typeface="Calibri" pitchFamily="34" charset="0"/>
                </a:rPr>
                <a:t>UHG should take proactive and timely measures to avoid long duration calls.</a:t>
              </a:r>
              <a:endParaRPr lang="en-US" sz="1200" kern="1200" dirty="0"/>
            </a:p>
            <a:p>
              <a:pPr marL="182880" lvl="1" indent="-182880" algn="l" defTabSz="5334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kern="1200" dirty="0" smtClean="0">
                  <a:solidFill>
                    <a:srgbClr val="63666A"/>
                  </a:solidFill>
                  <a:latin typeface="Arial"/>
                  <a:ea typeface="Verdana" pitchFamily="34" charset="0"/>
                  <a:cs typeface="Calibri" pitchFamily="34" charset="0"/>
                </a:rPr>
                <a:t>Provide preventive quality care in turn reducing the turn-around time and associated costs by early detection of long duration calls.</a:t>
              </a:r>
              <a:endParaRPr lang="en-US" sz="1200" kern="1200" dirty="0"/>
            </a:p>
            <a:p>
              <a:pPr marL="0" lvl="1" algn="l" defTabSz="488950">
                <a:spcBef>
                  <a:spcPct val="0"/>
                </a:spcBef>
                <a:spcAft>
                  <a:spcPct val="15000"/>
                </a:spcAft>
              </a:pPr>
              <a:endParaRPr lang="en-US" sz="1200" kern="1200" dirty="0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474202" y="5045066"/>
              <a:ext cx="1883985" cy="1221700"/>
            </a:xfrm>
            <a:custGeom>
              <a:avLst/>
              <a:gdLst>
                <a:gd name="connsiteX0" fmla="*/ 0 w 2773386"/>
                <a:gd name="connsiteY0" fmla="*/ 203621 h 1221700"/>
                <a:gd name="connsiteX1" fmla="*/ 203621 w 2773386"/>
                <a:gd name="connsiteY1" fmla="*/ 0 h 1221700"/>
                <a:gd name="connsiteX2" fmla="*/ 2569765 w 2773386"/>
                <a:gd name="connsiteY2" fmla="*/ 0 h 1221700"/>
                <a:gd name="connsiteX3" fmla="*/ 2773386 w 2773386"/>
                <a:gd name="connsiteY3" fmla="*/ 203621 h 1221700"/>
                <a:gd name="connsiteX4" fmla="*/ 2773386 w 2773386"/>
                <a:gd name="connsiteY4" fmla="*/ 1018079 h 1221700"/>
                <a:gd name="connsiteX5" fmla="*/ 2569765 w 2773386"/>
                <a:gd name="connsiteY5" fmla="*/ 1221700 h 1221700"/>
                <a:gd name="connsiteX6" fmla="*/ 203621 w 2773386"/>
                <a:gd name="connsiteY6" fmla="*/ 1221700 h 1221700"/>
                <a:gd name="connsiteX7" fmla="*/ 0 w 2773386"/>
                <a:gd name="connsiteY7" fmla="*/ 1018079 h 1221700"/>
                <a:gd name="connsiteX8" fmla="*/ 0 w 2773386"/>
                <a:gd name="connsiteY8" fmla="*/ 203621 h 122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73386" h="1221700">
                  <a:moveTo>
                    <a:pt x="0" y="203621"/>
                  </a:moveTo>
                  <a:cubicBezTo>
                    <a:pt x="0" y="91164"/>
                    <a:pt x="91164" y="0"/>
                    <a:pt x="203621" y="0"/>
                  </a:cubicBezTo>
                  <a:lnTo>
                    <a:pt x="2569765" y="0"/>
                  </a:lnTo>
                  <a:cubicBezTo>
                    <a:pt x="2682222" y="0"/>
                    <a:pt x="2773386" y="91164"/>
                    <a:pt x="2773386" y="203621"/>
                  </a:cubicBezTo>
                  <a:lnTo>
                    <a:pt x="2773386" y="1018079"/>
                  </a:lnTo>
                  <a:cubicBezTo>
                    <a:pt x="2773386" y="1130536"/>
                    <a:pt x="2682222" y="1221700"/>
                    <a:pt x="2569765" y="1221700"/>
                  </a:cubicBezTo>
                  <a:lnTo>
                    <a:pt x="203621" y="1221700"/>
                  </a:lnTo>
                  <a:cubicBezTo>
                    <a:pt x="91164" y="1221700"/>
                    <a:pt x="0" y="1130536"/>
                    <a:pt x="0" y="1018079"/>
                  </a:cubicBezTo>
                  <a:lnTo>
                    <a:pt x="0" y="20362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8218" tIns="93928" rIns="128218" bIns="93928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Exploration</a:t>
              </a:r>
              <a:endParaRPr lang="en-US" sz="1600" kern="1200" dirty="0"/>
            </a:p>
          </p:txBody>
        </p:sp>
      </p:grpSp>
      <p:sp>
        <p:nvSpPr>
          <p:cNvPr id="1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220449" y="6486991"/>
            <a:ext cx="612323" cy="365125"/>
          </a:xfrm>
        </p:spPr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16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0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lide Number Placeholder 2"/>
          <p:cNvSpPr txBox="1">
            <a:spLocks/>
          </p:cNvSpPr>
          <p:nvPr/>
        </p:nvSpPr>
        <p:spPr>
          <a:xfrm>
            <a:off x="11220449" y="6486991"/>
            <a:ext cx="612323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28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3" algn="l" defTabSz="91428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0" algn="l" defTabSz="91428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3" algn="l" defTabSz="91428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8" algn="l" defTabSz="91428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58" algn="l" defTabSz="91428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3" algn="l" defTabSz="91428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17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27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Slide Number Placeholder 2"/>
          <p:cNvSpPr txBox="1">
            <a:spLocks/>
          </p:cNvSpPr>
          <p:nvPr/>
        </p:nvSpPr>
        <p:spPr>
          <a:xfrm>
            <a:off x="11220449" y="6486991"/>
            <a:ext cx="612323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28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3" algn="l" defTabSz="91428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0" algn="l" defTabSz="91428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3" algn="l" defTabSz="91428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8" algn="l" defTabSz="91428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58" algn="l" defTabSz="91428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3" algn="l" defTabSz="91428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18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33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2" y="629728"/>
            <a:ext cx="11315700" cy="444331"/>
          </a:xfrm>
        </p:spPr>
        <p:txBody>
          <a:bodyPr/>
          <a:lstStyle/>
          <a:p>
            <a:r>
              <a:rPr lang="en-US" sz="2400" dirty="0" smtClean="0"/>
              <a:t>Data Science Performance Metrics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5FCC-583C-47C6-9953-2F6AD74D46AE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19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95302" y="1212208"/>
            <a:ext cx="6785392" cy="413616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151298" y="6371575"/>
            <a:ext cx="48739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/>
              <a:t>Reference:</a:t>
            </a:r>
            <a:r>
              <a:rPr lang="en-US" sz="900" dirty="0" smtClean="0"/>
              <a:t> </a:t>
            </a:r>
            <a:r>
              <a:rPr lang="en-US" sz="900" dirty="0">
                <a:hlinkClick r:id="rId3"/>
              </a:rPr>
              <a:t>https://towardsdatascience.com</a:t>
            </a:r>
            <a:r>
              <a:rPr lang="en-US" sz="900" dirty="0" smtClean="0">
                <a:hlinkClick r:id="rId3"/>
              </a:rPr>
              <a:t>/</a:t>
            </a:r>
            <a:endParaRPr lang="en-US" sz="900" dirty="0" smtClean="0"/>
          </a:p>
          <a:p>
            <a:r>
              <a:rPr lang="en-US" sz="900" dirty="0">
                <a:hlinkClick r:id="rId4"/>
              </a:rPr>
              <a:t>https://www.dataschool.io/simple-guide-to-confusion-matrix-terminology/</a:t>
            </a:r>
            <a:endParaRPr lang="en-US" sz="900" dirty="0"/>
          </a:p>
        </p:txBody>
      </p:sp>
      <p:pic>
        <p:nvPicPr>
          <p:cNvPr id="1026" name="Picture 2" descr="https://cdn-images-1.medium.com/max/1000/1*CPnO_bcdbE8FXTejQiV2d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294" y="2586127"/>
            <a:ext cx="4537494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240" y="2081302"/>
            <a:ext cx="2463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950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183" y="304801"/>
            <a:ext cx="11195817" cy="620358"/>
          </a:xfrm>
        </p:spPr>
        <p:txBody>
          <a:bodyPr/>
          <a:lstStyle/>
          <a:p>
            <a:r>
              <a:rPr lang="en-US" sz="2400" dirty="0"/>
              <a:t>Agenda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219200"/>
            <a:ext cx="11353800" cy="415498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Team Introduction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Data </a:t>
            </a:r>
            <a:r>
              <a:rPr lang="en-US" sz="1600" dirty="0" smtClean="0"/>
              <a:t>source / lineage and description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Context/Background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Business problem and </a:t>
            </a:r>
            <a:r>
              <a:rPr lang="en-US" sz="1600" dirty="0" smtClean="0"/>
              <a:t>question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Value proposition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Hypothesis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Exploratory </a:t>
            </a:r>
            <a:r>
              <a:rPr lang="en-US" sz="1600" dirty="0"/>
              <a:t>data analysis (</a:t>
            </a:r>
            <a:r>
              <a:rPr lang="en-US" sz="1600" dirty="0" smtClean="0"/>
              <a:t>EDA)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Model Specifications and Variable Selection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Model Evaluation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Conclusion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Ethical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12567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220449" y="6486991"/>
            <a:ext cx="612323" cy="365125"/>
          </a:xfrm>
        </p:spPr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20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58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280" y="1323956"/>
            <a:ext cx="2541120" cy="27664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9" name="Picture 1" descr="image0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1754" y="1320566"/>
            <a:ext cx="2439067" cy="276984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2" descr="image0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1320566"/>
            <a:ext cx="2688126" cy="276984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1" descr="image00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98" y="1320566"/>
            <a:ext cx="2868776" cy="279423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017" y="371476"/>
            <a:ext cx="11195817" cy="620358"/>
          </a:xfrm>
        </p:spPr>
        <p:txBody>
          <a:bodyPr/>
          <a:lstStyle/>
          <a:p>
            <a:r>
              <a:rPr lang="en-US" sz="2400" dirty="0"/>
              <a:t>Team </a:t>
            </a:r>
            <a:r>
              <a:rPr lang="en-US" sz="2400" dirty="0" smtClean="0"/>
              <a:t>DataBots</a:t>
            </a:r>
            <a:endParaRPr lang="en-US" sz="2400" dirty="0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551135" y="4162306"/>
            <a:ext cx="2876140" cy="684009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105463" tIns="65914" rIns="105463" bIns="65914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b="0" kern="1200" spc="0" baseline="0">
                <a:gradFill>
                  <a:gsLst>
                    <a:gs pos="17699">
                      <a:srgbClr val="FEFEFE"/>
                    </a:gs>
                    <a:gs pos="43000">
                      <a:srgbClr val="FEFEFE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5715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001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87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72656">
              <a:defRPr/>
            </a:pPr>
            <a:r>
              <a:rPr lang="en-US" sz="1200" b="1" dirty="0" smtClean="0">
                <a:latin typeface="+mj-lt"/>
              </a:rPr>
              <a:t>Ameya Thakur</a:t>
            </a:r>
          </a:p>
          <a:p>
            <a:pPr defTabSz="672656">
              <a:defRPr/>
            </a:pPr>
            <a:r>
              <a:rPr lang="en-US" sz="1200" dirty="0">
                <a:solidFill>
                  <a:schemeClr val="bg1"/>
                </a:solidFill>
                <a:latin typeface="+mj-lt"/>
              </a:rPr>
              <a:t>Lead Software Engineer </a:t>
            </a:r>
            <a:endParaRPr lang="en-US" sz="1200" dirty="0" smtClean="0">
              <a:solidFill>
                <a:schemeClr val="bg1"/>
              </a:solidFill>
              <a:latin typeface="+mj-lt"/>
            </a:endParaRPr>
          </a:p>
          <a:p>
            <a:pPr defTabSz="672656">
              <a:defRPr/>
            </a:pPr>
            <a:r>
              <a:rPr lang="en-US" sz="10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en-US" sz="1000" dirty="0">
                <a:solidFill>
                  <a:schemeClr val="bg1"/>
                </a:solidFill>
                <a:latin typeface="+mj-lt"/>
              </a:rPr>
              <a:t>OptumHealth </a:t>
            </a:r>
            <a:r>
              <a:rPr lang="en-US" sz="1000" dirty="0" smtClean="0">
                <a:solidFill>
                  <a:schemeClr val="bg1"/>
                </a:solidFill>
                <a:latin typeface="+mj-lt"/>
              </a:rPr>
              <a:t>Technology </a:t>
            </a:r>
            <a:r>
              <a:rPr lang="en-US" sz="1000" dirty="0">
                <a:solidFill>
                  <a:schemeClr val="bg1"/>
                </a:solidFill>
                <a:latin typeface="+mj-lt"/>
              </a:rPr>
              <a:t>– </a:t>
            </a:r>
            <a:r>
              <a:rPr lang="de-DE" sz="1000" dirty="0">
                <a:solidFill>
                  <a:schemeClr val="bg1"/>
                </a:solidFill>
                <a:latin typeface="+mj-lt"/>
              </a:rPr>
              <a:t>Schaumburg</a:t>
            </a:r>
            <a:r>
              <a:rPr lang="en-US" sz="1000" dirty="0">
                <a:solidFill>
                  <a:schemeClr val="bg1"/>
                </a:solidFill>
                <a:latin typeface="+mj-lt"/>
              </a:rPr>
              <a:t>)</a:t>
            </a:r>
          </a:p>
          <a:p>
            <a:pPr defTabSz="672656">
              <a:defRPr/>
            </a:pPr>
            <a:endParaRPr lang="en-US" sz="1200" dirty="0">
              <a:latin typeface="+mj-lt"/>
            </a:endParaRPr>
          </a:p>
        </p:txBody>
      </p:sp>
      <p:sp>
        <p:nvSpPr>
          <p:cNvPr id="22" name="Text Placeholder 8"/>
          <p:cNvSpPr txBox="1">
            <a:spLocks/>
          </p:cNvSpPr>
          <p:nvPr/>
        </p:nvSpPr>
        <p:spPr>
          <a:xfrm>
            <a:off x="3562351" y="4162306"/>
            <a:ext cx="2688126" cy="685919"/>
          </a:xfrm>
          <a:prstGeom prst="rect">
            <a:avLst/>
          </a:prstGeom>
          <a:solidFill>
            <a:schemeClr val="accent2"/>
          </a:solidFill>
        </p:spPr>
        <p:txBody>
          <a:bodyPr vert="horz" wrap="square" lIns="105463" tIns="65914" rIns="105463" bIns="65914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b="0" kern="1200" spc="0" baseline="0">
                <a:gradFill>
                  <a:gsLst>
                    <a:gs pos="17699">
                      <a:srgbClr val="FEFEFE"/>
                    </a:gs>
                    <a:gs pos="43000">
                      <a:srgbClr val="FEFEFE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5715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001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87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72656">
              <a:defRPr/>
            </a:pPr>
            <a:r>
              <a:rPr lang="en-US" sz="1200" b="1" dirty="0" smtClean="0">
                <a:latin typeface="Arial" panose="020B0604020202020204" pitchFamily="34" charset="0"/>
              </a:rPr>
              <a:t>Amandeep Bhatia</a:t>
            </a:r>
          </a:p>
          <a:p>
            <a:pPr defTabSz="672656">
              <a:defRPr/>
            </a:pPr>
            <a:r>
              <a:rPr lang="en-US" sz="1200" dirty="0">
                <a:solidFill>
                  <a:schemeClr val="bg1"/>
                </a:solidFill>
              </a:rPr>
              <a:t>Scrum Master – Agile Coach </a:t>
            </a:r>
            <a:endParaRPr lang="en-US" sz="1200" dirty="0" smtClean="0">
              <a:solidFill>
                <a:schemeClr val="bg1"/>
              </a:solidFill>
            </a:endParaRPr>
          </a:p>
          <a:p>
            <a:pPr defTabSz="672656">
              <a:defRPr/>
            </a:pPr>
            <a:r>
              <a:rPr lang="en-US" sz="1000" dirty="0" smtClean="0">
                <a:solidFill>
                  <a:schemeClr val="bg1"/>
                </a:solidFill>
              </a:rPr>
              <a:t>(</a:t>
            </a:r>
            <a:r>
              <a:rPr lang="en-US" sz="1000" dirty="0">
                <a:solidFill>
                  <a:schemeClr val="bg1"/>
                </a:solidFill>
              </a:rPr>
              <a:t>OGS – Hyderabad)</a:t>
            </a:r>
            <a:endParaRPr lang="en-US" sz="1000" dirty="0">
              <a:latin typeface="Arial" panose="020B0604020202020204" pitchFamily="34" charset="0"/>
            </a:endParaRPr>
          </a:p>
        </p:txBody>
      </p:sp>
      <p:sp>
        <p:nvSpPr>
          <p:cNvPr id="23" name="Text Placeholder 9"/>
          <p:cNvSpPr txBox="1">
            <a:spLocks/>
          </p:cNvSpPr>
          <p:nvPr/>
        </p:nvSpPr>
        <p:spPr>
          <a:xfrm>
            <a:off x="9031755" y="4162306"/>
            <a:ext cx="2448592" cy="690203"/>
          </a:xfrm>
          <a:prstGeom prst="rect">
            <a:avLst/>
          </a:prstGeom>
          <a:solidFill>
            <a:schemeClr val="accent6"/>
          </a:solidFill>
        </p:spPr>
        <p:txBody>
          <a:bodyPr vert="horz" wrap="square" lIns="105463" tIns="65914" rIns="105463" bIns="65914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b="0" kern="1200" spc="0" baseline="0">
                <a:gradFill>
                  <a:gsLst>
                    <a:gs pos="17699">
                      <a:srgbClr val="FEFEFE"/>
                    </a:gs>
                    <a:gs pos="43000">
                      <a:srgbClr val="FEFEFE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5715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001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87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72656">
              <a:defRPr/>
            </a:pPr>
            <a:r>
              <a:rPr lang="en-US" sz="1200" b="1" dirty="0" smtClean="0">
                <a:latin typeface="Arial" panose="020B0604020202020204" pitchFamily="34" charset="0"/>
              </a:rPr>
              <a:t>Vighnesh </a:t>
            </a:r>
            <a:r>
              <a:rPr lang="en-US" sz="1200" b="1" dirty="0" smtClean="0">
                <a:latin typeface="Arial" panose="020B0604020202020204" pitchFamily="34" charset="0"/>
              </a:rPr>
              <a:t>Kumar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</a:p>
          <a:p>
            <a:pPr defTabSz="672656">
              <a:defRPr/>
            </a:pPr>
            <a:r>
              <a:rPr lang="en-US" sz="1200" dirty="0" smtClean="0">
                <a:solidFill>
                  <a:schemeClr val="bg1"/>
                </a:solidFill>
              </a:rPr>
              <a:t>Sr</a:t>
            </a:r>
            <a:r>
              <a:rPr lang="en-US" sz="1200" dirty="0">
                <a:solidFill>
                  <a:schemeClr val="bg1"/>
                </a:solidFill>
              </a:rPr>
              <a:t>. Software Engineer I </a:t>
            </a:r>
            <a:endParaRPr lang="en-US" sz="1200" dirty="0" smtClean="0">
              <a:solidFill>
                <a:schemeClr val="bg1"/>
              </a:solidFill>
            </a:endParaRPr>
          </a:p>
          <a:p>
            <a:pPr defTabSz="672656">
              <a:defRPr/>
            </a:pPr>
            <a:r>
              <a:rPr lang="en-US" sz="1000" dirty="0" smtClean="0">
                <a:solidFill>
                  <a:schemeClr val="bg1"/>
                </a:solidFill>
              </a:rPr>
              <a:t>(</a:t>
            </a:r>
            <a:r>
              <a:rPr lang="en-US" sz="1000" dirty="0">
                <a:solidFill>
                  <a:schemeClr val="bg1"/>
                </a:solidFill>
              </a:rPr>
              <a:t>OGS – Hyderabad)</a:t>
            </a:r>
            <a:endParaRPr lang="en-US" sz="1000" dirty="0">
              <a:latin typeface="Arial" panose="020B0604020202020204" pitchFamily="34" charset="0"/>
            </a:endParaRPr>
          </a:p>
        </p:txBody>
      </p:sp>
      <p:sp>
        <p:nvSpPr>
          <p:cNvPr id="24" name="Text Placeholder 8"/>
          <p:cNvSpPr txBox="1">
            <a:spLocks/>
          </p:cNvSpPr>
          <p:nvPr/>
        </p:nvSpPr>
        <p:spPr>
          <a:xfrm>
            <a:off x="6374280" y="4162306"/>
            <a:ext cx="2541120" cy="690203"/>
          </a:xfrm>
          <a:prstGeom prst="rect">
            <a:avLst/>
          </a:prstGeom>
          <a:solidFill>
            <a:schemeClr val="accent3"/>
          </a:solidFill>
        </p:spPr>
        <p:txBody>
          <a:bodyPr vert="horz" wrap="square" lIns="105463" tIns="65914" rIns="105463" bIns="65914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b="0" kern="1200" spc="0" baseline="0">
                <a:gradFill>
                  <a:gsLst>
                    <a:gs pos="17699">
                      <a:srgbClr val="FEFEFE"/>
                    </a:gs>
                    <a:gs pos="43000">
                      <a:srgbClr val="FEFEFE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5715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001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87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72656">
              <a:defRPr/>
            </a:pPr>
            <a:r>
              <a:rPr lang="en-US" sz="1200" b="1" dirty="0" smtClean="0">
                <a:latin typeface="Arial" panose="020B0604020202020204" pitchFamily="34" charset="0"/>
              </a:rPr>
              <a:t>Abhishek </a:t>
            </a:r>
            <a:r>
              <a:rPr lang="en-US" sz="1200" b="1" dirty="0" smtClean="0">
                <a:latin typeface="Arial" panose="020B0604020202020204" pitchFamily="34" charset="0"/>
              </a:rPr>
              <a:t>Chowdhury</a:t>
            </a:r>
          </a:p>
          <a:p>
            <a:pPr defTabSz="672656">
              <a:defRPr/>
            </a:pPr>
            <a:r>
              <a:rPr lang="en-US" sz="1200" dirty="0" smtClean="0">
                <a:solidFill>
                  <a:schemeClr val="bg1"/>
                </a:solidFill>
              </a:rPr>
              <a:t>Mgr.  </a:t>
            </a:r>
            <a:r>
              <a:rPr lang="en-US" sz="1200" dirty="0">
                <a:solidFill>
                  <a:schemeClr val="bg1"/>
                </a:solidFill>
              </a:rPr>
              <a:t>Software Engineering </a:t>
            </a:r>
            <a:endParaRPr lang="en-US" sz="1200" dirty="0" smtClean="0">
              <a:solidFill>
                <a:schemeClr val="bg1"/>
              </a:solidFill>
            </a:endParaRPr>
          </a:p>
          <a:p>
            <a:pPr defTabSz="672656">
              <a:defRPr/>
            </a:pPr>
            <a:r>
              <a:rPr lang="en-US" sz="1000" dirty="0" smtClean="0">
                <a:solidFill>
                  <a:schemeClr val="bg1"/>
                </a:solidFill>
              </a:rPr>
              <a:t>(</a:t>
            </a:r>
            <a:r>
              <a:rPr lang="en-US" sz="1000" dirty="0">
                <a:solidFill>
                  <a:schemeClr val="bg1"/>
                </a:solidFill>
              </a:rPr>
              <a:t>OGS – Hyderabad)</a:t>
            </a:r>
          </a:p>
          <a:p>
            <a:pPr defTabSz="672656">
              <a:defRPr/>
            </a:pPr>
            <a:endParaRPr lang="en-US" sz="1200" dirty="0">
              <a:latin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5FCC-583C-47C6-9953-2F6AD74D46A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76052" y="1186041"/>
            <a:ext cx="11337470" cy="3965188"/>
          </a:xfrm>
          <a:prstGeom prst="rect">
            <a:avLst/>
          </a:prstGeom>
          <a:ln>
            <a:solidFill>
              <a:srgbClr val="E87722"/>
            </a:solidFill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50"/>
              </a:spcBef>
              <a:buFont typeface="Wingdings" panose="05000000000000000000" pitchFamily="2" charset="2"/>
              <a:buChar char="q"/>
            </a:pPr>
            <a:endParaRPr lang="en-US" sz="1600" dirty="0" smtClean="0"/>
          </a:p>
          <a:p>
            <a:pPr marL="285750" indent="-285750">
              <a:spcBef>
                <a:spcPts val="50"/>
              </a:spcBef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spcBef>
                <a:spcPts val="50"/>
              </a:spcBef>
              <a:buFont typeface="Wingdings" panose="05000000000000000000" pitchFamily="2" charset="2"/>
              <a:buChar char="q"/>
            </a:pPr>
            <a:endParaRPr lang="en-US" sz="1600" dirty="0" smtClean="0"/>
          </a:p>
          <a:p>
            <a:pPr marL="285750" indent="-285750">
              <a:spcBef>
                <a:spcPts val="50"/>
              </a:spcBef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spcBef>
                <a:spcPts val="50"/>
              </a:spcBef>
              <a:buFont typeface="Wingdings" panose="05000000000000000000" pitchFamily="2" charset="2"/>
              <a:buChar char="q"/>
            </a:pPr>
            <a:endParaRPr lang="en-US" sz="1600" dirty="0" smtClean="0"/>
          </a:p>
          <a:p>
            <a:pPr marL="285750" indent="-285750">
              <a:spcBef>
                <a:spcPts val="50"/>
              </a:spcBef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spcBef>
                <a:spcPts val="50"/>
              </a:spcBef>
              <a:buFont typeface="Wingdings" panose="05000000000000000000" pitchFamily="2" charset="2"/>
              <a:buChar char="q"/>
            </a:pPr>
            <a:endParaRPr lang="en-US" sz="1600" dirty="0" smtClean="0"/>
          </a:p>
          <a:p>
            <a:pPr marL="285750" indent="-285750">
              <a:spcBef>
                <a:spcPts val="50"/>
              </a:spcBef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spcBef>
                <a:spcPts val="50"/>
              </a:spcBef>
              <a:buFont typeface="Wingdings" panose="05000000000000000000" pitchFamily="2" charset="2"/>
              <a:buChar char="q"/>
            </a:pPr>
            <a:endParaRPr lang="en-US" sz="1600" dirty="0" smtClean="0"/>
          </a:p>
          <a:p>
            <a:pPr marL="285750" indent="-285750">
              <a:spcBef>
                <a:spcPts val="50"/>
              </a:spcBef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spcBef>
                <a:spcPts val="50"/>
              </a:spcBef>
              <a:buFont typeface="Wingdings" panose="05000000000000000000" pitchFamily="2" charset="2"/>
              <a:buChar char="q"/>
            </a:pPr>
            <a:endParaRPr lang="en-US" sz="1600" dirty="0" smtClean="0"/>
          </a:p>
          <a:p>
            <a:pPr marL="285750" indent="-285750">
              <a:spcBef>
                <a:spcPts val="50"/>
              </a:spcBef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spcBef>
                <a:spcPts val="50"/>
              </a:spcBef>
              <a:buFont typeface="Wingdings" panose="05000000000000000000" pitchFamily="2" charset="2"/>
              <a:buChar char="q"/>
            </a:pPr>
            <a:endParaRPr lang="en-US" sz="1600" dirty="0" smtClean="0"/>
          </a:p>
          <a:p>
            <a:pPr marL="285750" indent="-285750">
              <a:spcBef>
                <a:spcPts val="50"/>
              </a:spcBef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spcBef>
                <a:spcPts val="50"/>
              </a:spcBef>
              <a:buFont typeface="Wingdings" panose="05000000000000000000" pitchFamily="2" charset="2"/>
              <a:buChar char="q"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41643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2" y="326571"/>
            <a:ext cx="11315700" cy="747488"/>
          </a:xfrm>
        </p:spPr>
        <p:txBody>
          <a:bodyPr/>
          <a:lstStyle/>
          <a:p>
            <a:r>
              <a:rPr lang="en-US" sz="2400" dirty="0"/>
              <a:t>Data source / lineage and description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4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569226747"/>
              </p:ext>
            </p:extLst>
          </p:nvPr>
        </p:nvGraphicFramePr>
        <p:xfrm>
          <a:off x="495302" y="1222409"/>
          <a:ext cx="11337470" cy="5264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1415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2" y="326571"/>
            <a:ext cx="11315700" cy="747488"/>
          </a:xfrm>
        </p:spPr>
        <p:txBody>
          <a:bodyPr/>
          <a:lstStyle/>
          <a:p>
            <a:r>
              <a:rPr lang="en-US" sz="2400" dirty="0" smtClean="0"/>
              <a:t>Context/Background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5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253799961"/>
              </p:ext>
            </p:extLst>
          </p:nvPr>
        </p:nvGraphicFramePr>
        <p:xfrm>
          <a:off x="449175" y="1241660"/>
          <a:ext cx="11383598" cy="5049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2925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2" y="326571"/>
            <a:ext cx="11315700" cy="747488"/>
          </a:xfrm>
        </p:spPr>
        <p:txBody>
          <a:bodyPr/>
          <a:lstStyle/>
          <a:p>
            <a:r>
              <a:rPr lang="en-US" sz="2400" dirty="0" smtClean="0"/>
              <a:t>Business Problem and Question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6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34293" y="6405989"/>
            <a:ext cx="99984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90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915416795"/>
              </p:ext>
            </p:extLst>
          </p:nvPr>
        </p:nvGraphicFramePr>
        <p:xfrm>
          <a:off x="495302" y="1306285"/>
          <a:ext cx="11315700" cy="5068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541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2" y="655607"/>
            <a:ext cx="11315700" cy="418451"/>
          </a:xfrm>
        </p:spPr>
        <p:txBody>
          <a:bodyPr/>
          <a:lstStyle/>
          <a:p>
            <a:r>
              <a:rPr lang="en-US" sz="2400" dirty="0" smtClean="0"/>
              <a:t>Value Proposition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7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3532" y="1197411"/>
            <a:ext cx="11337470" cy="4970591"/>
          </a:xfrm>
          <a:prstGeom prst="rect">
            <a:avLst/>
          </a:prstGeom>
          <a:ln>
            <a:solidFill>
              <a:srgbClr val="E87722"/>
            </a:solidFill>
          </a:ln>
        </p:spPr>
        <p:txBody>
          <a:bodyPr wrap="square">
            <a:spAutoFit/>
          </a:bodyPr>
          <a:lstStyle/>
          <a:p>
            <a:pPr lvl="0"/>
            <a:endParaRPr lang="en-US" sz="1400" dirty="0" smtClean="0"/>
          </a:p>
          <a:p>
            <a:pPr>
              <a:lnSpc>
                <a:spcPct val="150000"/>
              </a:lnSpc>
            </a:pPr>
            <a:endParaRPr lang="en-US" sz="1200" dirty="0" smtClean="0"/>
          </a:p>
          <a:p>
            <a:pPr>
              <a:lnSpc>
                <a:spcPct val="150000"/>
              </a:lnSpc>
            </a:pPr>
            <a:endParaRPr lang="en-US" sz="1200" dirty="0"/>
          </a:p>
          <a:p>
            <a:pPr>
              <a:lnSpc>
                <a:spcPct val="150000"/>
              </a:lnSpc>
            </a:pPr>
            <a:endParaRPr lang="en-US" sz="1200" dirty="0" smtClean="0"/>
          </a:p>
          <a:p>
            <a:pPr>
              <a:lnSpc>
                <a:spcPct val="150000"/>
              </a:lnSpc>
            </a:pPr>
            <a:endParaRPr lang="en-US" sz="1200" dirty="0"/>
          </a:p>
          <a:p>
            <a:pPr>
              <a:lnSpc>
                <a:spcPct val="150000"/>
              </a:lnSpc>
            </a:pPr>
            <a:endParaRPr lang="en-US" sz="1200" dirty="0" smtClean="0"/>
          </a:p>
          <a:p>
            <a:pPr>
              <a:lnSpc>
                <a:spcPct val="150000"/>
              </a:lnSpc>
            </a:pPr>
            <a:endParaRPr lang="en-US" sz="1200" dirty="0"/>
          </a:p>
          <a:p>
            <a:pPr>
              <a:lnSpc>
                <a:spcPct val="150000"/>
              </a:lnSpc>
            </a:pPr>
            <a:endParaRPr lang="en-US" sz="1200" dirty="0" smtClean="0"/>
          </a:p>
          <a:p>
            <a:pPr>
              <a:lnSpc>
                <a:spcPct val="150000"/>
              </a:lnSpc>
            </a:pPr>
            <a:endParaRPr lang="en-US" sz="1200" dirty="0"/>
          </a:p>
          <a:p>
            <a:pPr>
              <a:lnSpc>
                <a:spcPct val="150000"/>
              </a:lnSpc>
            </a:pPr>
            <a:endParaRPr lang="en-US" sz="1200" dirty="0" smtClean="0"/>
          </a:p>
          <a:p>
            <a:pPr>
              <a:lnSpc>
                <a:spcPct val="150000"/>
              </a:lnSpc>
            </a:pPr>
            <a:endParaRPr lang="en-US" sz="1200" dirty="0"/>
          </a:p>
          <a:p>
            <a:pPr>
              <a:lnSpc>
                <a:spcPct val="150000"/>
              </a:lnSpc>
            </a:pPr>
            <a:endParaRPr lang="en-US" sz="1200" dirty="0" smtClean="0"/>
          </a:p>
          <a:p>
            <a:pPr>
              <a:lnSpc>
                <a:spcPct val="150000"/>
              </a:lnSpc>
            </a:pPr>
            <a:endParaRPr lang="en-US" sz="1200" dirty="0"/>
          </a:p>
          <a:p>
            <a:pPr>
              <a:lnSpc>
                <a:spcPct val="150000"/>
              </a:lnSpc>
            </a:pPr>
            <a:endParaRPr lang="en-US" sz="1200" dirty="0" smtClean="0"/>
          </a:p>
          <a:p>
            <a:pPr>
              <a:lnSpc>
                <a:spcPct val="150000"/>
              </a:lnSpc>
            </a:pPr>
            <a:endParaRPr lang="en-US" sz="1200" dirty="0"/>
          </a:p>
          <a:p>
            <a:pPr>
              <a:lnSpc>
                <a:spcPct val="150000"/>
              </a:lnSpc>
            </a:pPr>
            <a:endParaRPr lang="en-US" sz="1200" dirty="0" smtClean="0"/>
          </a:p>
          <a:p>
            <a:pPr>
              <a:lnSpc>
                <a:spcPct val="150000"/>
              </a:lnSpc>
            </a:pPr>
            <a:endParaRPr lang="en-US" sz="1100" dirty="0"/>
          </a:p>
          <a:p>
            <a:pPr>
              <a:lnSpc>
                <a:spcPct val="150000"/>
              </a:lnSpc>
            </a:pPr>
            <a:endParaRPr lang="en-US" sz="1100" dirty="0" smtClean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548206274"/>
              </p:ext>
            </p:extLst>
          </p:nvPr>
        </p:nvGraphicFramePr>
        <p:xfrm>
          <a:off x="520401" y="4248151"/>
          <a:ext cx="11243732" cy="16706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473532" y="3617832"/>
            <a:ext cx="11337470" cy="37555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</a:rPr>
              <a:t>This project appears to be of high value but low feasibility </a:t>
            </a:r>
            <a:r>
              <a:rPr lang="en-US" sz="1400" dirty="0" smtClean="0">
                <a:solidFill>
                  <a:schemeClr val="bg1"/>
                </a:solidFill>
              </a:rPr>
              <a:t>(</a:t>
            </a:r>
            <a:r>
              <a:rPr lang="en-US" sz="1400" dirty="0">
                <a:solidFill>
                  <a:schemeClr val="bg1"/>
                </a:solidFill>
              </a:rPr>
              <a:t>Imbalanced </a:t>
            </a:r>
            <a:r>
              <a:rPr lang="en-US" sz="1400" dirty="0" smtClean="0">
                <a:solidFill>
                  <a:schemeClr val="bg1"/>
                </a:solidFill>
              </a:rPr>
              <a:t>Data)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66CC45B4-6298-9545-97AB-55E0F9C7D1C5}"/>
              </a:ext>
            </a:extLst>
          </p:cNvPr>
          <p:cNvGrpSpPr/>
          <p:nvPr/>
        </p:nvGrpSpPr>
        <p:grpSpPr>
          <a:xfrm>
            <a:off x="970811" y="2700870"/>
            <a:ext cx="1305756" cy="521982"/>
            <a:chOff x="5357631" y="4927365"/>
            <a:chExt cx="1461904" cy="758702"/>
          </a:xfrm>
        </p:grpSpPr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5FB30FF2-E7A6-EF47-807A-7D5F024844CE}"/>
                </a:ext>
              </a:extLst>
            </p:cNvPr>
            <p:cNvSpPr/>
            <p:nvPr/>
          </p:nvSpPr>
          <p:spPr>
            <a:xfrm>
              <a:off x="5357631" y="5404878"/>
              <a:ext cx="1461904" cy="281189"/>
            </a:xfrm>
            <a:prstGeom prst="rect">
              <a:avLst/>
            </a:prstGeom>
          </p:spPr>
          <p:txBody>
            <a:bodyPr wrap="square" lIns="108851" tIns="54425" rIns="108851" bIns="0" anchor="b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</a:rPr>
                <a:t>Call Advocates</a:t>
              </a:r>
            </a:p>
          </p:txBody>
        </p:sp>
        <p:sp>
          <p:nvSpPr>
            <p:cNvPr id="18" name="Title 1">
              <a:extLst>
                <a:ext uri="{FF2B5EF4-FFF2-40B4-BE49-F238E27FC236}">
                  <a16:creationId xmlns="" xmlns:a16="http://schemas.microsoft.com/office/drawing/2014/main" id="{E194F00D-5DB0-A543-8E30-506C51987F03}"/>
                </a:ext>
              </a:extLst>
            </p:cNvPr>
            <p:cNvSpPr txBox="1">
              <a:spLocks/>
            </p:cNvSpPr>
            <p:nvPr/>
          </p:nvSpPr>
          <p:spPr>
            <a:xfrm>
              <a:off x="5357631" y="4927365"/>
              <a:ext cx="1461904" cy="443045"/>
            </a:xfrm>
            <a:prstGeom prst="rect">
              <a:avLst/>
            </a:prstGeom>
          </p:spPr>
          <p:txBody>
            <a:bodyPr vert="horz" wrap="square" lIns="108851" tIns="54425" rIns="108851" bIns="54425" rtlCol="0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000" b="0" kern="1200">
                  <a:solidFill>
                    <a:schemeClr val="tx1"/>
                  </a:solidFill>
                  <a:latin typeface="Arial" pitchFamily="34" charset="0"/>
                  <a:ea typeface="+mj-ea"/>
                  <a:cs typeface="Arial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1200" cap="none" spc="-131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/>
                  <a:ea typeface="+mj-ea"/>
                  <a:cs typeface="Arial" pitchFamily="34" charset="0"/>
                </a:rPr>
                <a:t>6000 +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F229ED6B-749F-404C-936E-E2C1116FD449}"/>
              </a:ext>
            </a:extLst>
          </p:cNvPr>
          <p:cNvGrpSpPr/>
          <p:nvPr/>
        </p:nvGrpSpPr>
        <p:grpSpPr>
          <a:xfrm>
            <a:off x="410143" y="1888593"/>
            <a:ext cx="1289546" cy="504116"/>
            <a:chOff x="3689718" y="5168331"/>
            <a:chExt cx="1810099" cy="773190"/>
          </a:xfrm>
        </p:grpSpPr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46868A87-403E-4644-BB62-05324040DA9E}"/>
                </a:ext>
              </a:extLst>
            </p:cNvPr>
            <p:cNvSpPr/>
            <p:nvPr/>
          </p:nvSpPr>
          <p:spPr>
            <a:xfrm>
              <a:off x="3844484" y="5168331"/>
              <a:ext cx="1500567" cy="480131"/>
            </a:xfrm>
            <a:prstGeom prst="rect">
              <a:avLst/>
            </a:prstGeom>
          </p:spPr>
          <p:txBody>
            <a:bodyPr vert="horz" wrap="square" lIns="108851" tIns="54425" rIns="108851" bIns="54425" rtlCol="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-131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cs typeface="Arial" pitchFamily="34" charset="0"/>
                </a:rPr>
                <a:t>36M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55E060F2-305C-D244-9DB6-5D828107401F}"/>
                </a:ext>
              </a:extLst>
            </p:cNvPr>
            <p:cNvSpPr/>
            <p:nvPr/>
          </p:nvSpPr>
          <p:spPr>
            <a:xfrm>
              <a:off x="3689718" y="5623565"/>
              <a:ext cx="1810099" cy="317956"/>
            </a:xfrm>
            <a:prstGeom prst="rect">
              <a:avLst/>
            </a:prstGeom>
          </p:spPr>
          <p:txBody>
            <a:bodyPr wrap="square" lIns="108851" tIns="54425" rIns="108851" bIns="0" anchor="b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</a:rPr>
                <a:t>Calls in 2017</a:t>
              </a:r>
              <a:endParaRPr kumimoji="0" lang="en-US" sz="105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66CC45B4-6298-9545-97AB-55E0F9C7D1C5}"/>
              </a:ext>
            </a:extLst>
          </p:cNvPr>
          <p:cNvGrpSpPr/>
          <p:nvPr/>
        </p:nvGrpSpPr>
        <p:grpSpPr>
          <a:xfrm>
            <a:off x="1787735" y="1848218"/>
            <a:ext cx="1352353" cy="579795"/>
            <a:chOff x="5357631" y="4886146"/>
            <a:chExt cx="1461904" cy="591940"/>
          </a:xfrm>
        </p:grpSpPr>
        <p:sp>
          <p:nvSpPr>
            <p:cNvPr id="46" name="Rectangle 45">
              <a:extLst>
                <a:ext uri="{FF2B5EF4-FFF2-40B4-BE49-F238E27FC236}">
                  <a16:creationId xmlns="" xmlns:a16="http://schemas.microsoft.com/office/drawing/2014/main" id="{5FB30FF2-E7A6-EF47-807A-7D5F024844CE}"/>
                </a:ext>
              </a:extLst>
            </p:cNvPr>
            <p:cNvSpPr/>
            <p:nvPr/>
          </p:nvSpPr>
          <p:spPr>
            <a:xfrm>
              <a:off x="5357631" y="5280578"/>
              <a:ext cx="1461904" cy="197508"/>
            </a:xfrm>
            <a:prstGeom prst="rect">
              <a:avLst/>
            </a:prstGeom>
          </p:spPr>
          <p:txBody>
            <a:bodyPr wrap="square" lIns="108851" tIns="54425" rIns="108851" bIns="0" anchor="b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</a:rPr>
                <a:t>Billing</a:t>
              </a:r>
              <a:r>
                <a:rPr kumimoji="0" lang="en-US" sz="1000" b="0" i="0" u="none" strike="noStrike" kern="0" cap="none" spc="0" normalizeH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</a:rPr>
                <a:t> Rate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Title 1">
              <a:extLst>
                <a:ext uri="{FF2B5EF4-FFF2-40B4-BE49-F238E27FC236}">
                  <a16:creationId xmlns="" xmlns:a16="http://schemas.microsoft.com/office/drawing/2014/main" id="{E194F00D-5DB0-A543-8E30-506C51987F03}"/>
                </a:ext>
              </a:extLst>
            </p:cNvPr>
            <p:cNvSpPr txBox="1">
              <a:spLocks/>
            </p:cNvSpPr>
            <p:nvPr/>
          </p:nvSpPr>
          <p:spPr>
            <a:xfrm>
              <a:off x="5357631" y="4886146"/>
              <a:ext cx="1461904" cy="443045"/>
            </a:xfrm>
            <a:prstGeom prst="rect">
              <a:avLst/>
            </a:prstGeom>
          </p:spPr>
          <p:txBody>
            <a:bodyPr vert="horz" wrap="square" lIns="108851" tIns="54425" rIns="108851" bIns="54425" rtlCol="0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000" b="0" kern="1200">
                  <a:solidFill>
                    <a:schemeClr val="tx1"/>
                  </a:solidFill>
                  <a:latin typeface="Arial" pitchFamily="34" charset="0"/>
                  <a:ea typeface="+mj-ea"/>
                  <a:cs typeface="Arial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1200" cap="none" spc="-131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/>
                  <a:ea typeface="+mj-ea"/>
                  <a:cs typeface="Arial" pitchFamily="34" charset="0"/>
                </a:rPr>
                <a:t>~$15/</a:t>
              </a:r>
              <a:r>
                <a:rPr kumimoji="0" lang="en-US" b="1" i="0" u="none" strike="noStrike" kern="1200" cap="none" spc="-131" normalizeH="0" baseline="0" noProof="0" dirty="0" err="1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/>
                  <a:ea typeface="+mj-ea"/>
                  <a:cs typeface="Arial" pitchFamily="34" charset="0"/>
                </a:rPr>
                <a:t>hr</a:t>
              </a:r>
              <a:endParaRPr kumimoji="0" lang="en-US" b="1" i="0" u="none" strike="noStrike" kern="1200" cap="none" spc="-131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+mj-ea"/>
                <a:cs typeface="Arial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66CC45B4-6298-9545-97AB-55E0F9C7D1C5}"/>
              </a:ext>
            </a:extLst>
          </p:cNvPr>
          <p:cNvGrpSpPr/>
          <p:nvPr/>
        </p:nvGrpSpPr>
        <p:grpSpPr>
          <a:xfrm>
            <a:off x="2276567" y="2721060"/>
            <a:ext cx="1619054" cy="614751"/>
            <a:chOff x="4749896" y="4927365"/>
            <a:chExt cx="2069639" cy="860484"/>
          </a:xfrm>
        </p:grpSpPr>
        <p:sp>
          <p:nvSpPr>
            <p:cNvPr id="49" name="Rectangle 48">
              <a:extLst>
                <a:ext uri="{FF2B5EF4-FFF2-40B4-BE49-F238E27FC236}">
                  <a16:creationId xmlns="" xmlns:a16="http://schemas.microsoft.com/office/drawing/2014/main" id="{5FB30FF2-E7A6-EF47-807A-7D5F024844CE}"/>
                </a:ext>
              </a:extLst>
            </p:cNvPr>
            <p:cNvSpPr/>
            <p:nvPr/>
          </p:nvSpPr>
          <p:spPr>
            <a:xfrm>
              <a:off x="4749896" y="5323202"/>
              <a:ext cx="2069639" cy="464647"/>
            </a:xfrm>
            <a:prstGeom prst="rect">
              <a:avLst/>
            </a:prstGeom>
          </p:spPr>
          <p:txBody>
            <a:bodyPr wrap="square" lIns="108851" tIns="54425" rIns="108851" bIns="0" anchor="b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</a:rPr>
                <a:t>Long Call Duration/day</a:t>
              </a:r>
              <a:r>
                <a:rPr kumimoji="0" lang="en-US" sz="1000" b="0" i="0" u="none" strike="noStrike" kern="0" cap="none" spc="0" normalizeH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</a:rPr>
                <a:t> (Approx..)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Title 1">
              <a:extLst>
                <a:ext uri="{FF2B5EF4-FFF2-40B4-BE49-F238E27FC236}">
                  <a16:creationId xmlns="" xmlns:a16="http://schemas.microsoft.com/office/drawing/2014/main" id="{E194F00D-5DB0-A543-8E30-506C51987F03}"/>
                </a:ext>
              </a:extLst>
            </p:cNvPr>
            <p:cNvSpPr txBox="1">
              <a:spLocks/>
            </p:cNvSpPr>
            <p:nvPr/>
          </p:nvSpPr>
          <p:spPr>
            <a:xfrm>
              <a:off x="4989378" y="4927365"/>
              <a:ext cx="1452839" cy="443045"/>
            </a:xfrm>
            <a:prstGeom prst="rect">
              <a:avLst/>
            </a:prstGeom>
          </p:spPr>
          <p:txBody>
            <a:bodyPr vert="horz" wrap="square" lIns="108851" tIns="54425" rIns="108851" bIns="54425" rtlCol="0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000" b="0" kern="1200">
                  <a:solidFill>
                    <a:schemeClr val="tx1"/>
                  </a:solidFill>
                  <a:latin typeface="Arial" pitchFamily="34" charset="0"/>
                  <a:ea typeface="+mj-ea"/>
                  <a:cs typeface="Arial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1200" cap="none" spc="-131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/>
                  <a:ea typeface="+mj-ea"/>
                  <a:cs typeface="Arial" pitchFamily="34" charset="0"/>
                </a:rPr>
                <a:t>2</a:t>
              </a:r>
              <a:r>
                <a:rPr kumimoji="0" lang="en-US" b="1" i="0" u="none" strike="noStrike" kern="1200" cap="none" spc="-131" normalizeH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/>
                  <a:ea typeface="+mj-ea"/>
                  <a:cs typeface="Arial" pitchFamily="34" charset="0"/>
                </a:rPr>
                <a:t> </a:t>
              </a:r>
              <a:r>
                <a:rPr kumimoji="0" lang="en-US" b="1" i="0" u="none" strike="noStrike" kern="1200" cap="none" spc="-131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/>
                  <a:ea typeface="+mj-ea"/>
                  <a:cs typeface="Arial" pitchFamily="34" charset="0"/>
                </a:rPr>
                <a:t>hours</a:t>
              </a:r>
              <a:endParaRPr kumimoji="0" lang="en-US" b="1" i="0" u="none" strike="noStrike" kern="1200" cap="none" spc="-131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+mj-ea"/>
                <a:cs typeface="Arial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="" xmlns:a16="http://schemas.microsoft.com/office/drawing/2014/main" id="{66CC45B4-6298-9545-97AB-55E0F9C7D1C5}"/>
              </a:ext>
            </a:extLst>
          </p:cNvPr>
          <p:cNvGrpSpPr/>
          <p:nvPr/>
        </p:nvGrpSpPr>
        <p:grpSpPr>
          <a:xfrm>
            <a:off x="3895620" y="2692640"/>
            <a:ext cx="1352353" cy="626084"/>
            <a:chOff x="5357631" y="4927365"/>
            <a:chExt cx="1461904" cy="732639"/>
          </a:xfrm>
        </p:grpSpPr>
        <p:sp>
          <p:nvSpPr>
            <p:cNvPr id="52" name="Rectangle 51">
              <a:extLst>
                <a:ext uri="{FF2B5EF4-FFF2-40B4-BE49-F238E27FC236}">
                  <a16:creationId xmlns="" xmlns:a16="http://schemas.microsoft.com/office/drawing/2014/main" id="{5FB30FF2-E7A6-EF47-807A-7D5F024844CE}"/>
                </a:ext>
              </a:extLst>
            </p:cNvPr>
            <p:cNvSpPr/>
            <p:nvPr/>
          </p:nvSpPr>
          <p:spPr>
            <a:xfrm>
              <a:off x="5357631" y="5271553"/>
              <a:ext cx="1461904" cy="388451"/>
            </a:xfrm>
            <a:prstGeom prst="rect">
              <a:avLst/>
            </a:prstGeom>
          </p:spPr>
          <p:txBody>
            <a:bodyPr wrap="square" lIns="108851" tIns="54425" rIns="108851" bIns="0" anchor="b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</a:rPr>
                <a:t>Calls per advocate per day (Approx..)</a:t>
              </a:r>
            </a:p>
          </p:txBody>
        </p:sp>
        <p:sp>
          <p:nvSpPr>
            <p:cNvPr id="53" name="Title 1">
              <a:extLst>
                <a:ext uri="{FF2B5EF4-FFF2-40B4-BE49-F238E27FC236}">
                  <a16:creationId xmlns="" xmlns:a16="http://schemas.microsoft.com/office/drawing/2014/main" id="{E194F00D-5DB0-A543-8E30-506C51987F03}"/>
                </a:ext>
              </a:extLst>
            </p:cNvPr>
            <p:cNvSpPr txBox="1">
              <a:spLocks/>
            </p:cNvSpPr>
            <p:nvPr/>
          </p:nvSpPr>
          <p:spPr>
            <a:xfrm>
              <a:off x="5357631" y="4927365"/>
              <a:ext cx="1461904" cy="443045"/>
            </a:xfrm>
            <a:prstGeom prst="rect">
              <a:avLst/>
            </a:prstGeom>
          </p:spPr>
          <p:txBody>
            <a:bodyPr vert="horz" wrap="square" lIns="108851" tIns="54425" rIns="108851" bIns="54425" rtlCol="0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000" b="0" kern="1200">
                  <a:solidFill>
                    <a:schemeClr val="tx1"/>
                  </a:solidFill>
                  <a:latin typeface="Arial" pitchFamily="34" charset="0"/>
                  <a:ea typeface="+mj-ea"/>
                  <a:cs typeface="Arial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1200" cap="none" spc="-131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/>
                  <a:ea typeface="+mj-ea"/>
                  <a:cs typeface="Arial" pitchFamily="34" charset="0"/>
                </a:rPr>
                <a:t>~16</a:t>
              </a:r>
              <a:endParaRPr kumimoji="0" lang="en-US" b="1" i="0" u="none" strike="noStrike" kern="1200" cap="none" spc="-131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+mj-ea"/>
                <a:cs typeface="Arial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="" xmlns:a16="http://schemas.microsoft.com/office/drawing/2014/main" id="{66CC45B4-6298-9545-97AB-55E0F9C7D1C5}"/>
              </a:ext>
            </a:extLst>
          </p:cNvPr>
          <p:cNvGrpSpPr/>
          <p:nvPr/>
        </p:nvGrpSpPr>
        <p:grpSpPr>
          <a:xfrm>
            <a:off x="3219444" y="1869680"/>
            <a:ext cx="1352353" cy="626084"/>
            <a:chOff x="5357631" y="4927365"/>
            <a:chExt cx="1461904" cy="732639"/>
          </a:xfrm>
        </p:grpSpPr>
        <p:sp>
          <p:nvSpPr>
            <p:cNvPr id="55" name="Rectangle 54">
              <a:extLst>
                <a:ext uri="{FF2B5EF4-FFF2-40B4-BE49-F238E27FC236}">
                  <a16:creationId xmlns="" xmlns:a16="http://schemas.microsoft.com/office/drawing/2014/main" id="{5FB30FF2-E7A6-EF47-807A-7D5F024844CE}"/>
                </a:ext>
              </a:extLst>
            </p:cNvPr>
            <p:cNvSpPr/>
            <p:nvPr/>
          </p:nvSpPr>
          <p:spPr>
            <a:xfrm>
              <a:off x="5357631" y="5271553"/>
              <a:ext cx="1461904" cy="388451"/>
            </a:xfrm>
            <a:prstGeom prst="rect">
              <a:avLst/>
            </a:prstGeom>
          </p:spPr>
          <p:txBody>
            <a:bodyPr wrap="square" lIns="108851" tIns="54425" rIns="108851" bIns="0" anchor="b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</a:rPr>
                <a:t>Calls per day (Approx..)</a:t>
              </a:r>
            </a:p>
          </p:txBody>
        </p:sp>
        <p:sp>
          <p:nvSpPr>
            <p:cNvPr id="56" name="Title 1">
              <a:extLst>
                <a:ext uri="{FF2B5EF4-FFF2-40B4-BE49-F238E27FC236}">
                  <a16:creationId xmlns="" xmlns:a16="http://schemas.microsoft.com/office/drawing/2014/main" id="{E194F00D-5DB0-A543-8E30-506C51987F03}"/>
                </a:ext>
              </a:extLst>
            </p:cNvPr>
            <p:cNvSpPr txBox="1">
              <a:spLocks/>
            </p:cNvSpPr>
            <p:nvPr/>
          </p:nvSpPr>
          <p:spPr>
            <a:xfrm>
              <a:off x="5357631" y="4927365"/>
              <a:ext cx="1461904" cy="443045"/>
            </a:xfrm>
            <a:prstGeom prst="rect">
              <a:avLst/>
            </a:prstGeom>
          </p:spPr>
          <p:txBody>
            <a:bodyPr vert="horz" wrap="square" lIns="108851" tIns="54425" rIns="108851" bIns="54425" rtlCol="0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000" b="0" kern="1200">
                  <a:solidFill>
                    <a:schemeClr val="tx1"/>
                  </a:solidFill>
                  <a:latin typeface="Arial" pitchFamily="34" charset="0"/>
                  <a:ea typeface="+mj-ea"/>
                  <a:cs typeface="Arial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1200" cap="none" spc="-131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/>
                  <a:ea typeface="+mj-ea"/>
                  <a:cs typeface="Arial" pitchFamily="34" charset="0"/>
                </a:rPr>
                <a:t>~98630</a:t>
              </a:r>
              <a:endParaRPr kumimoji="0" lang="en-US" b="1" i="0" u="none" strike="noStrike" kern="1200" cap="none" spc="-131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+mj-ea"/>
                <a:cs typeface="Arial" pitchFamily="34" charset="0"/>
              </a:endParaRPr>
            </a:p>
          </p:txBody>
        </p:sp>
      </p:grpSp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184618"/>
              </p:ext>
            </p:extLst>
          </p:nvPr>
        </p:nvGraphicFramePr>
        <p:xfrm>
          <a:off x="5372097" y="1767446"/>
          <a:ext cx="5848352" cy="1172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088"/>
                <a:gridCol w="1462088"/>
                <a:gridCol w="1462088"/>
                <a:gridCol w="1462088"/>
              </a:tblGrid>
              <a:tr h="45574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u="none" strike="noStrike" dirty="0">
                          <a:effectLst/>
                        </a:rPr>
                        <a:t>Long Duration Calls (Percentage)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u="none" strike="noStrike">
                          <a:effectLst/>
                        </a:rPr>
                        <a:t>~ Long Duration Calls/Day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u="none" strike="noStrike">
                          <a:effectLst/>
                        </a:rPr>
                        <a:t>~ Long Durations Call/Day Cost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u="none" strike="noStrike">
                          <a:effectLst/>
                        </a:rPr>
                        <a:t>~ Savings /Year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</a:tr>
              <a:tr h="243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u="none" strike="noStrike" dirty="0" smtClean="0">
                          <a:effectLst/>
                        </a:rPr>
                        <a:t>0.5%</a:t>
                      </a:r>
                      <a:endParaRPr lang="en-US" sz="1200" b="1" i="0" u="none" strike="noStrike" dirty="0">
                        <a:solidFill>
                          <a:srgbClr val="E87722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u="none" strike="noStrike">
                          <a:effectLst/>
                        </a:rPr>
                        <a:t>493</a:t>
                      </a:r>
                      <a:endParaRPr lang="en-US" sz="1200" b="1" i="0" u="none" strike="noStrike">
                        <a:solidFill>
                          <a:srgbClr val="E87722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u="none" strike="noStrike">
                          <a:effectLst/>
                        </a:rPr>
                        <a:t>$14,794 </a:t>
                      </a:r>
                      <a:endParaRPr lang="en-US" sz="1200" b="1" i="0" u="none" strike="noStrike">
                        <a:solidFill>
                          <a:srgbClr val="E87722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u="none" strike="noStrike">
                          <a:effectLst/>
                        </a:rPr>
                        <a:t>5.4M</a:t>
                      </a:r>
                      <a:endParaRPr lang="en-US" sz="1200" b="1" i="0" u="none" strike="noStrike">
                        <a:solidFill>
                          <a:srgbClr val="E87722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</a:tr>
              <a:tr h="23622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u="none" strike="noStrike" dirty="0" smtClean="0">
                          <a:effectLst/>
                        </a:rPr>
                        <a:t>1%</a:t>
                      </a:r>
                      <a:endParaRPr lang="en-US" sz="1200" b="1" i="0" u="none" strike="noStrike" dirty="0">
                        <a:solidFill>
                          <a:srgbClr val="E87722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u="none" strike="noStrike">
                          <a:effectLst/>
                        </a:rPr>
                        <a:t>986</a:t>
                      </a:r>
                      <a:endParaRPr lang="en-US" sz="1200" b="1" i="0" u="none" strike="noStrike">
                        <a:solidFill>
                          <a:srgbClr val="E87722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u="none" strike="noStrike">
                          <a:effectLst/>
                        </a:rPr>
                        <a:t>$29,589 </a:t>
                      </a:r>
                      <a:endParaRPr lang="en-US" sz="1200" b="1" i="0" u="none" strike="noStrike">
                        <a:solidFill>
                          <a:srgbClr val="E87722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u="none" strike="noStrike">
                          <a:effectLst/>
                        </a:rPr>
                        <a:t>10.8M</a:t>
                      </a:r>
                      <a:endParaRPr lang="en-US" sz="1200" b="1" i="0" u="none" strike="noStrike">
                        <a:solidFill>
                          <a:srgbClr val="E87722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</a:tr>
              <a:tr h="23622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u="none" strike="noStrike" dirty="0" smtClean="0">
                          <a:effectLst/>
                        </a:rPr>
                        <a:t>1.5%</a:t>
                      </a:r>
                      <a:endParaRPr lang="en-US" sz="1200" b="1" i="0" u="none" strike="noStrike" dirty="0">
                        <a:solidFill>
                          <a:srgbClr val="E87722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u="none" strike="noStrike" dirty="0">
                          <a:effectLst/>
                        </a:rPr>
                        <a:t>1479</a:t>
                      </a:r>
                      <a:endParaRPr lang="en-US" sz="1200" b="1" i="0" u="none" strike="noStrike" dirty="0">
                        <a:solidFill>
                          <a:srgbClr val="E87722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u="none" strike="noStrike">
                          <a:effectLst/>
                        </a:rPr>
                        <a:t>$44,383 </a:t>
                      </a:r>
                      <a:endParaRPr lang="en-US" sz="1200" b="1" i="0" u="none" strike="noStrike">
                        <a:solidFill>
                          <a:srgbClr val="E87722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u="none" strike="noStrike" dirty="0">
                          <a:effectLst/>
                        </a:rPr>
                        <a:t>16.2M</a:t>
                      </a:r>
                      <a:endParaRPr lang="en-US" sz="1200" b="1" i="0" u="none" strike="noStrike" dirty="0">
                        <a:solidFill>
                          <a:srgbClr val="E87722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</a:tr>
            </a:tbl>
          </a:graphicData>
        </a:graphic>
      </p:graphicFrame>
      <p:sp>
        <p:nvSpPr>
          <p:cNvPr id="61" name="Rectangle 60"/>
          <p:cNvSpPr/>
          <p:nvPr/>
        </p:nvSpPr>
        <p:spPr>
          <a:xfrm>
            <a:off x="473532" y="1197411"/>
            <a:ext cx="11337470" cy="415498"/>
          </a:xfrm>
          <a:prstGeom prst="rect">
            <a:avLst/>
          </a:prstGeom>
          <a:solidFill>
            <a:srgbClr val="E87722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</a:rPr>
              <a:t>Basis exploration &amp; analysis of the data sets, documents. Supported by </a:t>
            </a:r>
            <a:r>
              <a:rPr lang="en-US" sz="1400" dirty="0" smtClean="0">
                <a:solidFill>
                  <a:schemeClr val="bg1"/>
                </a:solidFill>
              </a:rPr>
              <a:t>existing Domain knowledge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98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2" y="348343"/>
            <a:ext cx="11315700" cy="725716"/>
          </a:xfrm>
        </p:spPr>
        <p:txBody>
          <a:bodyPr/>
          <a:lstStyle/>
          <a:p>
            <a:r>
              <a:rPr lang="en-US" sz="2400" dirty="0" smtClean="0"/>
              <a:t>Hypothesis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8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5301" y="1475993"/>
            <a:ext cx="114245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844584762"/>
              </p:ext>
            </p:extLst>
          </p:nvPr>
        </p:nvGraphicFramePr>
        <p:xfrm>
          <a:off x="485775" y="1187752"/>
          <a:ext cx="11315701" cy="5066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 bwMode="gray">
          <a:xfrm>
            <a:off x="4753153" y="4792886"/>
            <a:ext cx="7048321" cy="564118"/>
          </a:xfrm>
          <a:prstGeom prst="rect">
            <a:avLst/>
          </a:prstGeom>
          <a:solidFill>
            <a:srgbClr val="F2B411"/>
          </a:solidFill>
          <a:ln>
            <a:solidFill>
              <a:srgbClr val="E87722"/>
            </a:solidFill>
          </a:ln>
        </p:spPr>
        <p:txBody>
          <a:bodyPr vert="horz" lIns="0" tIns="0" rIns="0" bIns="0" rtlCol="0" anchor="b">
            <a:noAutofit/>
          </a:bodyPr>
          <a:lstStyle>
            <a:lvl1pPr algn="l" defTabSz="9138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100" kern="1200">
                <a:solidFill>
                  <a:srgbClr val="55565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Used Pearson’s chi-squared statistical hypothesis to calculate the p-value</a:t>
            </a:r>
          </a:p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56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Data Profiling Summary</a:t>
            </a:r>
            <a:r>
              <a:rPr lang="en-US" dirty="0" smtClean="0"/>
              <a:t> </a:t>
            </a:r>
            <a:r>
              <a:rPr lang="en-US" sz="1400" dirty="0" smtClean="0"/>
              <a:t>(prior to data cleansing)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9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3" y="1695917"/>
            <a:ext cx="4981572" cy="452390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975" y="1695917"/>
            <a:ext cx="5124322" cy="452390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985964" y="1241806"/>
            <a:ext cx="2305050" cy="41601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 smtClean="0">
                <a:solidFill>
                  <a:schemeClr val="bg1"/>
                </a:solidFill>
              </a:rPr>
              <a:t>CALL CLAIM</a:t>
            </a:r>
          </a:p>
        </p:txBody>
      </p:sp>
      <p:sp>
        <p:nvSpPr>
          <p:cNvPr id="7" name="Rectangle 6"/>
          <p:cNvSpPr/>
          <p:nvPr/>
        </p:nvSpPr>
        <p:spPr>
          <a:xfrm>
            <a:off x="7686611" y="1241805"/>
            <a:ext cx="2305050" cy="41601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 smtClean="0">
                <a:solidFill>
                  <a:schemeClr val="bg1"/>
                </a:solidFill>
              </a:rPr>
              <a:t>CALL LINE</a:t>
            </a:r>
          </a:p>
        </p:txBody>
      </p:sp>
    </p:spTree>
    <p:extLst>
      <p:ext uri="{BB962C8B-B14F-4D97-AF65-F5344CB8AC3E}">
        <p14:creationId xmlns:p14="http://schemas.microsoft.com/office/powerpoint/2010/main" val="16557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_Main">
  <a:themeElements>
    <a:clrScheme name="Main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Main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D45D00"/>
        </a:solidFill>
        <a:ln w="28575">
          <a:solidFill>
            <a:srgbClr val="D45D00"/>
          </a:solidFill>
          <a:miter lim="800000"/>
          <a:headEnd/>
          <a:tailEnd/>
        </a:ln>
        <a:effectLst/>
      </a:spPr>
      <a:bodyPr lIns="0" tIns="0" rIns="0" bIns="0" anchor="ctr"/>
      <a:lstStyle>
        <a:defPPr>
          <a:defRPr dirty="0" smtClean="0">
            <a:latin typeface="Arial" charset="0"/>
            <a:ea typeface="+mn-ea"/>
          </a:defRPr>
        </a:defPPr>
      </a:lstStyle>
    </a:spDef>
    <a:lnDef>
      <a:spPr bwMode="auto"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  <a:ln w="12700">
          <a:noFill/>
          <a:miter lim="800000"/>
          <a:headEnd/>
          <a:tailEnd/>
        </a:ln>
        <a:effectLst/>
      </a:spPr>
      <a:bodyPr wrap="square" lIns="91440" tIns="0" rIns="91440" bIns="0" rtlCol="0" anchor="ctr">
        <a:spAutoFit/>
      </a:bodyPr>
      <a:lstStyle>
        <a:defPPr algn="ctr">
          <a:defRPr sz="1300"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Main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5_Optum WIdescreen 2017">
  <a:themeElements>
    <a:clrScheme name="Optum May 2017">
      <a:dk1>
        <a:srgbClr val="55565A"/>
      </a:dk1>
      <a:lt1>
        <a:srgbClr val="FFFFFF"/>
      </a:lt1>
      <a:dk2>
        <a:srgbClr val="55565A"/>
      </a:dk2>
      <a:lt2>
        <a:srgbClr val="FFFFFF"/>
      </a:lt2>
      <a:accent1>
        <a:srgbClr val="E87722"/>
      </a:accent1>
      <a:accent2>
        <a:srgbClr val="EAAA00"/>
      </a:accent2>
      <a:accent3>
        <a:srgbClr val="63666A"/>
      </a:accent3>
      <a:accent4>
        <a:srgbClr val="888B8D"/>
      </a:accent4>
      <a:accent5>
        <a:srgbClr val="B1B3B3"/>
      </a:accent5>
      <a:accent6>
        <a:srgbClr val="D0D0CE"/>
      </a:accent6>
      <a:hlink>
        <a:srgbClr val="E87722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  <a:custClrLst>
    <a:custClr name="Custom Color 1">
      <a:srgbClr val="E87722"/>
    </a:custClr>
    <a:custClr name="Custom Color 2">
      <a:srgbClr val="888B8D"/>
    </a:custClr>
    <a:custClr name="Custom Color 3">
      <a:srgbClr val="739600"/>
    </a:custClr>
    <a:custClr name="Custom Color 4">
      <a:srgbClr val="008770"/>
    </a:custClr>
    <a:custClr name="Custom Color 5">
      <a:srgbClr val="00549F"/>
    </a:custClr>
    <a:custClr name="Custom Color 6">
      <a:srgbClr val="3B0083"/>
    </a:custClr>
    <a:custClr name="Custom Color 7">
      <a:srgbClr val="A22B38"/>
    </a:custClr>
  </a:custClrLst>
  <a:extLst>
    <a:ext uri="{05A4C25C-085E-4340-85A3-A5531E510DB2}">
      <thm15:themeFamily xmlns:thm15="http://schemas.microsoft.com/office/thememl/2012/main" xmlns="" name="Optum Template Widescreen - 2017 - 06.27.17.potx" id="{14CCB6DF-C717-4413-BCDA-15B71AA5CDD8}" vid="{817E4C5E-750D-4B97-8ADE-F637BD8C075E}"/>
    </a:ext>
  </a:extLst>
</a:theme>
</file>

<file path=ppt/theme/theme11.xml><?xml version="1.0" encoding="utf-8"?>
<a:theme xmlns:a="http://schemas.openxmlformats.org/drawingml/2006/main" name="6_Optum WIdescreen 2017">
  <a:themeElements>
    <a:clrScheme name="Optum May 2017">
      <a:dk1>
        <a:srgbClr val="55565A"/>
      </a:dk1>
      <a:lt1>
        <a:srgbClr val="FFFFFF"/>
      </a:lt1>
      <a:dk2>
        <a:srgbClr val="55565A"/>
      </a:dk2>
      <a:lt2>
        <a:srgbClr val="FFFFFF"/>
      </a:lt2>
      <a:accent1>
        <a:srgbClr val="E87722"/>
      </a:accent1>
      <a:accent2>
        <a:srgbClr val="EAAA00"/>
      </a:accent2>
      <a:accent3>
        <a:srgbClr val="63666A"/>
      </a:accent3>
      <a:accent4>
        <a:srgbClr val="888B8D"/>
      </a:accent4>
      <a:accent5>
        <a:srgbClr val="B1B3B3"/>
      </a:accent5>
      <a:accent6>
        <a:srgbClr val="D0D0CE"/>
      </a:accent6>
      <a:hlink>
        <a:srgbClr val="E87722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  <a:custClrLst>
    <a:custClr name="Custom Color 1">
      <a:srgbClr val="E87722"/>
    </a:custClr>
    <a:custClr name="Custom Color 2">
      <a:srgbClr val="888B8D"/>
    </a:custClr>
    <a:custClr name="Custom Color 3">
      <a:srgbClr val="739600"/>
    </a:custClr>
    <a:custClr name="Custom Color 4">
      <a:srgbClr val="008770"/>
    </a:custClr>
    <a:custClr name="Custom Color 5">
      <a:srgbClr val="00549F"/>
    </a:custClr>
    <a:custClr name="Custom Color 6">
      <a:srgbClr val="3B0083"/>
    </a:custClr>
    <a:custClr name="Custom Color 7">
      <a:srgbClr val="A22B38"/>
    </a:custClr>
  </a:custClrLst>
  <a:extLst>
    <a:ext uri="{05A4C25C-085E-4340-85A3-A5531E510DB2}">
      <thm15:themeFamily xmlns:thm15="http://schemas.microsoft.com/office/thememl/2012/main" xmlns="" name="Optum Template Widescreen - 2017 - 06.27.17.potx" id="{14CCB6DF-C717-4413-BCDA-15B71AA5CDD8}" vid="{817E4C5E-750D-4B97-8ADE-F637BD8C075E}"/>
    </a:ext>
  </a:extLst>
</a:theme>
</file>

<file path=ppt/theme/theme12.xml><?xml version="1.0" encoding="utf-8"?>
<a:theme xmlns:a="http://schemas.openxmlformats.org/drawingml/2006/main" name="7_Optum WIdescreen 2017">
  <a:themeElements>
    <a:clrScheme name="Optum May 2017">
      <a:dk1>
        <a:srgbClr val="55565A"/>
      </a:dk1>
      <a:lt1>
        <a:srgbClr val="FFFFFF"/>
      </a:lt1>
      <a:dk2>
        <a:srgbClr val="55565A"/>
      </a:dk2>
      <a:lt2>
        <a:srgbClr val="FFFFFF"/>
      </a:lt2>
      <a:accent1>
        <a:srgbClr val="E87722"/>
      </a:accent1>
      <a:accent2>
        <a:srgbClr val="EAAA00"/>
      </a:accent2>
      <a:accent3>
        <a:srgbClr val="63666A"/>
      </a:accent3>
      <a:accent4>
        <a:srgbClr val="888B8D"/>
      </a:accent4>
      <a:accent5>
        <a:srgbClr val="B1B3B3"/>
      </a:accent5>
      <a:accent6>
        <a:srgbClr val="D0D0CE"/>
      </a:accent6>
      <a:hlink>
        <a:srgbClr val="E87722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  <a:custClrLst>
    <a:custClr name="Custom Color 1">
      <a:srgbClr val="E87722"/>
    </a:custClr>
    <a:custClr name="Custom Color 2">
      <a:srgbClr val="888B8D"/>
    </a:custClr>
    <a:custClr name="Custom Color 3">
      <a:srgbClr val="739600"/>
    </a:custClr>
    <a:custClr name="Custom Color 4">
      <a:srgbClr val="008770"/>
    </a:custClr>
    <a:custClr name="Custom Color 5">
      <a:srgbClr val="00549F"/>
    </a:custClr>
    <a:custClr name="Custom Color 6">
      <a:srgbClr val="3B0083"/>
    </a:custClr>
    <a:custClr name="Custom Color 7">
      <a:srgbClr val="A22B38"/>
    </a:custClr>
  </a:custClrLst>
  <a:extLst>
    <a:ext uri="{05A4C25C-085E-4340-85A3-A5531E510DB2}">
      <thm15:themeFamily xmlns:thm15="http://schemas.microsoft.com/office/thememl/2012/main" xmlns="" name="Optum Template Widescreen - 2017 - 06.27.17.potx" id="{14CCB6DF-C717-4413-BCDA-15B71AA5CDD8}" vid="{817E4C5E-750D-4B97-8ADE-F637BD8C075E}"/>
    </a:ext>
  </a:extLst>
</a:theme>
</file>

<file path=ppt/theme/theme13.xml><?xml version="1.0" encoding="utf-8"?>
<a:theme xmlns:a="http://schemas.openxmlformats.org/drawingml/2006/main" name="8_Optum WIdescreen 2017">
  <a:themeElements>
    <a:clrScheme name="Optum May 2017">
      <a:dk1>
        <a:srgbClr val="55565A"/>
      </a:dk1>
      <a:lt1>
        <a:srgbClr val="FFFFFF"/>
      </a:lt1>
      <a:dk2>
        <a:srgbClr val="55565A"/>
      </a:dk2>
      <a:lt2>
        <a:srgbClr val="FFFFFF"/>
      </a:lt2>
      <a:accent1>
        <a:srgbClr val="E87722"/>
      </a:accent1>
      <a:accent2>
        <a:srgbClr val="EAAA00"/>
      </a:accent2>
      <a:accent3>
        <a:srgbClr val="63666A"/>
      </a:accent3>
      <a:accent4>
        <a:srgbClr val="888B8D"/>
      </a:accent4>
      <a:accent5>
        <a:srgbClr val="B1B3B3"/>
      </a:accent5>
      <a:accent6>
        <a:srgbClr val="D0D0CE"/>
      </a:accent6>
      <a:hlink>
        <a:srgbClr val="E87722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  <a:custClrLst>
    <a:custClr name="Custom Color 1">
      <a:srgbClr val="E87722"/>
    </a:custClr>
    <a:custClr name="Custom Color 2">
      <a:srgbClr val="888B8D"/>
    </a:custClr>
    <a:custClr name="Custom Color 3">
      <a:srgbClr val="739600"/>
    </a:custClr>
    <a:custClr name="Custom Color 4">
      <a:srgbClr val="008770"/>
    </a:custClr>
    <a:custClr name="Custom Color 5">
      <a:srgbClr val="00549F"/>
    </a:custClr>
    <a:custClr name="Custom Color 6">
      <a:srgbClr val="3B0083"/>
    </a:custClr>
    <a:custClr name="Custom Color 7">
      <a:srgbClr val="A22B38"/>
    </a:custClr>
  </a:custClrLst>
  <a:extLst>
    <a:ext uri="{05A4C25C-085E-4340-85A3-A5531E510DB2}">
      <thm15:themeFamily xmlns:thm15="http://schemas.microsoft.com/office/thememl/2012/main" xmlns="" name="Optum Template Widescreen - 2017 - 06.27.17.potx" id="{14CCB6DF-C717-4413-BCDA-15B71AA5CDD8}" vid="{817E4C5E-750D-4B97-8ADE-F637BD8C075E}"/>
    </a:ext>
  </a:extLst>
</a:theme>
</file>

<file path=ppt/theme/theme14.xml><?xml version="1.0" encoding="utf-8"?>
<a:theme xmlns:a="http://schemas.openxmlformats.org/drawingml/2006/main" name="9_Optum WIdescreen 2017">
  <a:themeElements>
    <a:clrScheme name="Optum May 2017">
      <a:dk1>
        <a:srgbClr val="55565A"/>
      </a:dk1>
      <a:lt1>
        <a:srgbClr val="FFFFFF"/>
      </a:lt1>
      <a:dk2>
        <a:srgbClr val="55565A"/>
      </a:dk2>
      <a:lt2>
        <a:srgbClr val="FFFFFF"/>
      </a:lt2>
      <a:accent1>
        <a:srgbClr val="E87722"/>
      </a:accent1>
      <a:accent2>
        <a:srgbClr val="EAAA00"/>
      </a:accent2>
      <a:accent3>
        <a:srgbClr val="63666A"/>
      </a:accent3>
      <a:accent4>
        <a:srgbClr val="888B8D"/>
      </a:accent4>
      <a:accent5>
        <a:srgbClr val="B1B3B3"/>
      </a:accent5>
      <a:accent6>
        <a:srgbClr val="D0D0CE"/>
      </a:accent6>
      <a:hlink>
        <a:srgbClr val="E87722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  <a:custClrLst>
    <a:custClr name="Custom Color 1">
      <a:srgbClr val="E87722"/>
    </a:custClr>
    <a:custClr name="Custom Color 2">
      <a:srgbClr val="888B8D"/>
    </a:custClr>
    <a:custClr name="Custom Color 3">
      <a:srgbClr val="739600"/>
    </a:custClr>
    <a:custClr name="Custom Color 4">
      <a:srgbClr val="008770"/>
    </a:custClr>
    <a:custClr name="Custom Color 5">
      <a:srgbClr val="00549F"/>
    </a:custClr>
    <a:custClr name="Custom Color 6">
      <a:srgbClr val="3B0083"/>
    </a:custClr>
    <a:custClr name="Custom Color 7">
      <a:srgbClr val="A22B38"/>
    </a:custClr>
  </a:custClrLst>
  <a:extLst>
    <a:ext uri="{05A4C25C-085E-4340-85A3-A5531E510DB2}">
      <thm15:themeFamily xmlns:thm15="http://schemas.microsoft.com/office/thememl/2012/main" xmlns="" name="Optum Template Widescreen - 2017 - 06.27.17.potx" id="{14CCB6DF-C717-4413-BCDA-15B71AA5CDD8}" vid="{817E4C5E-750D-4B97-8ADE-F637BD8C075E}"/>
    </a:ext>
  </a:extLst>
</a:theme>
</file>

<file path=ppt/theme/theme15.xml><?xml version="1.0" encoding="utf-8"?>
<a:theme xmlns:a="http://schemas.openxmlformats.org/drawingml/2006/main" name="10_Optum WIdescreen 2017">
  <a:themeElements>
    <a:clrScheme name="Optum May 2017">
      <a:dk1>
        <a:srgbClr val="55565A"/>
      </a:dk1>
      <a:lt1>
        <a:srgbClr val="FFFFFF"/>
      </a:lt1>
      <a:dk2>
        <a:srgbClr val="55565A"/>
      </a:dk2>
      <a:lt2>
        <a:srgbClr val="FFFFFF"/>
      </a:lt2>
      <a:accent1>
        <a:srgbClr val="E87722"/>
      </a:accent1>
      <a:accent2>
        <a:srgbClr val="EAAA00"/>
      </a:accent2>
      <a:accent3>
        <a:srgbClr val="63666A"/>
      </a:accent3>
      <a:accent4>
        <a:srgbClr val="888B8D"/>
      </a:accent4>
      <a:accent5>
        <a:srgbClr val="B1B3B3"/>
      </a:accent5>
      <a:accent6>
        <a:srgbClr val="D0D0CE"/>
      </a:accent6>
      <a:hlink>
        <a:srgbClr val="E87722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  <a:custClrLst>
    <a:custClr name="Custom Color 1">
      <a:srgbClr val="E87722"/>
    </a:custClr>
    <a:custClr name="Custom Color 2">
      <a:srgbClr val="888B8D"/>
    </a:custClr>
    <a:custClr name="Custom Color 3">
      <a:srgbClr val="739600"/>
    </a:custClr>
    <a:custClr name="Custom Color 4">
      <a:srgbClr val="008770"/>
    </a:custClr>
    <a:custClr name="Custom Color 5">
      <a:srgbClr val="00549F"/>
    </a:custClr>
    <a:custClr name="Custom Color 6">
      <a:srgbClr val="3B0083"/>
    </a:custClr>
    <a:custClr name="Custom Color 7">
      <a:srgbClr val="A22B38"/>
    </a:custClr>
  </a:custClrLst>
  <a:extLst>
    <a:ext uri="{05A4C25C-085E-4340-85A3-A5531E510DB2}">
      <thm15:themeFamily xmlns="" xmlns:thm15="http://schemas.microsoft.com/office/thememl/2012/main" name="Optum Template Widescreen - 2017 - 06.27.17.potx" id="{14CCB6DF-C717-4413-BCDA-15B71AA5CDD8}" vid="{817E4C5E-750D-4B97-8ADE-F637BD8C075E}"/>
    </a:ext>
  </a:extLst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in">
  <a:themeElements>
    <a:clrScheme name="Main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Main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lnDef>
  </a:objectDefaults>
  <a:extraClrSchemeLst>
    <a:extraClrScheme>
      <a:clrScheme name="Main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Main">
  <a:themeElements>
    <a:clrScheme name="Main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Main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lnDef>
  </a:objectDefaults>
  <a:extraClrSchemeLst>
    <a:extraClrScheme>
      <a:clrScheme name="Main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2_Main">
  <a:themeElements>
    <a:clrScheme name="Main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Main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lnDef>
  </a:objectDefaults>
  <a:extraClrSchemeLst>
    <a:extraClrScheme>
      <a:clrScheme name="Main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Section B/Thank You">
  <a:themeElements>
    <a:clrScheme name="Section B/Thank You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Section B/Thank You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lnDef>
  </a:objectDefaults>
  <a:extraClrSchemeLst>
    <a:extraClrScheme>
      <a:clrScheme name="Section B/Thank You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3_Main">
  <a:themeElements>
    <a:clrScheme name="Main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Main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D45D00"/>
        </a:solidFill>
        <a:ln w="28575">
          <a:solidFill>
            <a:srgbClr val="D45D00"/>
          </a:solidFill>
          <a:miter lim="800000"/>
          <a:headEnd/>
          <a:tailEnd/>
        </a:ln>
        <a:effectLst/>
      </a:spPr>
      <a:bodyPr lIns="0" tIns="0" rIns="0" bIns="0" anchor="ctr"/>
      <a:lstStyle>
        <a:defPPr>
          <a:defRPr dirty="0" smtClean="0">
            <a:latin typeface="Arial" charset="0"/>
            <a:ea typeface="+mn-ea"/>
          </a:defRPr>
        </a:defPPr>
      </a:lstStyle>
    </a:spDef>
    <a:lnDef>
      <a:spPr bwMode="auto"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  <a:ln w="12700">
          <a:noFill/>
          <a:miter lim="800000"/>
          <a:headEnd/>
          <a:tailEnd/>
        </a:ln>
        <a:effectLst/>
      </a:spPr>
      <a:bodyPr wrap="square" lIns="91440" tIns="0" rIns="91440" bIns="0" rtlCol="0" anchor="ctr">
        <a:spAutoFit/>
      </a:bodyPr>
      <a:lstStyle>
        <a:defPPr algn="ctr">
          <a:defRPr sz="1300"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Main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3_Optum WIdescreen 2017">
  <a:themeElements>
    <a:clrScheme name="Optum May 2017">
      <a:dk1>
        <a:srgbClr val="55565A"/>
      </a:dk1>
      <a:lt1>
        <a:srgbClr val="FFFFFF"/>
      </a:lt1>
      <a:dk2>
        <a:srgbClr val="55565A"/>
      </a:dk2>
      <a:lt2>
        <a:srgbClr val="FFFFFF"/>
      </a:lt2>
      <a:accent1>
        <a:srgbClr val="E87722"/>
      </a:accent1>
      <a:accent2>
        <a:srgbClr val="EAAA00"/>
      </a:accent2>
      <a:accent3>
        <a:srgbClr val="63666A"/>
      </a:accent3>
      <a:accent4>
        <a:srgbClr val="888B8D"/>
      </a:accent4>
      <a:accent5>
        <a:srgbClr val="B1B3B3"/>
      </a:accent5>
      <a:accent6>
        <a:srgbClr val="D0D0CE"/>
      </a:accent6>
      <a:hlink>
        <a:srgbClr val="E87722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  <a:custClrLst>
    <a:custClr name="Custom Color 1">
      <a:srgbClr val="E87722"/>
    </a:custClr>
    <a:custClr name="Custom Color 2">
      <a:srgbClr val="888B8D"/>
    </a:custClr>
    <a:custClr name="Custom Color 3">
      <a:srgbClr val="739600"/>
    </a:custClr>
    <a:custClr name="Custom Color 4">
      <a:srgbClr val="008770"/>
    </a:custClr>
    <a:custClr name="Custom Color 5">
      <a:srgbClr val="00549F"/>
    </a:custClr>
    <a:custClr name="Custom Color 6">
      <a:srgbClr val="3B0083"/>
    </a:custClr>
    <a:custClr name="Custom Color 7">
      <a:srgbClr val="A22B38"/>
    </a:custClr>
  </a:custClrLst>
  <a:extLst>
    <a:ext uri="{05A4C25C-085E-4340-85A3-A5531E510DB2}">
      <thm15:themeFamily xmlns:thm15="http://schemas.microsoft.com/office/thememl/2012/main" xmlns="" name="Optum Template Widescreen - 2017 - 06.27.17.potx" id="{14CCB6DF-C717-4413-BCDA-15B71AA5CDD8}" vid="{817E4C5E-750D-4B97-8ADE-F637BD8C075E}"/>
    </a:ext>
  </a:extLst>
</a:theme>
</file>

<file path=ppt/theme/theme9.xml><?xml version="1.0" encoding="utf-8"?>
<a:theme xmlns:a="http://schemas.openxmlformats.org/drawingml/2006/main" name="4_Optum WIdescreen 2017">
  <a:themeElements>
    <a:clrScheme name="Optum May 2017">
      <a:dk1>
        <a:srgbClr val="55565A"/>
      </a:dk1>
      <a:lt1>
        <a:srgbClr val="FFFFFF"/>
      </a:lt1>
      <a:dk2>
        <a:srgbClr val="55565A"/>
      </a:dk2>
      <a:lt2>
        <a:srgbClr val="FFFFFF"/>
      </a:lt2>
      <a:accent1>
        <a:srgbClr val="E87722"/>
      </a:accent1>
      <a:accent2>
        <a:srgbClr val="EAAA00"/>
      </a:accent2>
      <a:accent3>
        <a:srgbClr val="63666A"/>
      </a:accent3>
      <a:accent4>
        <a:srgbClr val="888B8D"/>
      </a:accent4>
      <a:accent5>
        <a:srgbClr val="B1B3B3"/>
      </a:accent5>
      <a:accent6>
        <a:srgbClr val="D0D0CE"/>
      </a:accent6>
      <a:hlink>
        <a:srgbClr val="E87722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  <a:custClrLst>
    <a:custClr name="Custom Color 1">
      <a:srgbClr val="E87722"/>
    </a:custClr>
    <a:custClr name="Custom Color 2">
      <a:srgbClr val="888B8D"/>
    </a:custClr>
    <a:custClr name="Custom Color 3">
      <a:srgbClr val="739600"/>
    </a:custClr>
    <a:custClr name="Custom Color 4">
      <a:srgbClr val="008770"/>
    </a:custClr>
    <a:custClr name="Custom Color 5">
      <a:srgbClr val="00549F"/>
    </a:custClr>
    <a:custClr name="Custom Color 6">
      <a:srgbClr val="3B0083"/>
    </a:custClr>
    <a:custClr name="Custom Color 7">
      <a:srgbClr val="A22B38"/>
    </a:custClr>
  </a:custClrLst>
  <a:extLst>
    <a:ext uri="{05A4C25C-085E-4340-85A3-A5531E510DB2}">
      <thm15:themeFamily xmlns:thm15="http://schemas.microsoft.com/office/thememl/2012/main" xmlns="" name="Optum Template Widescreen - 2017 - 06.27.17.potx" id="{14CCB6DF-C717-4413-BCDA-15B71AA5CDD8}" vid="{817E4C5E-750D-4B97-8ADE-F637BD8C07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29387</TotalTime>
  <Words>1285</Words>
  <Application>Microsoft Office PowerPoint</Application>
  <PresentationFormat>Custom</PresentationFormat>
  <Paragraphs>302</Paragraphs>
  <Slides>20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15</vt:i4>
      </vt:variant>
      <vt:variant>
        <vt:lpstr>Slide Titles</vt:lpstr>
      </vt:variant>
      <vt:variant>
        <vt:i4>20</vt:i4>
      </vt:variant>
    </vt:vector>
  </HeadingPairs>
  <TitlesOfParts>
    <vt:vector size="35" baseType="lpstr">
      <vt:lpstr>11_Main</vt:lpstr>
      <vt:lpstr>Main</vt:lpstr>
      <vt:lpstr>1_Main</vt:lpstr>
      <vt:lpstr>3_Office Theme</vt:lpstr>
      <vt:lpstr>2_Main</vt:lpstr>
      <vt:lpstr>1_Section B/Thank You</vt:lpstr>
      <vt:lpstr>3_Main</vt:lpstr>
      <vt:lpstr>3_Optum WIdescreen 2017</vt:lpstr>
      <vt:lpstr>4_Optum WIdescreen 2017</vt:lpstr>
      <vt:lpstr>5_Optum WIdescreen 2017</vt:lpstr>
      <vt:lpstr>6_Optum WIdescreen 2017</vt:lpstr>
      <vt:lpstr>7_Optum WIdescreen 2017</vt:lpstr>
      <vt:lpstr>8_Optum WIdescreen 2017</vt:lpstr>
      <vt:lpstr>9_Optum WIdescreen 2017</vt:lpstr>
      <vt:lpstr>10_Optum WIdescreen 2017</vt:lpstr>
      <vt:lpstr>PowerPoint Presentation</vt:lpstr>
      <vt:lpstr>Agenda</vt:lpstr>
      <vt:lpstr>Team DataBots</vt:lpstr>
      <vt:lpstr>Data source / lineage and description</vt:lpstr>
      <vt:lpstr>Context/Background</vt:lpstr>
      <vt:lpstr>Business Problem and Question</vt:lpstr>
      <vt:lpstr>Value Proposition</vt:lpstr>
      <vt:lpstr>Hypothesis</vt:lpstr>
      <vt:lpstr>Data Profiling Summary (prior to data cleansing)</vt:lpstr>
      <vt:lpstr>Exploratory Data Analysis – Multivariate Analysis (post data cleansing)</vt:lpstr>
      <vt:lpstr>Model Specifications and Variable Selection</vt:lpstr>
      <vt:lpstr>Data Sampling and Transformation</vt:lpstr>
      <vt:lpstr>Pearson’s chi-squared statistical hypothesis</vt:lpstr>
      <vt:lpstr>Model Analysis</vt:lpstr>
      <vt:lpstr>Ethical Considerations</vt:lpstr>
      <vt:lpstr>     Conclusion</vt:lpstr>
      <vt:lpstr>Thank you</vt:lpstr>
      <vt:lpstr>Appendix</vt:lpstr>
      <vt:lpstr>Data Science Performance Metrics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Chowdhury, Abhishek</cp:lastModifiedBy>
  <cp:revision>1781</cp:revision>
  <cp:lastPrinted>2018-09-25T18:07:07Z</cp:lastPrinted>
  <dcterms:created xsi:type="dcterms:W3CDTF">2017-09-27T21:12:18Z</dcterms:created>
  <dcterms:modified xsi:type="dcterms:W3CDTF">2019-04-15T08:12:36Z</dcterms:modified>
</cp:coreProperties>
</file>