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49A622-0542-4302-A6C1-510ADB720787}"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E3791-C782-4F88-8D91-5F053A293BD5}" type="slidenum">
              <a:rPr lang="en-US" smtClean="0"/>
              <a:t>‹#›</a:t>
            </a:fld>
            <a:endParaRPr lang="en-US"/>
          </a:p>
        </p:txBody>
      </p:sp>
    </p:spTree>
    <p:extLst>
      <p:ext uri="{BB962C8B-B14F-4D97-AF65-F5344CB8AC3E}">
        <p14:creationId xmlns:p14="http://schemas.microsoft.com/office/powerpoint/2010/main" val="241487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9A622-0542-4302-A6C1-510ADB720787}"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E3791-C782-4F88-8D91-5F053A293BD5}" type="slidenum">
              <a:rPr lang="en-US" smtClean="0"/>
              <a:t>‹#›</a:t>
            </a:fld>
            <a:endParaRPr lang="en-US"/>
          </a:p>
        </p:txBody>
      </p:sp>
    </p:spTree>
    <p:extLst>
      <p:ext uri="{BB962C8B-B14F-4D97-AF65-F5344CB8AC3E}">
        <p14:creationId xmlns:p14="http://schemas.microsoft.com/office/powerpoint/2010/main" val="72670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9A622-0542-4302-A6C1-510ADB720787}"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E3791-C782-4F88-8D91-5F053A293BD5}" type="slidenum">
              <a:rPr lang="en-US" smtClean="0"/>
              <a:t>‹#›</a:t>
            </a:fld>
            <a:endParaRPr lang="en-US"/>
          </a:p>
        </p:txBody>
      </p:sp>
    </p:spTree>
    <p:extLst>
      <p:ext uri="{BB962C8B-B14F-4D97-AF65-F5344CB8AC3E}">
        <p14:creationId xmlns:p14="http://schemas.microsoft.com/office/powerpoint/2010/main" val="27217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9A622-0542-4302-A6C1-510ADB720787}"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E3791-C782-4F88-8D91-5F053A293BD5}" type="slidenum">
              <a:rPr lang="en-US" smtClean="0"/>
              <a:t>‹#›</a:t>
            </a:fld>
            <a:endParaRPr lang="en-US"/>
          </a:p>
        </p:txBody>
      </p:sp>
    </p:spTree>
    <p:extLst>
      <p:ext uri="{BB962C8B-B14F-4D97-AF65-F5344CB8AC3E}">
        <p14:creationId xmlns:p14="http://schemas.microsoft.com/office/powerpoint/2010/main" val="151408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49A622-0542-4302-A6C1-510ADB720787}"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E3791-C782-4F88-8D91-5F053A293BD5}" type="slidenum">
              <a:rPr lang="en-US" smtClean="0"/>
              <a:t>‹#›</a:t>
            </a:fld>
            <a:endParaRPr lang="en-US"/>
          </a:p>
        </p:txBody>
      </p:sp>
    </p:spTree>
    <p:extLst>
      <p:ext uri="{BB962C8B-B14F-4D97-AF65-F5344CB8AC3E}">
        <p14:creationId xmlns:p14="http://schemas.microsoft.com/office/powerpoint/2010/main" val="358199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49A622-0542-4302-A6C1-510ADB720787}"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E3791-C782-4F88-8D91-5F053A293BD5}" type="slidenum">
              <a:rPr lang="en-US" smtClean="0"/>
              <a:t>‹#›</a:t>
            </a:fld>
            <a:endParaRPr lang="en-US"/>
          </a:p>
        </p:txBody>
      </p:sp>
    </p:spTree>
    <p:extLst>
      <p:ext uri="{BB962C8B-B14F-4D97-AF65-F5344CB8AC3E}">
        <p14:creationId xmlns:p14="http://schemas.microsoft.com/office/powerpoint/2010/main" val="133659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49A622-0542-4302-A6C1-510ADB720787}"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5E3791-C782-4F88-8D91-5F053A293BD5}" type="slidenum">
              <a:rPr lang="en-US" smtClean="0"/>
              <a:t>‹#›</a:t>
            </a:fld>
            <a:endParaRPr lang="en-US"/>
          </a:p>
        </p:txBody>
      </p:sp>
    </p:spTree>
    <p:extLst>
      <p:ext uri="{BB962C8B-B14F-4D97-AF65-F5344CB8AC3E}">
        <p14:creationId xmlns:p14="http://schemas.microsoft.com/office/powerpoint/2010/main" val="27187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49A622-0542-4302-A6C1-510ADB720787}"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E3791-C782-4F88-8D91-5F053A293BD5}" type="slidenum">
              <a:rPr lang="en-US" smtClean="0"/>
              <a:t>‹#›</a:t>
            </a:fld>
            <a:endParaRPr lang="en-US"/>
          </a:p>
        </p:txBody>
      </p:sp>
    </p:spTree>
    <p:extLst>
      <p:ext uri="{BB962C8B-B14F-4D97-AF65-F5344CB8AC3E}">
        <p14:creationId xmlns:p14="http://schemas.microsoft.com/office/powerpoint/2010/main" val="159229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9A622-0542-4302-A6C1-510ADB720787}"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5E3791-C782-4F88-8D91-5F053A293BD5}" type="slidenum">
              <a:rPr lang="en-US" smtClean="0"/>
              <a:t>‹#›</a:t>
            </a:fld>
            <a:endParaRPr lang="en-US"/>
          </a:p>
        </p:txBody>
      </p:sp>
    </p:spTree>
    <p:extLst>
      <p:ext uri="{BB962C8B-B14F-4D97-AF65-F5344CB8AC3E}">
        <p14:creationId xmlns:p14="http://schemas.microsoft.com/office/powerpoint/2010/main" val="368837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9A622-0542-4302-A6C1-510ADB720787}"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E3791-C782-4F88-8D91-5F053A293BD5}" type="slidenum">
              <a:rPr lang="en-US" smtClean="0"/>
              <a:t>‹#›</a:t>
            </a:fld>
            <a:endParaRPr lang="en-US"/>
          </a:p>
        </p:txBody>
      </p:sp>
    </p:spTree>
    <p:extLst>
      <p:ext uri="{BB962C8B-B14F-4D97-AF65-F5344CB8AC3E}">
        <p14:creationId xmlns:p14="http://schemas.microsoft.com/office/powerpoint/2010/main" val="138915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9A622-0542-4302-A6C1-510ADB720787}"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E3791-C782-4F88-8D91-5F053A293BD5}" type="slidenum">
              <a:rPr lang="en-US" smtClean="0"/>
              <a:t>‹#›</a:t>
            </a:fld>
            <a:endParaRPr lang="en-US"/>
          </a:p>
        </p:txBody>
      </p:sp>
    </p:spTree>
    <p:extLst>
      <p:ext uri="{BB962C8B-B14F-4D97-AF65-F5344CB8AC3E}">
        <p14:creationId xmlns:p14="http://schemas.microsoft.com/office/powerpoint/2010/main" val="2005786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9A622-0542-4302-A6C1-510ADB720787}" type="datetimeFigureOut">
              <a:rPr lang="en-US" smtClean="0"/>
              <a:t>3/27/2019</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E3791-C782-4F88-8D91-5F053A293BD5}" type="slidenum">
              <a:rPr lang="en-US" smtClean="0"/>
              <a:t>‹#›</a:t>
            </a:fld>
            <a:endParaRPr lang="en-US"/>
          </a:p>
        </p:txBody>
      </p:sp>
    </p:spTree>
    <p:extLst>
      <p:ext uri="{BB962C8B-B14F-4D97-AF65-F5344CB8AC3E}">
        <p14:creationId xmlns:p14="http://schemas.microsoft.com/office/powerpoint/2010/main" val="736403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70105" y="1005680"/>
            <a:ext cx="9015415" cy="3865944"/>
            <a:chOff x="76199" y="428688"/>
            <a:chExt cx="9015414" cy="3865944"/>
          </a:xfrm>
        </p:grpSpPr>
        <p:sp>
          <p:nvSpPr>
            <p:cNvPr id="4" name="Rounded Rectangle 3"/>
            <p:cNvSpPr/>
            <p:nvPr/>
          </p:nvSpPr>
          <p:spPr>
            <a:xfrm>
              <a:off x="76200" y="970026"/>
              <a:ext cx="1295400" cy="366522"/>
            </a:xfrm>
            <a:prstGeom prst="roundRect">
              <a:avLst/>
            </a:prstGeom>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SSMO</a:t>
              </a:r>
              <a:endParaRPr lang="en-US" dirty="0"/>
            </a:p>
          </p:txBody>
        </p:sp>
        <p:sp>
          <p:nvSpPr>
            <p:cNvPr id="5" name="Rounded Rectangle 4"/>
            <p:cNvSpPr/>
            <p:nvPr/>
          </p:nvSpPr>
          <p:spPr>
            <a:xfrm>
              <a:off x="1969008" y="951578"/>
              <a:ext cx="1709928" cy="609600"/>
            </a:xfrm>
            <a:prstGeom prst="roundRect">
              <a:avLst/>
            </a:prstGeom>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Chat/Alert with email</a:t>
              </a:r>
              <a:endParaRPr lang="en-US" dirty="0"/>
            </a:p>
          </p:txBody>
        </p:sp>
        <p:cxnSp>
          <p:nvCxnSpPr>
            <p:cNvPr id="11" name="Straight Arrow Connector 10"/>
            <p:cNvCxnSpPr/>
            <p:nvPr/>
          </p:nvCxnSpPr>
          <p:spPr>
            <a:xfrm flipH="1">
              <a:off x="1456337" y="2430780"/>
              <a:ext cx="3134868" cy="0"/>
            </a:xfrm>
            <a:prstGeom prst="straightConnector1">
              <a:avLst/>
            </a:prstGeom>
            <a:ln>
              <a:tailEnd type="arrow"/>
            </a:ln>
            <a:effectLst>
              <a:innerShdw blurRad="63500" dist="50800" dir="108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994915" y="2084862"/>
              <a:ext cx="1709928" cy="609600"/>
            </a:xfrm>
            <a:prstGeom prst="roundRect">
              <a:avLst/>
            </a:prstGeom>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 Response</a:t>
              </a:r>
              <a:endParaRPr lang="en-US" dirty="0"/>
            </a:p>
          </p:txBody>
        </p:sp>
        <p:cxnSp>
          <p:nvCxnSpPr>
            <p:cNvPr id="32" name="Straight Arrow Connector 31"/>
            <p:cNvCxnSpPr/>
            <p:nvPr/>
          </p:nvCxnSpPr>
          <p:spPr>
            <a:xfrm>
              <a:off x="5535168" y="3829814"/>
              <a:ext cx="2161032" cy="0"/>
            </a:xfrm>
            <a:prstGeom prst="straightConnector1">
              <a:avLst/>
            </a:prstGeom>
            <a:ln>
              <a:headEnd type="arrow"/>
              <a:tailEnd type="arrow"/>
            </a:ln>
            <a:effectLst>
              <a:innerShdw blurRad="63500" dist="50800" dir="108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758434" y="3525014"/>
              <a:ext cx="1714500" cy="609600"/>
            </a:xfrm>
            <a:prstGeom prst="roundRect">
              <a:avLst/>
            </a:prstGeom>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Action/Get info</a:t>
              </a:r>
              <a:endParaRPr lang="en-US" dirty="0"/>
            </a:p>
          </p:txBody>
        </p:sp>
        <p:cxnSp>
          <p:nvCxnSpPr>
            <p:cNvPr id="36" name="Straight Arrow Connector 35"/>
            <p:cNvCxnSpPr>
              <a:stCxn id="38" idx="3"/>
            </p:cNvCxnSpPr>
            <p:nvPr/>
          </p:nvCxnSpPr>
          <p:spPr>
            <a:xfrm flipH="1">
              <a:off x="5535169" y="2236848"/>
              <a:ext cx="1937765" cy="0"/>
            </a:xfrm>
            <a:prstGeom prst="straightConnector1">
              <a:avLst/>
            </a:prstGeom>
            <a:ln>
              <a:tailEnd type="arrow"/>
            </a:ln>
            <a:effectLst>
              <a:innerShdw blurRad="63500" dist="50800" dir="108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5758434" y="1932048"/>
              <a:ext cx="1714500" cy="609600"/>
            </a:xfrm>
            <a:prstGeom prst="roundRect">
              <a:avLst/>
            </a:prstGeom>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Credential</a:t>
              </a:r>
              <a:endParaRPr lang="en-US" dirty="0"/>
            </a:p>
          </p:txBody>
        </p:sp>
        <p:sp>
          <p:nvSpPr>
            <p:cNvPr id="42" name="Rounded Rectangle 41"/>
            <p:cNvSpPr/>
            <p:nvPr/>
          </p:nvSpPr>
          <p:spPr>
            <a:xfrm>
              <a:off x="5873493" y="778192"/>
              <a:ext cx="1714500" cy="609600"/>
            </a:xfrm>
            <a:prstGeom prst="roundRect">
              <a:avLst/>
            </a:prstGeom>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Action/Get info</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431" y="428688"/>
              <a:ext cx="350837" cy="473075"/>
            </a:xfrm>
            <a:prstGeom prst="rect">
              <a:avLst/>
            </a:prstGeom>
            <a:noFill/>
            <a:ln>
              <a:noFill/>
            </a:ln>
            <a:effectLst>
              <a:innerShdw blurRad="63500" dist="50800" dir="10800000">
                <a:prstClr val="black">
                  <a:alpha val="50000"/>
                </a:prst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2" y="1579308"/>
              <a:ext cx="427037" cy="511175"/>
            </a:xfrm>
            <a:prstGeom prst="rect">
              <a:avLst/>
            </a:prstGeom>
            <a:noFill/>
            <a:ln>
              <a:noFill/>
            </a:ln>
            <a:effectLst>
              <a:innerShdw blurRad="63500" dist="50800" dir="10800000">
                <a:prstClr val="black">
                  <a:alpha val="50000"/>
                </a:prst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093" y="2955353"/>
              <a:ext cx="511175" cy="449263"/>
            </a:xfrm>
            <a:prstGeom prst="rect">
              <a:avLst/>
            </a:prstGeom>
            <a:noFill/>
            <a:ln>
              <a:noFill/>
            </a:ln>
            <a:effectLst>
              <a:innerShdw blurRad="63500" dist="50800" dir="10800000">
                <a:prstClr val="black">
                  <a:alpha val="50000"/>
                </a:prst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Straight Arrow Connector 43"/>
            <p:cNvCxnSpPr/>
            <p:nvPr/>
          </p:nvCxnSpPr>
          <p:spPr>
            <a:xfrm flipV="1">
              <a:off x="1456337" y="3810000"/>
              <a:ext cx="2859631" cy="2"/>
            </a:xfrm>
            <a:prstGeom prst="straightConnector1">
              <a:avLst/>
            </a:prstGeom>
            <a:ln>
              <a:headEnd type="arrow"/>
              <a:tailEnd type="arrow"/>
            </a:ln>
            <a:effectLst>
              <a:innerShdw blurRad="63500" dist="50800" dir="108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76200" y="2119439"/>
              <a:ext cx="1380137" cy="427165"/>
            </a:xfrm>
            <a:prstGeom prst="roundRect">
              <a:avLst/>
            </a:prstGeom>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a:t>
              </a:r>
              <a:endParaRPr lang="en-US" dirty="0"/>
            </a:p>
          </p:txBody>
        </p:sp>
        <p:sp>
          <p:nvSpPr>
            <p:cNvPr id="51" name="Rounded Rectangle 50"/>
            <p:cNvSpPr/>
            <p:nvPr/>
          </p:nvSpPr>
          <p:spPr>
            <a:xfrm>
              <a:off x="76199" y="3404616"/>
              <a:ext cx="1380137" cy="658368"/>
            </a:xfrm>
            <a:prstGeom prst="roundRect">
              <a:avLst/>
            </a:prstGeom>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Leaders</a:t>
              </a:r>
              <a:endParaRPr lang="en-US" dirty="0"/>
            </a:p>
          </p:txBody>
        </p:sp>
        <p:sp>
          <p:nvSpPr>
            <p:cNvPr id="54" name="Rounded Rectangle 53"/>
            <p:cNvSpPr/>
            <p:nvPr/>
          </p:nvSpPr>
          <p:spPr>
            <a:xfrm>
              <a:off x="1914144" y="3525014"/>
              <a:ext cx="1819656" cy="609600"/>
            </a:xfrm>
            <a:prstGeom prst="roundRect">
              <a:avLst/>
            </a:prstGeom>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Action/Response with email</a:t>
              </a:r>
              <a:endParaRPr lang="en-US" dirty="0"/>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171919"/>
              <a:ext cx="1395413" cy="1122713"/>
            </a:xfrm>
            <a:prstGeom prst="rect">
              <a:avLst/>
            </a:prstGeom>
            <a:noFill/>
            <a:ln>
              <a:noFill/>
            </a:ln>
            <a:effectLst>
              <a:innerShdw blurRad="63500" dist="50800" dir="10800000">
                <a:prstClr val="black">
                  <a:alpha val="50000"/>
                </a:prst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1727389"/>
              <a:ext cx="1287463" cy="1211263"/>
            </a:xfrm>
            <a:prstGeom prst="rect">
              <a:avLst/>
            </a:prstGeom>
            <a:noFill/>
            <a:ln>
              <a:noFill/>
            </a:ln>
            <a:effectLst>
              <a:innerShdw blurRad="63500" dist="50800" dir="10800000">
                <a:prstClr val="black">
                  <a:alpha val="50000"/>
                </a:prst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1449" y="464215"/>
              <a:ext cx="1096963" cy="1096963"/>
            </a:xfrm>
            <a:prstGeom prst="rect">
              <a:avLst/>
            </a:prstGeom>
            <a:noFill/>
            <a:ln>
              <a:noFill/>
            </a:ln>
            <a:effectLst>
              <a:innerShdw blurRad="63500" dist="50800" dir="10800000">
                <a:prstClr val="black">
                  <a:alpha val="50000"/>
                </a:prst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5967" y="665226"/>
              <a:ext cx="1194245" cy="3397758"/>
            </a:xfrm>
            <a:prstGeom prst="rect">
              <a:avLst/>
            </a:prstGeom>
            <a:noFill/>
            <a:ln>
              <a:noFill/>
            </a:ln>
            <a:effectLst>
              <a:innerShdw blurRad="63500" dist="50800" dir="10800000">
                <a:prstClr val="black">
                  <a:alpha val="50000"/>
                </a:prst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7" name="Title 56"/>
          <p:cNvSpPr>
            <a:spLocks noGrp="1"/>
          </p:cNvSpPr>
          <p:nvPr>
            <p:ph type="title"/>
          </p:nvPr>
        </p:nvSpPr>
        <p:spPr>
          <a:xfrm>
            <a:off x="457202" y="274638"/>
            <a:ext cx="8425116" cy="411162"/>
          </a:xfrm>
        </p:spPr>
        <p:txBody>
          <a:bodyPr>
            <a:normAutofit fontScale="90000"/>
          </a:bodyPr>
          <a:lstStyle/>
          <a:p>
            <a:r>
              <a:rPr lang="en-US" dirty="0" smtClean="0"/>
              <a:t>Jabber Smart Bot</a:t>
            </a:r>
            <a:endParaRPr lang="en-US" dirty="0"/>
          </a:p>
        </p:txBody>
      </p:sp>
      <p:sp>
        <p:nvSpPr>
          <p:cNvPr id="63" name="TextBox 62"/>
          <p:cNvSpPr txBox="1"/>
          <p:nvPr/>
        </p:nvSpPr>
        <p:spPr>
          <a:xfrm>
            <a:off x="0" y="5028676"/>
            <a:ext cx="4038600" cy="369332"/>
          </a:xfrm>
          <a:prstGeom prst="rect">
            <a:avLst/>
          </a:prstGeom>
          <a:solidFill>
            <a:schemeClr val="accent6">
              <a:lumMod val="60000"/>
              <a:lumOff val="40000"/>
            </a:schemeClr>
          </a:solidFill>
        </p:spPr>
        <p:txBody>
          <a:bodyPr wrap="square" rtlCol="0">
            <a:spAutoFit/>
          </a:bodyPr>
          <a:lstStyle/>
          <a:p>
            <a:r>
              <a:rPr lang="en-US" b="1" dirty="0" smtClean="0"/>
              <a:t>Key Feature of this JSB (Jabber Smart Bot):</a:t>
            </a:r>
            <a:endParaRPr lang="en-US" b="1" dirty="0"/>
          </a:p>
        </p:txBody>
      </p:sp>
      <p:sp>
        <p:nvSpPr>
          <p:cNvPr id="1024" name="TextBox 1023"/>
          <p:cNvSpPr txBox="1"/>
          <p:nvPr/>
        </p:nvSpPr>
        <p:spPr>
          <a:xfrm>
            <a:off x="70106" y="5791200"/>
            <a:ext cx="901541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JSB will alert to SSMO team if any RPA bot is not running on production.</a:t>
            </a:r>
          </a:p>
          <a:p>
            <a:pPr marL="285750" indent="-285750">
              <a:buFont typeface="Arial" panose="020B0604020202020204" pitchFamily="34" charset="0"/>
              <a:buChar char="•"/>
            </a:pPr>
            <a:r>
              <a:rPr lang="en-US" sz="1600" dirty="0" smtClean="0"/>
              <a:t>Those who have the System Admin role  they can give the action to stop and start the RPA bot.</a:t>
            </a:r>
          </a:p>
          <a:p>
            <a:pPr marL="285750" indent="-285750">
              <a:buFont typeface="Arial" panose="020B0604020202020204" pitchFamily="34" charset="0"/>
              <a:buChar char="•"/>
            </a:pPr>
            <a:r>
              <a:rPr lang="en-US" sz="1600" dirty="0" smtClean="0"/>
              <a:t>Leaders can ask to JSB about daily monthly kind of reports.</a:t>
            </a:r>
            <a:endParaRPr lang="en-US" sz="1600" dirty="0"/>
          </a:p>
        </p:txBody>
      </p:sp>
      <p:cxnSp>
        <p:nvCxnSpPr>
          <p:cNvPr id="1035" name="Straight Arrow Connector 1034"/>
          <p:cNvCxnSpPr/>
          <p:nvPr/>
        </p:nvCxnSpPr>
        <p:spPr>
          <a:xfrm flipV="1">
            <a:off x="1365506" y="1851817"/>
            <a:ext cx="2944367"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37" name="Straight Arrow Connector 1036"/>
          <p:cNvCxnSpPr>
            <a:endCxn id="1032" idx="1"/>
          </p:cNvCxnSpPr>
          <p:nvPr/>
        </p:nvCxnSpPr>
        <p:spPr>
          <a:xfrm flipV="1">
            <a:off x="5529075" y="1589689"/>
            <a:ext cx="2256281" cy="351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42" name="TextBox 1041"/>
          <p:cNvSpPr txBox="1"/>
          <p:nvPr/>
        </p:nvSpPr>
        <p:spPr>
          <a:xfrm>
            <a:off x="6509957" y="4959096"/>
            <a:ext cx="2584707" cy="646331"/>
          </a:xfrm>
          <a:prstGeom prst="rect">
            <a:avLst/>
          </a:prstGeom>
          <a:noFill/>
        </p:spPr>
        <p:txBody>
          <a:bodyPr wrap="square" rtlCol="0">
            <a:spAutoFit/>
          </a:bodyPr>
          <a:lstStyle/>
          <a:p>
            <a:r>
              <a:rPr lang="en-US" dirty="0" smtClean="0"/>
              <a:t>SA = system admin</a:t>
            </a:r>
          </a:p>
          <a:p>
            <a:r>
              <a:rPr lang="en-US" dirty="0" smtClean="0"/>
              <a:t>SSMO =</a:t>
            </a:r>
            <a:endParaRPr lang="en-US" dirty="0"/>
          </a:p>
        </p:txBody>
      </p:sp>
    </p:spTree>
    <p:extLst>
      <p:ext uri="{BB962C8B-B14F-4D97-AF65-F5344CB8AC3E}">
        <p14:creationId xmlns:p14="http://schemas.microsoft.com/office/powerpoint/2010/main" val="2123973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
            <a:ext cx="8382000" cy="2308324"/>
          </a:xfrm>
          <a:prstGeom prst="rect">
            <a:avLst/>
          </a:prstGeom>
          <a:noFill/>
        </p:spPr>
        <p:txBody>
          <a:bodyPr wrap="square" rtlCol="0">
            <a:spAutoFit/>
          </a:bodyPr>
          <a:lstStyle/>
          <a:p>
            <a:r>
              <a:rPr lang="en-US" dirty="0" smtClean="0"/>
              <a:t>Creating jabber </a:t>
            </a:r>
            <a:r>
              <a:rPr lang="en-US" dirty="0" err="1" smtClean="0"/>
              <a:t>chatbot</a:t>
            </a:r>
            <a:r>
              <a:rPr lang="en-US" dirty="0" smtClean="0"/>
              <a:t> to provide the current status of production running BOT. I have more than 200 BOT which is running on VDI currently we can't login on all VDI to see the status is running or not. avoid any delay in process the cases jabber </a:t>
            </a:r>
            <a:r>
              <a:rPr lang="en-US" dirty="0" err="1" smtClean="0"/>
              <a:t>chatbot</a:t>
            </a:r>
            <a:r>
              <a:rPr lang="en-US" dirty="0" smtClean="0"/>
              <a:t> will ping the message to direct SSMO team who will directly login on that VDI.</a:t>
            </a:r>
            <a:br>
              <a:rPr lang="en-US" dirty="0" smtClean="0"/>
            </a:br>
            <a:r>
              <a:rPr lang="en-US" dirty="0" smtClean="0"/>
              <a:t/>
            </a:r>
            <a:br>
              <a:rPr lang="en-US" dirty="0" smtClean="0"/>
            </a:br>
            <a:r>
              <a:rPr lang="en-US" b="1" dirty="0" smtClean="0"/>
              <a:t>Opportunity</a:t>
            </a:r>
            <a:r>
              <a:rPr lang="en-US" dirty="0" smtClean="0"/>
              <a:t/>
            </a:r>
            <a:br>
              <a:rPr lang="en-US" dirty="0" smtClean="0"/>
            </a:br>
            <a:r>
              <a:rPr lang="en-US" dirty="0" smtClean="0"/>
              <a:t>I need to create jabber </a:t>
            </a:r>
            <a:r>
              <a:rPr lang="en-US" dirty="0" err="1" smtClean="0"/>
              <a:t>chatbot</a:t>
            </a:r>
            <a:r>
              <a:rPr lang="en-US" dirty="0" smtClean="0"/>
              <a:t> to provide the current status of production running BOT. </a:t>
            </a:r>
          </a:p>
          <a:p>
            <a:endParaRPr lang="en-US" dirty="0"/>
          </a:p>
        </p:txBody>
      </p:sp>
    </p:spTree>
    <p:extLst>
      <p:ext uri="{BB962C8B-B14F-4D97-AF65-F5344CB8AC3E}">
        <p14:creationId xmlns:p14="http://schemas.microsoft.com/office/powerpoint/2010/main" val="554846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94</TotalTime>
  <Words>150</Words>
  <Application>Microsoft Office PowerPoint</Application>
  <PresentationFormat>On-screen Show (4:3)</PresentationFormat>
  <Paragraphs>17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Jabber Smart Bot</vt:lpstr>
      <vt:lpstr>PowerPoint Presentation</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Vighnesh</dc:creator>
  <cp:lastModifiedBy>Kumar, Vighnesh</cp:lastModifiedBy>
  <cp:revision>11</cp:revision>
  <dcterms:created xsi:type="dcterms:W3CDTF">2019-03-27T15:15:15Z</dcterms:created>
  <dcterms:modified xsi:type="dcterms:W3CDTF">2019-03-27T16:49:19Z</dcterms:modified>
</cp:coreProperties>
</file>