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83A9-AF80-4935-89FF-49D816DD9831}"/>
              </a:ext>
            </a:extLst>
          </p:cNvPr>
          <p:cNvSpPr>
            <a:spLocks noGrp="1"/>
          </p:cNvSpPr>
          <p:nvPr>
            <p:ph type="ctrTitle"/>
          </p:nvPr>
        </p:nvSpPr>
        <p:spPr>
          <a:xfrm>
            <a:off x="2692398" y="1968760"/>
            <a:ext cx="6815669" cy="1101012"/>
          </a:xfrm>
        </p:spPr>
        <p:txBody>
          <a:bodyPr/>
          <a:lstStyle/>
          <a:p>
            <a:r>
              <a:rPr lang="en-US" dirty="0">
                <a:solidFill>
                  <a:srgbClr val="7030A0"/>
                </a:solidFill>
              </a:rPr>
              <a:t>SYNOPSIS</a:t>
            </a:r>
            <a:endParaRPr lang="en-IN" dirty="0">
              <a:solidFill>
                <a:srgbClr val="7030A0"/>
              </a:solidFill>
            </a:endParaRPr>
          </a:p>
        </p:txBody>
      </p:sp>
      <p:sp>
        <p:nvSpPr>
          <p:cNvPr id="3" name="Subtitle 2">
            <a:extLst>
              <a:ext uri="{FF2B5EF4-FFF2-40B4-BE49-F238E27FC236}">
                <a16:creationId xmlns:a16="http://schemas.microsoft.com/office/drawing/2014/main" id="{AD73256D-F950-4175-9492-6E52716CF59E}"/>
              </a:ext>
            </a:extLst>
          </p:cNvPr>
          <p:cNvSpPr>
            <a:spLocks noGrp="1"/>
          </p:cNvSpPr>
          <p:nvPr>
            <p:ph type="subTitle" idx="1"/>
          </p:nvPr>
        </p:nvSpPr>
        <p:spPr>
          <a:xfrm>
            <a:off x="2720216" y="3498980"/>
            <a:ext cx="6815669" cy="1558211"/>
          </a:xfrm>
        </p:spPr>
        <p:txBody>
          <a:bodyPr>
            <a:normAutofit fontScale="55000" lnSpcReduction="20000"/>
          </a:bodyPr>
          <a:lstStyle/>
          <a:p>
            <a:r>
              <a:rPr lang="en-US" sz="4000" dirty="0">
                <a:solidFill>
                  <a:srgbClr val="0070C0"/>
                </a:solidFill>
              </a:rPr>
              <a:t>PROJECT NAME</a:t>
            </a:r>
            <a:r>
              <a:rPr lang="en-US" sz="4000">
                <a:solidFill>
                  <a:srgbClr val="0070C0"/>
                </a:solidFill>
              </a:rPr>
              <a:t>:- REGISTER VACCINE  </a:t>
            </a:r>
            <a:r>
              <a:rPr lang="en-US" sz="4000" dirty="0">
                <a:solidFill>
                  <a:srgbClr val="0070C0"/>
                </a:solidFill>
              </a:rPr>
              <a:t>CENTER</a:t>
            </a:r>
          </a:p>
          <a:p>
            <a:r>
              <a:rPr lang="en-US" sz="3300" dirty="0"/>
              <a:t>BY</a:t>
            </a:r>
          </a:p>
          <a:p>
            <a:r>
              <a:rPr lang="en-US" sz="3800" dirty="0">
                <a:solidFill>
                  <a:srgbClr val="C00000"/>
                </a:solidFill>
              </a:rPr>
              <a:t>87.VIGHNESH VIJAY SAPKALE.</a:t>
            </a:r>
          </a:p>
          <a:p>
            <a:r>
              <a:rPr lang="en-IN" sz="3600" dirty="0"/>
              <a:t>By Using</a:t>
            </a:r>
          </a:p>
        </p:txBody>
      </p:sp>
    </p:spTree>
    <p:extLst>
      <p:ext uri="{BB962C8B-B14F-4D97-AF65-F5344CB8AC3E}">
        <p14:creationId xmlns:p14="http://schemas.microsoft.com/office/powerpoint/2010/main" val="37955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C52E-FF46-4948-AD76-2EB9AC16AD61}"/>
              </a:ext>
            </a:extLst>
          </p:cNvPr>
          <p:cNvSpPr>
            <a:spLocks noGrp="1"/>
          </p:cNvSpPr>
          <p:nvPr>
            <p:ph type="title"/>
          </p:nvPr>
        </p:nvSpPr>
        <p:spPr/>
        <p:txBody>
          <a:bodyPr/>
          <a:lstStyle/>
          <a:p>
            <a:r>
              <a:rPr lang="en-US" dirty="0"/>
              <a:t>SOFTWARE REQUIRMENTS</a:t>
            </a:r>
            <a:endParaRPr lang="en-IN" dirty="0"/>
          </a:p>
        </p:txBody>
      </p:sp>
      <p:graphicFrame>
        <p:nvGraphicFramePr>
          <p:cNvPr id="4" name="Table 4">
            <a:extLst>
              <a:ext uri="{FF2B5EF4-FFF2-40B4-BE49-F238E27FC236}">
                <a16:creationId xmlns:a16="http://schemas.microsoft.com/office/drawing/2014/main" id="{77398027-A258-4814-B59B-7835E938232B}"/>
              </a:ext>
            </a:extLst>
          </p:cNvPr>
          <p:cNvGraphicFramePr>
            <a:graphicFrameLocks noGrp="1"/>
          </p:cNvGraphicFramePr>
          <p:nvPr>
            <p:ph idx="1"/>
            <p:extLst>
              <p:ext uri="{D42A27DB-BD31-4B8C-83A1-F6EECF244321}">
                <p14:modId xmlns:p14="http://schemas.microsoft.com/office/powerpoint/2010/main" val="2364867380"/>
              </p:ext>
            </p:extLst>
          </p:nvPr>
        </p:nvGraphicFramePr>
        <p:xfrm>
          <a:off x="1295400" y="2557463"/>
          <a:ext cx="9601200" cy="1554480"/>
        </p:xfrm>
        <a:graphic>
          <a:graphicData uri="http://schemas.openxmlformats.org/drawingml/2006/table">
            <a:tbl>
              <a:tblPr firstRow="1" bandRow="1">
                <a:tableStyleId>{00A15C55-8517-42AA-B614-E9B94910E393}</a:tableStyleId>
              </a:tblPr>
              <a:tblGrid>
                <a:gridCol w="4800600">
                  <a:extLst>
                    <a:ext uri="{9D8B030D-6E8A-4147-A177-3AD203B41FA5}">
                      <a16:colId xmlns:a16="http://schemas.microsoft.com/office/drawing/2014/main" val="838263251"/>
                    </a:ext>
                  </a:extLst>
                </a:gridCol>
                <a:gridCol w="4800600">
                  <a:extLst>
                    <a:ext uri="{9D8B030D-6E8A-4147-A177-3AD203B41FA5}">
                      <a16:colId xmlns:a16="http://schemas.microsoft.com/office/drawing/2014/main" val="3477724127"/>
                    </a:ext>
                  </a:extLst>
                </a:gridCol>
              </a:tblGrid>
              <a:tr h="370840">
                <a:tc>
                  <a:txBody>
                    <a:bodyPr/>
                    <a:lstStyle/>
                    <a:p>
                      <a:r>
                        <a:rPr lang="en-US" sz="2800" dirty="0"/>
                        <a:t>Operating System</a:t>
                      </a:r>
                      <a:endParaRPr lang="en-IN" sz="2800" dirty="0"/>
                    </a:p>
                  </a:txBody>
                  <a:tcPr/>
                </a:tc>
                <a:tc>
                  <a:txBody>
                    <a:bodyPr/>
                    <a:lstStyle/>
                    <a:p>
                      <a:r>
                        <a:rPr lang="en-US" sz="2800" dirty="0"/>
                        <a:t>Windows </a:t>
                      </a:r>
                      <a:r>
                        <a:rPr lang="en-US" sz="2800" dirty="0" err="1"/>
                        <a:t>Xp</a:t>
                      </a:r>
                      <a:r>
                        <a:rPr lang="en-US" sz="2800" dirty="0"/>
                        <a:t> ,Windows 7</a:t>
                      </a:r>
                      <a:endParaRPr lang="en-IN" sz="2800" dirty="0"/>
                    </a:p>
                  </a:txBody>
                  <a:tcPr/>
                </a:tc>
                <a:extLst>
                  <a:ext uri="{0D108BD9-81ED-4DB2-BD59-A6C34878D82A}">
                    <a16:rowId xmlns:a16="http://schemas.microsoft.com/office/drawing/2014/main" val="2323429240"/>
                  </a:ext>
                </a:extLst>
              </a:tr>
              <a:tr h="370840">
                <a:tc>
                  <a:txBody>
                    <a:bodyPr/>
                    <a:lstStyle/>
                    <a:p>
                      <a:r>
                        <a:rPr lang="en-US" sz="2800" dirty="0"/>
                        <a:t>Front End</a:t>
                      </a:r>
                      <a:endParaRPr lang="en-IN" sz="2800" dirty="0"/>
                    </a:p>
                  </a:txBody>
                  <a:tcPr/>
                </a:tc>
                <a:tc>
                  <a:txBody>
                    <a:bodyPr/>
                    <a:lstStyle/>
                    <a:p>
                      <a:r>
                        <a:rPr lang="en-US" sz="2800" dirty="0"/>
                        <a:t>HTML,CSS, JS</a:t>
                      </a:r>
                      <a:endParaRPr lang="en-IN" sz="2800" dirty="0"/>
                    </a:p>
                  </a:txBody>
                  <a:tcPr/>
                </a:tc>
                <a:extLst>
                  <a:ext uri="{0D108BD9-81ED-4DB2-BD59-A6C34878D82A}">
                    <a16:rowId xmlns:a16="http://schemas.microsoft.com/office/drawing/2014/main" val="1550783152"/>
                  </a:ext>
                </a:extLst>
              </a:tr>
              <a:tr h="370840">
                <a:tc>
                  <a:txBody>
                    <a:bodyPr/>
                    <a:lstStyle/>
                    <a:p>
                      <a:r>
                        <a:rPr lang="en-US" sz="2800" dirty="0"/>
                        <a:t>Back End</a:t>
                      </a:r>
                      <a:endParaRPr lang="en-IN" sz="2800" dirty="0"/>
                    </a:p>
                  </a:txBody>
                  <a:tcPr/>
                </a:tc>
                <a:tc>
                  <a:txBody>
                    <a:bodyPr/>
                    <a:lstStyle/>
                    <a:p>
                      <a:r>
                        <a:rPr lang="en-US" sz="2800" dirty="0"/>
                        <a:t>PHP</a:t>
                      </a:r>
                      <a:endParaRPr lang="en-IN" sz="2800" dirty="0"/>
                    </a:p>
                  </a:txBody>
                  <a:tcPr/>
                </a:tc>
                <a:extLst>
                  <a:ext uri="{0D108BD9-81ED-4DB2-BD59-A6C34878D82A}">
                    <a16:rowId xmlns:a16="http://schemas.microsoft.com/office/drawing/2014/main" val="1822214794"/>
                  </a:ext>
                </a:extLst>
              </a:tr>
            </a:tbl>
          </a:graphicData>
        </a:graphic>
      </p:graphicFrame>
    </p:spTree>
    <p:extLst>
      <p:ext uri="{BB962C8B-B14F-4D97-AF65-F5344CB8AC3E}">
        <p14:creationId xmlns:p14="http://schemas.microsoft.com/office/powerpoint/2010/main" val="394096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EF2-3B43-4DF9-8F5B-0C07FF3CAE06}"/>
              </a:ext>
            </a:extLst>
          </p:cNvPr>
          <p:cNvSpPr>
            <a:spLocks noGrp="1"/>
          </p:cNvSpPr>
          <p:nvPr>
            <p:ph type="title"/>
          </p:nvPr>
        </p:nvSpPr>
        <p:spPr/>
        <p:txBody>
          <a:bodyPr/>
          <a:lstStyle/>
          <a:p>
            <a:r>
              <a:rPr lang="en-US" dirty="0">
                <a:solidFill>
                  <a:schemeClr val="tx1">
                    <a:lumMod val="95000"/>
                    <a:lumOff val="5000"/>
                  </a:schemeClr>
                </a:solidFill>
              </a:rPr>
              <a:t>HARDWARE COMPONENTS</a:t>
            </a:r>
            <a:endParaRPr lang="en-IN" dirty="0">
              <a:solidFill>
                <a:schemeClr val="tx1">
                  <a:lumMod val="95000"/>
                  <a:lumOff val="5000"/>
                </a:schemeClr>
              </a:solidFill>
            </a:endParaRPr>
          </a:p>
        </p:txBody>
      </p:sp>
      <p:graphicFrame>
        <p:nvGraphicFramePr>
          <p:cNvPr id="4" name="Table 4">
            <a:extLst>
              <a:ext uri="{FF2B5EF4-FFF2-40B4-BE49-F238E27FC236}">
                <a16:creationId xmlns:a16="http://schemas.microsoft.com/office/drawing/2014/main" id="{FEF6644E-FFCD-4F31-A891-4A9DDD47AA95}"/>
              </a:ext>
            </a:extLst>
          </p:cNvPr>
          <p:cNvGraphicFramePr>
            <a:graphicFrameLocks noGrp="1"/>
          </p:cNvGraphicFramePr>
          <p:nvPr>
            <p:ph idx="1"/>
            <p:extLst>
              <p:ext uri="{D42A27DB-BD31-4B8C-83A1-F6EECF244321}">
                <p14:modId xmlns:p14="http://schemas.microsoft.com/office/powerpoint/2010/main" val="1538663832"/>
              </p:ext>
            </p:extLst>
          </p:nvPr>
        </p:nvGraphicFramePr>
        <p:xfrm>
          <a:off x="1295400" y="2557463"/>
          <a:ext cx="9601200" cy="1554480"/>
        </p:xfrm>
        <a:graphic>
          <a:graphicData uri="http://schemas.openxmlformats.org/drawingml/2006/table">
            <a:tbl>
              <a:tblPr firstRow="1" bandRow="1">
                <a:tableStyleId>{00A15C55-8517-42AA-B614-E9B94910E393}</a:tableStyleId>
              </a:tblPr>
              <a:tblGrid>
                <a:gridCol w="4800600">
                  <a:extLst>
                    <a:ext uri="{9D8B030D-6E8A-4147-A177-3AD203B41FA5}">
                      <a16:colId xmlns:a16="http://schemas.microsoft.com/office/drawing/2014/main" val="3859086263"/>
                    </a:ext>
                  </a:extLst>
                </a:gridCol>
                <a:gridCol w="4800600">
                  <a:extLst>
                    <a:ext uri="{9D8B030D-6E8A-4147-A177-3AD203B41FA5}">
                      <a16:colId xmlns:a16="http://schemas.microsoft.com/office/drawing/2014/main" val="2695029327"/>
                    </a:ext>
                  </a:extLst>
                </a:gridCol>
              </a:tblGrid>
              <a:tr h="370840">
                <a:tc>
                  <a:txBody>
                    <a:bodyPr/>
                    <a:lstStyle/>
                    <a:p>
                      <a:r>
                        <a:rPr lang="en-US" sz="2800" dirty="0"/>
                        <a:t>Processor:-</a:t>
                      </a:r>
                      <a:endParaRPr lang="en-IN" sz="2800" dirty="0"/>
                    </a:p>
                  </a:txBody>
                  <a:tcPr/>
                </a:tc>
                <a:tc>
                  <a:txBody>
                    <a:bodyPr/>
                    <a:lstStyle/>
                    <a:p>
                      <a:r>
                        <a:rPr lang="en-US" sz="2800" dirty="0"/>
                        <a:t>I3</a:t>
                      </a:r>
                      <a:endParaRPr lang="en-IN" sz="2800" dirty="0"/>
                    </a:p>
                  </a:txBody>
                  <a:tcPr/>
                </a:tc>
                <a:extLst>
                  <a:ext uri="{0D108BD9-81ED-4DB2-BD59-A6C34878D82A}">
                    <a16:rowId xmlns:a16="http://schemas.microsoft.com/office/drawing/2014/main" val="1870971554"/>
                  </a:ext>
                </a:extLst>
              </a:tr>
              <a:tr h="370840">
                <a:tc>
                  <a:txBody>
                    <a:bodyPr/>
                    <a:lstStyle/>
                    <a:p>
                      <a:r>
                        <a:rPr lang="en-US" sz="2800" dirty="0"/>
                        <a:t>Hard Disk:-</a:t>
                      </a:r>
                      <a:endParaRPr lang="en-IN" sz="2800" dirty="0"/>
                    </a:p>
                  </a:txBody>
                  <a:tcPr/>
                </a:tc>
                <a:tc>
                  <a:txBody>
                    <a:bodyPr/>
                    <a:lstStyle/>
                    <a:p>
                      <a:r>
                        <a:rPr lang="en-US" sz="2800" dirty="0"/>
                        <a:t>2GB</a:t>
                      </a:r>
                      <a:endParaRPr lang="en-IN" sz="2800" dirty="0"/>
                    </a:p>
                  </a:txBody>
                  <a:tcPr/>
                </a:tc>
                <a:extLst>
                  <a:ext uri="{0D108BD9-81ED-4DB2-BD59-A6C34878D82A}">
                    <a16:rowId xmlns:a16="http://schemas.microsoft.com/office/drawing/2014/main" val="1515843443"/>
                  </a:ext>
                </a:extLst>
              </a:tr>
              <a:tr h="370840">
                <a:tc>
                  <a:txBody>
                    <a:bodyPr/>
                    <a:lstStyle/>
                    <a:p>
                      <a:r>
                        <a:rPr lang="en-US" sz="2800" dirty="0"/>
                        <a:t>Memory:-</a:t>
                      </a:r>
                      <a:endParaRPr lang="en-IN" sz="2800" dirty="0"/>
                    </a:p>
                  </a:txBody>
                  <a:tcPr/>
                </a:tc>
                <a:tc>
                  <a:txBody>
                    <a:bodyPr/>
                    <a:lstStyle/>
                    <a:p>
                      <a:r>
                        <a:rPr lang="en-US" sz="2800" dirty="0"/>
                        <a:t>2GB RAM</a:t>
                      </a:r>
                      <a:endParaRPr lang="en-IN" sz="2800" dirty="0"/>
                    </a:p>
                  </a:txBody>
                  <a:tcPr/>
                </a:tc>
                <a:extLst>
                  <a:ext uri="{0D108BD9-81ED-4DB2-BD59-A6C34878D82A}">
                    <a16:rowId xmlns:a16="http://schemas.microsoft.com/office/drawing/2014/main" val="3738437234"/>
                  </a:ext>
                </a:extLst>
              </a:tr>
            </a:tbl>
          </a:graphicData>
        </a:graphic>
      </p:graphicFrame>
    </p:spTree>
    <p:extLst>
      <p:ext uri="{BB962C8B-B14F-4D97-AF65-F5344CB8AC3E}">
        <p14:creationId xmlns:p14="http://schemas.microsoft.com/office/powerpoint/2010/main" val="138096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249A-7336-467E-B46F-0ED5B08FA541}"/>
              </a:ext>
            </a:extLst>
          </p:cNvPr>
          <p:cNvSpPr>
            <a:spLocks noGrp="1"/>
          </p:cNvSpPr>
          <p:nvPr>
            <p:ph type="title"/>
          </p:nvPr>
        </p:nvSpPr>
        <p:spPr>
          <a:xfrm>
            <a:off x="1295402" y="982133"/>
            <a:ext cx="9601195" cy="949304"/>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FA186824-1B01-44EB-9676-27F0B21176D2}"/>
              </a:ext>
            </a:extLst>
          </p:cNvPr>
          <p:cNvSpPr>
            <a:spLocks noGrp="1"/>
          </p:cNvSpPr>
          <p:nvPr>
            <p:ph idx="1"/>
          </p:nvPr>
        </p:nvSpPr>
        <p:spPr>
          <a:xfrm>
            <a:off x="1295401" y="2519265"/>
            <a:ext cx="9601196" cy="3356603"/>
          </a:xfrm>
        </p:spPr>
        <p:txBody>
          <a:bodyPr>
            <a:normAutofit lnSpcReduction="10000"/>
          </a:bodyPr>
          <a:lstStyle/>
          <a:p>
            <a:pPr marL="0" indent="0">
              <a:buNone/>
            </a:pPr>
            <a:r>
              <a:rPr lang="en-US" sz="3200" dirty="0">
                <a:solidFill>
                  <a:srgbClr val="00B050"/>
                </a:solidFill>
              </a:rPr>
              <a:t> </a:t>
            </a:r>
            <a:r>
              <a:rPr lang="en-IN" sz="3200" dirty="0">
                <a:effectLst/>
                <a:latin typeface="Calibri" panose="020F0502020204030204" pitchFamily="34" charset="0"/>
                <a:ea typeface="Calibri" panose="020F0502020204030204" pitchFamily="34" charset="0"/>
                <a:cs typeface="Times New Roman" panose="02020603050405020304" pitchFamily="18" charset="0"/>
              </a:rPr>
              <a:t>Now the corona period everyone faces so many problems. Like health issue and so on. So according to the situation safety is most important think that’s why everyone wants to be vaccinate. This system helps to register for vaccine, find the nearest vaccine centre and track of daily vaccines. This system helps people to get vaccine   </a:t>
            </a:r>
          </a:p>
          <a:p>
            <a:pPr marL="0" indent="0">
              <a:buNone/>
            </a:pPr>
            <a:endParaRPr lang="en-IN" dirty="0">
              <a:solidFill>
                <a:srgbClr val="00B050"/>
              </a:solidFill>
            </a:endParaRPr>
          </a:p>
        </p:txBody>
      </p:sp>
    </p:spTree>
    <p:extLst>
      <p:ext uri="{BB962C8B-B14F-4D97-AF65-F5344CB8AC3E}">
        <p14:creationId xmlns:p14="http://schemas.microsoft.com/office/powerpoint/2010/main" val="20574540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158</TotalTime>
  <Words>111</Words>
  <Application>Microsoft Office PowerPoint</Application>
  <PresentationFormat>Widescreen</PresentationFormat>
  <Paragraphs>21</Paragraphs>
  <Slides>4</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SYNOPSIS</vt:lpstr>
      <vt:lpstr>SOFTWARE REQUIRMENTS</vt:lpstr>
      <vt:lpstr>HARDWARE COMPONENTS</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dc:title>
  <dc:creator>sakshi sapkale</dc:creator>
  <cp:lastModifiedBy>sakshi sapkale</cp:lastModifiedBy>
  <cp:revision>11</cp:revision>
  <dcterms:created xsi:type="dcterms:W3CDTF">2021-04-17T12:55:05Z</dcterms:created>
  <dcterms:modified xsi:type="dcterms:W3CDTF">2022-02-27T10:39:49Z</dcterms:modified>
</cp:coreProperties>
</file>