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D00A-81DC-4E7C-87F8-73B2C80F5366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75E-50F2-4F65-9F33-44E3A15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0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D00A-81DC-4E7C-87F8-73B2C80F5366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75E-50F2-4F65-9F33-44E3A15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D00A-81DC-4E7C-87F8-73B2C80F5366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75E-50F2-4F65-9F33-44E3A15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5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D00A-81DC-4E7C-87F8-73B2C80F5366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75E-50F2-4F65-9F33-44E3A15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04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D00A-81DC-4E7C-87F8-73B2C80F5366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75E-50F2-4F65-9F33-44E3A15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9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D00A-81DC-4E7C-87F8-73B2C80F5366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75E-50F2-4F65-9F33-44E3A15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3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D00A-81DC-4E7C-87F8-73B2C80F5366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75E-50F2-4F65-9F33-44E3A15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6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D00A-81DC-4E7C-87F8-73B2C80F5366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75E-50F2-4F65-9F33-44E3A15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2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D00A-81DC-4E7C-87F8-73B2C80F5366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75E-50F2-4F65-9F33-44E3A15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D00A-81DC-4E7C-87F8-73B2C80F5366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75E-50F2-4F65-9F33-44E3A15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D00A-81DC-4E7C-87F8-73B2C80F5366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75E-50F2-4F65-9F33-44E3A15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5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D00A-81DC-4E7C-87F8-73B2C80F5366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575E-50F2-4F65-9F33-44E3A15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7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 Tools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VIGHNESH</a:t>
            </a:r>
          </a:p>
          <a:p>
            <a:r>
              <a:rPr lang="en-IN" dirty="0"/>
              <a:t>001250045</a:t>
            </a:r>
          </a:p>
        </p:txBody>
      </p:sp>
    </p:spTree>
    <p:extLst>
      <p:ext uri="{BB962C8B-B14F-4D97-AF65-F5344CB8AC3E}">
        <p14:creationId xmlns:p14="http://schemas.microsoft.com/office/powerpoint/2010/main" val="238547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DASHBOARD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CREATE CATEGORIES</a:t>
            </a:r>
          </a:p>
          <a:p>
            <a:r>
              <a:rPr lang="en-IN" dirty="0"/>
              <a:t>CAN DELETE PROJECTS</a:t>
            </a:r>
          </a:p>
          <a:p>
            <a:r>
              <a:rPr lang="en-IN" dirty="0"/>
              <a:t>WHEN YOU DELETE A PROJECT, CORRESPONDING DONATIONS AND COMMENTS GET DELETED AS WELL.</a:t>
            </a:r>
          </a:p>
          <a:p>
            <a:r>
              <a:rPr lang="en-IN" dirty="0"/>
              <a:t>CAN VIEW ALL CATEGORIES AND PROJECTS</a:t>
            </a:r>
          </a:p>
        </p:txBody>
      </p:sp>
    </p:spTree>
    <p:extLst>
      <p:ext uri="{BB962C8B-B14F-4D97-AF65-F5344CB8AC3E}">
        <p14:creationId xmlns:p14="http://schemas.microsoft.com/office/powerpoint/2010/main" val="199297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DONOR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VIEW ALL PROJECTS</a:t>
            </a:r>
          </a:p>
          <a:p>
            <a:r>
              <a:rPr lang="en-IN" dirty="0"/>
              <a:t>CAN DONATE TO ALL PROJECTS</a:t>
            </a:r>
          </a:p>
          <a:p>
            <a:r>
              <a:rPr lang="en-IN" dirty="0"/>
              <a:t>CAN COMMENT ON PROJECTS</a:t>
            </a:r>
          </a:p>
        </p:txBody>
      </p:sp>
    </p:spTree>
    <p:extLst>
      <p:ext uri="{BB962C8B-B14F-4D97-AF65-F5344CB8AC3E}">
        <p14:creationId xmlns:p14="http://schemas.microsoft.com/office/powerpoint/2010/main" val="274158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CREATOR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CREATE PROJECTS</a:t>
            </a:r>
          </a:p>
          <a:p>
            <a:r>
              <a:rPr lang="en-IN" dirty="0"/>
              <a:t>CAN VIEW ONLY HIS PROJECTS</a:t>
            </a:r>
          </a:p>
        </p:txBody>
      </p:sp>
    </p:spTree>
    <p:extLst>
      <p:ext uri="{BB962C8B-B14F-4D97-AF65-F5344CB8AC3E}">
        <p14:creationId xmlns:p14="http://schemas.microsoft.com/office/powerpoint/2010/main" val="309280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CHOICE OF TOPIC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KETTOS</a:t>
            </a:r>
          </a:p>
          <a:p>
            <a:r>
              <a:rPr lang="en-IN" dirty="0"/>
              <a:t>UNDERGRAD CAPSTONE PROJECT AND AED PROJECT WERE TOPICS ON SOCIAL WELFARE</a:t>
            </a:r>
          </a:p>
          <a:p>
            <a:r>
              <a:rPr lang="en-IN" dirty="0"/>
              <a:t>WANTED TO CONTINUE IN THE SAME DOMAIN</a:t>
            </a:r>
          </a:p>
        </p:txBody>
      </p:sp>
    </p:spTree>
    <p:extLst>
      <p:ext uri="{BB962C8B-B14F-4D97-AF65-F5344CB8AC3E}">
        <p14:creationId xmlns:p14="http://schemas.microsoft.com/office/powerpoint/2010/main" val="101830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366" y="243307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122251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6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b="1"/>
              <a:t>AngularJS </a:t>
            </a:r>
            <a:r>
              <a:rPr lang="en-US" b="1" dirty="0"/>
              <a:t>(Front End)</a:t>
            </a:r>
            <a:endParaRPr lang="en-IN" b="1" dirty="0"/>
          </a:p>
          <a:p>
            <a:pPr lvl="2"/>
            <a:r>
              <a:rPr lang="en-US" b="1" dirty="0"/>
              <a:t>REST (Using Model for both Capture Data and Responding)</a:t>
            </a:r>
            <a:endParaRPr lang="en-IN" b="1" dirty="0"/>
          </a:p>
          <a:p>
            <a:pPr lvl="2"/>
            <a:r>
              <a:rPr lang="en-US" b="1" dirty="0"/>
              <a:t>Service (Business Logic for the application- Converting Model to Entity and reverse)</a:t>
            </a:r>
            <a:endParaRPr lang="en-IN" b="1" dirty="0"/>
          </a:p>
          <a:p>
            <a:pPr lvl="2"/>
            <a:r>
              <a:rPr lang="en-US" b="1" dirty="0"/>
              <a:t>DAO (Database Access performing CRUD)</a:t>
            </a:r>
            <a:endParaRPr lang="en-IN" b="1" dirty="0"/>
          </a:p>
          <a:p>
            <a:pPr lvl="2"/>
            <a:r>
              <a:rPr lang="en-US" b="1" dirty="0"/>
              <a:t>Spring Injection for (</a:t>
            </a:r>
            <a:r>
              <a:rPr lang="en-US" b="1" dirty="0" err="1"/>
              <a:t>SessionFactory</a:t>
            </a:r>
            <a:r>
              <a:rPr lang="en-US" b="1" dirty="0"/>
              <a:t>/Controller/Service/DAO) </a:t>
            </a:r>
            <a:endParaRPr lang="en-IN" b="1" dirty="0"/>
          </a:p>
          <a:p>
            <a:pPr lvl="2"/>
            <a:r>
              <a:rPr lang="en-US" b="1" dirty="0"/>
              <a:t>Hibernate (Hibernate Mapping: hbm.xml / annotation)</a:t>
            </a:r>
            <a:endParaRPr lang="en-IN" b="1" dirty="0"/>
          </a:p>
          <a:p>
            <a:r>
              <a:rPr lang="en-US" b="1" dirty="0"/>
              <a:t> 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87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97" y="202511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APPLICATION FLOW</a:t>
            </a:r>
          </a:p>
        </p:txBody>
      </p:sp>
    </p:spTree>
    <p:extLst>
      <p:ext uri="{BB962C8B-B14F-4D97-AF65-F5344CB8AC3E}">
        <p14:creationId xmlns:p14="http://schemas.microsoft.com/office/powerpoint/2010/main" val="342305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SHOWN ON STARTUP FOR ALL USERS</a:t>
            </a:r>
          </a:p>
          <a:p>
            <a:r>
              <a:rPr lang="en-IN" dirty="0"/>
              <a:t>CAN VIEW A LIST OF PROJECTS</a:t>
            </a:r>
          </a:p>
          <a:p>
            <a:r>
              <a:rPr lang="en-IN" dirty="0"/>
              <a:t>CANNOT VIEW DETAILS OF PROJECT: HAVE TO LOGIN/REGISTER</a:t>
            </a:r>
          </a:p>
        </p:txBody>
      </p:sp>
    </p:spTree>
    <p:extLst>
      <p:ext uri="{BB962C8B-B14F-4D97-AF65-F5344CB8AC3E}">
        <p14:creationId xmlns:p14="http://schemas.microsoft.com/office/powerpoint/2010/main" val="231567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 TO REGISTER WITH A UNIQUE USERNAME IN ORDER TO LOGIN</a:t>
            </a:r>
          </a:p>
          <a:p>
            <a:r>
              <a:rPr lang="en-IN" dirty="0"/>
              <a:t>NEED TO CHOOSE USER TYPE : CREATOR OR USER</a:t>
            </a:r>
          </a:p>
          <a:p>
            <a:r>
              <a:rPr lang="en-IN" dirty="0"/>
              <a:t>PASSWORD IS HASHED AND STORED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10025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 TO ENTER CORRECT USERNAME AND PASSWORD CREDENTIALS</a:t>
            </a:r>
          </a:p>
          <a:p>
            <a:r>
              <a:rPr lang="en-IN" dirty="0"/>
              <a:t>ADMIN GOES TO ADMIN DASHBOARD</a:t>
            </a:r>
          </a:p>
          <a:p>
            <a:r>
              <a:rPr lang="en-IN" dirty="0"/>
              <a:t>CREATOR TO CREATOR DASHBOARD</a:t>
            </a:r>
          </a:p>
          <a:p>
            <a:r>
              <a:rPr lang="en-IN" dirty="0"/>
              <a:t>DONOR TO DONOR DASHBOARD</a:t>
            </a:r>
          </a:p>
        </p:txBody>
      </p:sp>
    </p:spTree>
    <p:extLst>
      <p:ext uri="{BB962C8B-B14F-4D97-AF65-F5344CB8AC3E}">
        <p14:creationId xmlns:p14="http://schemas.microsoft.com/office/powerpoint/2010/main" val="11241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226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Web Tools Project</vt:lpstr>
      <vt:lpstr>CHOICE OF TOPIC </vt:lpstr>
      <vt:lpstr>DATABASE DIAGRAM</vt:lpstr>
      <vt:lpstr>PowerPoint Presentation</vt:lpstr>
      <vt:lpstr>APPLICATION ARCHITECTURE</vt:lpstr>
      <vt:lpstr>APPLICATION FLOW</vt:lpstr>
      <vt:lpstr>HOME PAGE</vt:lpstr>
      <vt:lpstr>REGISTRATION PAGE</vt:lpstr>
      <vt:lpstr>LOGIN PAGE</vt:lpstr>
      <vt:lpstr>ADMIN DASHBOARD </vt:lpstr>
      <vt:lpstr>DONOR DASHBOARD</vt:lpstr>
      <vt:lpstr>CREATOR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Tools</dc:title>
  <dc:creator>vanitha v</dc:creator>
  <cp:lastModifiedBy>vanitha v</cp:lastModifiedBy>
  <cp:revision>5</cp:revision>
  <dcterms:created xsi:type="dcterms:W3CDTF">2017-04-27T19:07:11Z</dcterms:created>
  <dcterms:modified xsi:type="dcterms:W3CDTF">2018-04-09T01:31:37Z</dcterms:modified>
</cp:coreProperties>
</file>