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  <p:sldMasterId id="2147483648" r:id="rId6"/>
  </p:sldMasterIdLst>
  <p:notesMasterIdLst>
    <p:notesMasterId r:id="rId23"/>
  </p:notesMasterIdLst>
  <p:sldIdLst>
    <p:sldId id="260" r:id="rId7"/>
    <p:sldId id="264" r:id="rId8"/>
    <p:sldId id="283" r:id="rId9"/>
    <p:sldId id="281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EA"/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90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5135B-B541-411A-8615-EEF133DB8D97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14CB4-B2E9-43E5-8534-841FE79589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07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cover slide only, do not use for internal pages. Presenter email, Twitter</a:t>
            </a:r>
            <a:r>
              <a:rPr lang="en-US" baseline="0" dirty="0" smtClean="0"/>
              <a:t> handle or other info can be added beneath the name if desired.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14CB4-B2E9-43E5-8534-841FE795896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303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276350"/>
            <a:ext cx="723900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2114550"/>
            <a:ext cx="62484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i="1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pPr lvl="0"/>
            <a:r>
              <a:rPr lang="en-US" dirty="0" smtClean="0"/>
              <a:t>Place your subhead here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2724150"/>
            <a:ext cx="37338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Email address</a:t>
            </a:r>
          </a:p>
          <a:p>
            <a:pPr lvl="0"/>
            <a:r>
              <a:rPr lang="en-US" dirty="0" smtClean="0"/>
              <a:t>Twitter handle (or other)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6231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47750"/>
            <a:ext cx="7620000" cy="3886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Bullet Points and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 algn="ctr"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935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4000" b="1" cap="all" baseline="0">
                <a:solidFill>
                  <a:srgbClr val="338DEA"/>
                </a:solidFill>
              </a:defRPr>
            </a:lvl1pPr>
          </a:lstStyle>
          <a:p>
            <a:r>
              <a:rPr lang="en-US" dirty="0" smtClean="0"/>
              <a:t>Slide headline here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94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1933-6E70-4AFA-AB04-85E43741FC5F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1005-C096-4EEA-A0A3-286155A54AB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6254" y="3875150"/>
            <a:ext cx="2288746" cy="11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319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BE830-22A8-47E2-9905-719E7398CD17}" type="datetimeFigureOut">
              <a:rPr lang="en-US" smtClean="0"/>
              <a:pPr/>
              <a:t>12/22/2016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1661-5E09-4490-8B7E-42ED248304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576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WebApi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524000" y="2876550"/>
            <a:ext cx="5867400" cy="1066800"/>
          </a:xfrm>
          <a:prstGeom prst="rect">
            <a:avLst/>
          </a:prstGeom>
        </p:spPr>
        <p:txBody>
          <a:bodyPr/>
          <a:lstStyle/>
          <a:p>
            <a:pPr algn="ctr">
              <a:buNone/>
            </a:pPr>
            <a:r>
              <a:rPr lang="en-US" dirty="0" smtClean="0"/>
              <a:t>Vighnesh 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600200" y="1657350"/>
            <a:ext cx="6248400" cy="533400"/>
          </a:xfrm>
          <a:prstGeom prst="rect">
            <a:avLst/>
          </a:prstGeom>
        </p:spPr>
        <p:txBody>
          <a:bodyPr/>
          <a:lstStyle/>
          <a:p>
            <a:pPr algn="ctr">
              <a:buNone/>
            </a:pPr>
            <a:r>
              <a:rPr lang="en-US" dirty="0" smtClean="0"/>
              <a:t>A Gentle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34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MVC4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Same as MVC3</a:t>
            </a:r>
          </a:p>
          <a:p>
            <a:r>
              <a:rPr lang="en-IN" dirty="0" smtClean="0"/>
              <a:t>+</a:t>
            </a:r>
            <a:r>
              <a:rPr lang="en-IN" dirty="0" err="1" smtClean="0"/>
              <a:t>ApiController</a:t>
            </a:r>
            <a:endParaRPr lang="en-IN" dirty="0" smtClean="0"/>
          </a:p>
          <a:p>
            <a:r>
              <a:rPr lang="en-IN" dirty="0" smtClean="0"/>
              <a:t>Automatic content negotiations with Accept Types etc</a:t>
            </a:r>
            <a:endParaRPr lang="en-IN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428750"/>
            <a:ext cx="51054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WebApi 1.0</a:t>
            </a:r>
            <a:endParaRPr lang="en-IN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71550"/>
            <a:ext cx="6934200" cy="383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WeBAPI1.0 contd.</a:t>
            </a:r>
            <a:endParaRPr lang="en-IN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47750"/>
            <a:ext cx="62388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885950"/>
            <a:ext cx="51054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647950"/>
            <a:ext cx="4419600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724150"/>
            <a:ext cx="41148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WebApi 1.0 Contd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71550"/>
            <a:ext cx="54292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28950"/>
            <a:ext cx="73818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WebApi 2.0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Maturation of existing </a:t>
            </a:r>
            <a:r>
              <a:rPr lang="en-IN" dirty="0" err="1" smtClean="0"/>
              <a:t>webapi</a:t>
            </a:r>
            <a:r>
              <a:rPr lang="en-IN" dirty="0" smtClean="0"/>
              <a:t> stack</a:t>
            </a:r>
          </a:p>
          <a:p>
            <a:r>
              <a:rPr lang="en-IN" dirty="0" smtClean="0"/>
              <a:t>Requires 4.5</a:t>
            </a:r>
          </a:p>
          <a:p>
            <a:r>
              <a:rPr lang="en-IN" dirty="0" smtClean="0"/>
              <a:t>Attributed routing</a:t>
            </a:r>
          </a:p>
          <a:p>
            <a:r>
              <a:rPr lang="en-IN" dirty="0" smtClean="0"/>
              <a:t>CORS Support</a:t>
            </a:r>
          </a:p>
          <a:p>
            <a:r>
              <a:rPr lang="en-IN" dirty="0" err="1" smtClean="0"/>
              <a:t>IHTTPActionResult</a:t>
            </a:r>
            <a:r>
              <a:rPr lang="en-IN" dirty="0" smtClean="0"/>
              <a:t> interface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err="1" smtClean="0"/>
              <a:t>OAuth</a:t>
            </a:r>
            <a:r>
              <a:rPr lang="en-IN" dirty="0" smtClean="0"/>
              <a:t> support</a:t>
            </a:r>
          </a:p>
          <a:p>
            <a:r>
              <a:rPr lang="en-IN" dirty="0" smtClean="0"/>
              <a:t>OWIN for self hosting</a:t>
            </a:r>
          </a:p>
          <a:p>
            <a:r>
              <a:rPr lang="en-IN" dirty="0" err="1" smtClean="0"/>
              <a:t>OData</a:t>
            </a:r>
            <a:r>
              <a:rPr lang="en-IN" dirty="0" smtClean="0"/>
              <a:t> support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IHttpActionResult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Standard way of Constructing Common Results</a:t>
            </a:r>
          </a:p>
          <a:p>
            <a:r>
              <a:rPr lang="en-IN" dirty="0" smtClean="0"/>
              <a:t>Replacement for </a:t>
            </a:r>
            <a:r>
              <a:rPr lang="en-IN" dirty="0" err="1" smtClean="0"/>
              <a:t>HttpResponseMessage</a:t>
            </a:r>
            <a:endParaRPr lang="en-IN" dirty="0" smtClean="0"/>
          </a:p>
          <a:p>
            <a:r>
              <a:rPr lang="en-IN" dirty="0" smtClean="0"/>
              <a:t>Can create custom action Result too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971550"/>
            <a:ext cx="407834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KID DEMO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are </a:t>
            </a:r>
            <a:r>
              <a:rPr lang="en-US" dirty="0" err="1" smtClean="0"/>
              <a:t>W</a:t>
            </a:r>
            <a:r>
              <a:rPr lang="en-US" dirty="0" err="1" smtClean="0"/>
              <a:t>ebApis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Various other alternatives</a:t>
            </a:r>
            <a:endParaRPr lang="en-US" dirty="0" smtClean="0"/>
          </a:p>
          <a:p>
            <a:r>
              <a:rPr lang="en-US" dirty="0" smtClean="0"/>
              <a:t>Basics of WebApi</a:t>
            </a:r>
            <a:endParaRPr lang="en-US" dirty="0" smtClean="0"/>
          </a:p>
          <a:p>
            <a:r>
              <a:rPr lang="en-US" dirty="0" smtClean="0"/>
              <a:t>WebApi 2.0</a:t>
            </a:r>
            <a:endParaRPr lang="en-US" dirty="0" smtClean="0"/>
          </a:p>
          <a:p>
            <a:r>
              <a:rPr lang="en-US" dirty="0" smtClean="0"/>
              <a:t>KID Project Run through to show WebApi actual implementation.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31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</a:t>
            </a:r>
            <a:r>
              <a:rPr lang="en-IN" dirty="0" err="1" smtClean="0"/>
              <a:t>WebApis</a:t>
            </a:r>
            <a:endParaRPr lang="en-IN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00150"/>
            <a:ext cx="6096000" cy="380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offers?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8229600" cy="3394075"/>
          </a:xfrm>
        </p:spPr>
        <p:txBody>
          <a:bodyPr/>
          <a:lstStyle/>
          <a:p>
            <a:r>
              <a:rPr lang="en-US" dirty="0" smtClean="0"/>
              <a:t>Structure and </a:t>
            </a:r>
            <a:r>
              <a:rPr lang="en-US" dirty="0" err="1" smtClean="0"/>
              <a:t>Organise</a:t>
            </a:r>
            <a:r>
              <a:rPr lang="en-US" dirty="0" smtClean="0"/>
              <a:t> your UI Code</a:t>
            </a:r>
          </a:p>
          <a:p>
            <a:r>
              <a:rPr lang="en-US" dirty="0" smtClean="0"/>
              <a:t>Addresses </a:t>
            </a:r>
            <a:r>
              <a:rPr lang="en-US" dirty="0" err="1" smtClean="0"/>
              <a:t>Seperation</a:t>
            </a:r>
            <a:r>
              <a:rPr lang="en-US" dirty="0" smtClean="0"/>
              <a:t> Of Concerns</a:t>
            </a:r>
          </a:p>
          <a:p>
            <a:pPr lvl="1"/>
            <a:r>
              <a:rPr lang="en-US" dirty="0" smtClean="0"/>
              <a:t>Decouples DOM Manipulation from application Logic</a:t>
            </a:r>
          </a:p>
          <a:p>
            <a:r>
              <a:rPr lang="en-US" dirty="0" smtClean="0"/>
              <a:t>Modularity to the application</a:t>
            </a:r>
          </a:p>
          <a:p>
            <a:pPr lvl="1"/>
            <a:r>
              <a:rPr lang="en-US" dirty="0" smtClean="0"/>
              <a:t>Parallel development</a:t>
            </a:r>
          </a:p>
          <a:p>
            <a:r>
              <a:rPr lang="en-US" dirty="0" smtClean="0"/>
              <a:t>Declarative UI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Ways to implement Web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8153400" cy="3394075"/>
          </a:xfrm>
        </p:spPr>
        <p:txBody>
          <a:bodyPr/>
          <a:lstStyle/>
          <a:p>
            <a:r>
              <a:rPr lang="en-IN" dirty="0" smtClean="0"/>
              <a:t>ASMX Web Services</a:t>
            </a:r>
          </a:p>
          <a:p>
            <a:r>
              <a:rPr lang="en-IN" dirty="0" smtClean="0"/>
              <a:t>WCF Web Services</a:t>
            </a:r>
          </a:p>
          <a:p>
            <a:r>
              <a:rPr lang="en-IN" dirty="0" smtClean="0"/>
              <a:t>WCF Rest</a:t>
            </a:r>
          </a:p>
          <a:p>
            <a:r>
              <a:rPr lang="en-IN" dirty="0" smtClean="0"/>
              <a:t>WCF Data and </a:t>
            </a:r>
            <a:r>
              <a:rPr lang="en-IN" dirty="0" err="1" smtClean="0"/>
              <a:t>OData</a:t>
            </a:r>
            <a:r>
              <a:rPr lang="en-IN" dirty="0" smtClean="0"/>
              <a:t> Client</a:t>
            </a:r>
          </a:p>
          <a:p>
            <a:r>
              <a:rPr lang="en-IN" dirty="0" smtClean="0"/>
              <a:t>MVC3</a:t>
            </a:r>
          </a:p>
          <a:p>
            <a:r>
              <a:rPr lang="en-IN" dirty="0" smtClean="0"/>
              <a:t>MVC4</a:t>
            </a:r>
          </a:p>
          <a:p>
            <a:r>
              <a:rPr lang="en-IN" dirty="0" smtClean="0"/>
              <a:t>WebApi (1.0 and 2.0)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AsMx</a:t>
            </a:r>
            <a:r>
              <a:rPr lang="en-IN" dirty="0" smtClean="0"/>
              <a:t> Web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1676400"/>
          </a:xfrm>
        </p:spPr>
        <p:txBody>
          <a:bodyPr/>
          <a:lstStyle/>
          <a:p>
            <a:r>
              <a:rPr lang="en-IN" dirty="0" smtClean="0"/>
              <a:t>One of the first ways to b</a:t>
            </a:r>
            <a:br>
              <a:rPr lang="en-IN" dirty="0" smtClean="0"/>
            </a:br>
            <a:r>
              <a:rPr lang="en-IN" dirty="0" err="1" smtClean="0"/>
              <a:t>uild</a:t>
            </a:r>
            <a:r>
              <a:rPr lang="en-IN" dirty="0" smtClean="0"/>
              <a:t> a web service in </a:t>
            </a:r>
            <a:r>
              <a:rPr lang="en-IN" dirty="0" err="1" smtClean="0"/>
              <a:t>.net</a:t>
            </a:r>
            <a:endParaRPr lang="en-IN" dirty="0" smtClean="0"/>
          </a:p>
          <a:p>
            <a:r>
              <a:rPr lang="en-IN" dirty="0" smtClean="0"/>
              <a:t>SOAP based with HTTP Post</a:t>
            </a:r>
            <a:endParaRPr lang="en-IN" dirty="0" smtClean="0"/>
          </a:p>
          <a:p>
            <a:r>
              <a:rPr lang="en-IN" b="1" dirty="0" smtClean="0"/>
              <a:t>ASMX is </a:t>
            </a:r>
            <a:r>
              <a:rPr lang="en-IN" b="1" dirty="0" smtClean="0"/>
              <a:t>depreciated!</a:t>
            </a:r>
            <a:endParaRPr lang="en-IN" b="1" dirty="0" smtClean="0"/>
          </a:p>
          <a:p>
            <a:pPr>
              <a:buNone/>
            </a:pPr>
            <a:endParaRPr lang="en-IN" b="1" dirty="0" smtClean="0"/>
          </a:p>
        </p:txBody>
      </p:sp>
      <p:pic>
        <p:nvPicPr>
          <p:cNvPr id="2050" name="Picture 2" descr="https://happyt.files.wordpress.com/2009/10/oracle-servic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047750"/>
            <a:ext cx="4114800" cy="3489857"/>
          </a:xfrm>
          <a:prstGeom prst="rect">
            <a:avLst/>
          </a:prstGeom>
          <a:noFill/>
        </p:spPr>
      </p:pic>
      <p:pic>
        <p:nvPicPr>
          <p:cNvPr id="2052" name="Picture 4" descr="https://www.codeproject.com/KB/XML/BeginnerWebService/Imag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790951"/>
            <a:ext cx="4876800" cy="1148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WCF Web Services</a:t>
            </a:r>
            <a:endParaRPr lang="en-IN" dirty="0"/>
          </a:p>
        </p:txBody>
      </p:sp>
      <p:pic>
        <p:nvPicPr>
          <p:cNvPr id="30722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71550"/>
            <a:ext cx="4819650" cy="2891791"/>
          </a:xfrm>
          <a:prstGeom prst="rect">
            <a:avLst/>
          </a:prstGeom>
          <a:noFill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971550"/>
            <a:ext cx="3863871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9548" y="2724150"/>
            <a:ext cx="442965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WCF </a:t>
            </a:r>
            <a:r>
              <a:rPr lang="en-IN" dirty="0" err="1" smtClean="0"/>
              <a:t>Odata</a:t>
            </a:r>
            <a:r>
              <a:rPr lang="en-IN" dirty="0" smtClean="0"/>
              <a:t> Service</a:t>
            </a:r>
            <a:endParaRPr lang="en-IN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123950"/>
            <a:ext cx="5445125" cy="383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MVC3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1981200"/>
          </a:xfrm>
        </p:spPr>
        <p:txBody>
          <a:bodyPr/>
          <a:lstStyle/>
          <a:p>
            <a:r>
              <a:rPr lang="en-IN" dirty="0" smtClean="0"/>
              <a:t>Model, View and the Controller</a:t>
            </a:r>
          </a:p>
          <a:p>
            <a:r>
              <a:rPr lang="en-IN" dirty="0" smtClean="0"/>
              <a:t>Routes : maps b/w request and </a:t>
            </a:r>
            <a:br>
              <a:rPr lang="en-IN" dirty="0" smtClean="0"/>
            </a:br>
            <a:r>
              <a:rPr lang="en-IN" dirty="0" smtClean="0"/>
              <a:t>appropriate controller/action. </a:t>
            </a:r>
            <a:endParaRPr lang="en-IN" dirty="0" smtClean="0"/>
          </a:p>
          <a:p>
            <a:pPr lvl="1"/>
            <a:r>
              <a:rPr lang="en-IN" dirty="0" smtClean="0"/>
              <a:t>Uses URI templates </a:t>
            </a:r>
            <a:br>
              <a:rPr lang="en-IN" dirty="0" smtClean="0"/>
            </a:br>
            <a:r>
              <a:rPr lang="en-IN" dirty="0" smtClean="0"/>
              <a:t>/{controller}/{action}/{</a:t>
            </a:r>
            <a:r>
              <a:rPr lang="en-IN" dirty="0" err="1" smtClean="0"/>
              <a:t>param</a:t>
            </a: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276350"/>
            <a:ext cx="3505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kyline PowerPoint Template.potx [Read-Only]" id="{4713DEA1-AD47-4469-B65F-70ECBBD3FD87}" vid="{21F1DA78-877D-4CC7-9FBE-D45C0C3E4B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kyline PowerPoint Template.potx [Read-Only]" id="{4713DEA1-AD47-4469-B65F-70ECBBD3FD87}" vid="{E1ED6C5C-44C7-4F8C-B660-19475AC4268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E750987EE2543B234B3A674D6BE3D" ma:contentTypeVersion="105" ma:contentTypeDescription="Create a new document." ma:contentTypeScope="" ma:versionID="21dfcedbdd96fddb0fe2e2937c236050">
  <xsd:schema xmlns:xsd="http://www.w3.org/2001/XMLSchema" xmlns:xs="http://www.w3.org/2001/XMLSchema" xmlns:p="http://schemas.microsoft.com/office/2006/metadata/properties" xmlns:ns2="1e37aee8-73ad-441e-bced-8b530ad9291b" xmlns:ns3="52ad97b0-86c1-49b5-b544-c488bf38e7c0" targetNamespace="http://schemas.microsoft.com/office/2006/metadata/properties" ma:root="true" ma:fieldsID="a123537ca58bcc10f3198159b6343971" ns2:_="" ns3:_="">
    <xsd:import namespace="1e37aee8-73ad-441e-bced-8b530ad9291b"/>
    <xsd:import namespace="52ad97b0-86c1-49b5-b544-c488bf38e7c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ee8-73ad-441e-bced-8b530ad9291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d97b0-86c1-49b5-b544-c488bf38e7c0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e37aee8-73ad-441e-bced-8b530ad9291b" xsi:nil="true"/>
    <_dlc_DocId xmlns="52ad97b0-86c1-49b5-b544-c488bf38e7c0">SAZVWXQSR7YH-3011-15</_dlc_DocId>
    <_dlc_DocIdUrl xmlns="52ad97b0-86c1-49b5-b544-c488bf38e7c0">
      <Url>https://my.skylinetechnologies.com/Support/SalesMarketingCenter/branding/_layouts/15/DocIdRedir.aspx?ID=SAZVWXQSR7YH-3011-15</Url>
      <Description>SAZVWXQSR7YH-3011-15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46EF77C-DAFD-4807-921E-74A4BB4FB1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ee8-73ad-441e-bced-8b530ad9291b"/>
    <ds:schemaRef ds:uri="52ad97b0-86c1-49b5-b544-c488bf38e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DB4CE3-4EB9-4C5B-AB3E-621993C78A6D}">
  <ds:schemaRefs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52ad97b0-86c1-49b5-b544-c488bf38e7c0"/>
    <ds:schemaRef ds:uri="http://schemas.microsoft.com/office/2006/documentManagement/types"/>
    <ds:schemaRef ds:uri="http://schemas.openxmlformats.org/package/2006/metadata/core-properties"/>
    <ds:schemaRef ds:uri="1e37aee8-73ad-441e-bced-8b530ad9291b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53893B7-1751-4C4F-BDF8-1E8C6C10D5C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AB308FA-87CC-4CE5-96AF-CCE6818F8A0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2342</TotalTime>
  <Words>210</Words>
  <Application>Microsoft Office PowerPoint</Application>
  <PresentationFormat>On-screen Show (16:9)</PresentationFormat>
  <Paragraphs>58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Custom Design</vt:lpstr>
      <vt:lpstr>Office Theme</vt:lpstr>
      <vt:lpstr>WebApi</vt:lpstr>
      <vt:lpstr>Agenda</vt:lpstr>
      <vt:lpstr>What are WebApis</vt:lpstr>
      <vt:lpstr>What it offers?</vt:lpstr>
      <vt:lpstr>Ways to implement Web Services</vt:lpstr>
      <vt:lpstr>AsMx Web Service</vt:lpstr>
      <vt:lpstr>WCF Web Services</vt:lpstr>
      <vt:lpstr>WCF Odata Service</vt:lpstr>
      <vt:lpstr>MVC3</vt:lpstr>
      <vt:lpstr>MVC4</vt:lpstr>
      <vt:lpstr>WebApi 1.0</vt:lpstr>
      <vt:lpstr>WeBAPI1.0 contd.</vt:lpstr>
      <vt:lpstr>WebApi 1.0 Contd.</vt:lpstr>
      <vt:lpstr>WebApi 2.0</vt:lpstr>
      <vt:lpstr>IHttpActionResult</vt:lpstr>
      <vt:lpstr>KID DEMO</vt:lpstr>
    </vt:vector>
  </TitlesOfParts>
  <Company>Skyline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Yahr, Michele</dc:creator>
  <cp:lastModifiedBy>appu</cp:lastModifiedBy>
  <cp:revision>72</cp:revision>
  <cp:lastPrinted>2013-02-22T16:36:11Z</cp:lastPrinted>
  <dcterms:created xsi:type="dcterms:W3CDTF">2013-02-22T15:05:42Z</dcterms:created>
  <dcterms:modified xsi:type="dcterms:W3CDTF">2016-12-22T17:59:36Z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0x0101004D2E750987EE2543B234B3A674D6BE3D</vt:lpwstr>
  </property>
  <property fmtid="{D5CDD505-2E9C-101B-9397-08002B2CF9AE}" pid="3" name="_dlc_DocIdItemGuid">
    <vt:lpwstr>f3bda16d-9d80-40e7-88b7-f9e973ba2a62</vt:lpwstr>
  </property>
</Properties>
</file>