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951B-AD83-46D0-AFB1-7250E2639699}" type="datetimeFigureOut">
              <a:rPr lang="en-US" smtClean="0"/>
              <a:t>2017-04-20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C933-91BD-4F1E-8B17-8189C07B6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07245" y="562705"/>
            <a:ext cx="2833352" cy="1957588"/>
            <a:chOff x="1094704" y="553792"/>
            <a:chExt cx="2833352" cy="1957588"/>
          </a:xfrm>
        </p:grpSpPr>
        <p:sp>
          <p:nvSpPr>
            <p:cNvPr id="4" name="Rounded Rectangle 3"/>
            <p:cNvSpPr/>
            <p:nvPr/>
          </p:nvSpPr>
          <p:spPr>
            <a:xfrm>
              <a:off x="1094704" y="553792"/>
              <a:ext cx="2833352" cy="195758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4704" y="731520"/>
              <a:ext cx="283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Initial State</a:t>
              </a:r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0795" y="1278580"/>
              <a:ext cx="2321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Detect position and orientation of the cylinder using Kinect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07245" y="2692308"/>
            <a:ext cx="2833352" cy="1957588"/>
            <a:chOff x="1094704" y="553792"/>
            <a:chExt cx="2833352" cy="1957588"/>
          </a:xfrm>
        </p:grpSpPr>
        <p:sp>
          <p:nvSpPr>
            <p:cNvPr id="9" name="Rounded Rectangle 8"/>
            <p:cNvSpPr/>
            <p:nvPr/>
          </p:nvSpPr>
          <p:spPr>
            <a:xfrm>
              <a:off x="1094704" y="553792"/>
              <a:ext cx="2833352" cy="195758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4704" y="731520"/>
              <a:ext cx="283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Find intermediate</a:t>
              </a:r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0795" y="1180105"/>
              <a:ext cx="232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Find closest possible states to the final within constraints for each primitive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44564" y="2692308"/>
            <a:ext cx="2892677" cy="1957588"/>
            <a:chOff x="1035379" y="553792"/>
            <a:chExt cx="2892677" cy="1957588"/>
          </a:xfrm>
        </p:grpSpPr>
        <p:sp>
          <p:nvSpPr>
            <p:cNvPr id="13" name="Rounded Rectangle 12"/>
            <p:cNvSpPr/>
            <p:nvPr/>
          </p:nvSpPr>
          <p:spPr>
            <a:xfrm>
              <a:off x="1035379" y="553792"/>
              <a:ext cx="2833352" cy="195758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4704" y="731520"/>
              <a:ext cx="283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Choose Primitive</a:t>
              </a:r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0795" y="1123832"/>
              <a:ext cx="232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Execute the primitive that has the lowest heuristic cost until feasible</a:t>
              </a:r>
              <a:endParaRPr lang="en-US" dirty="0"/>
            </a:p>
          </p:txBody>
        </p:sp>
      </p:grpSp>
      <p:sp>
        <p:nvSpPr>
          <p:cNvPr id="34" name="Right Arrow 33"/>
          <p:cNvSpPr/>
          <p:nvPr/>
        </p:nvSpPr>
        <p:spPr>
          <a:xfrm rot="5400000">
            <a:off x="2238357" y="2467432"/>
            <a:ext cx="523444" cy="24768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5400000">
            <a:off x="3982910" y="3151177"/>
            <a:ext cx="518374" cy="736465"/>
            <a:chOff x="3903183" y="3256304"/>
            <a:chExt cx="518374" cy="526211"/>
          </a:xfrm>
        </p:grpSpPr>
        <p:sp>
          <p:nvSpPr>
            <p:cNvPr id="36" name="Right Arrow 35"/>
            <p:cNvSpPr/>
            <p:nvPr/>
          </p:nvSpPr>
          <p:spPr>
            <a:xfrm rot="5400000">
              <a:off x="3770269" y="3401918"/>
              <a:ext cx="513511" cy="2476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/>
            <p:cNvSpPr/>
            <p:nvPr/>
          </p:nvSpPr>
          <p:spPr>
            <a:xfrm rot="16200000">
              <a:off x="4040960" y="3389218"/>
              <a:ext cx="513511" cy="2476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79639" y="559518"/>
            <a:ext cx="2833352" cy="1957588"/>
            <a:chOff x="1094704" y="553792"/>
            <a:chExt cx="2833352" cy="1957588"/>
          </a:xfrm>
        </p:grpSpPr>
        <p:sp>
          <p:nvSpPr>
            <p:cNvPr id="39" name="Rounded Rectangle 38"/>
            <p:cNvSpPr/>
            <p:nvPr/>
          </p:nvSpPr>
          <p:spPr>
            <a:xfrm>
              <a:off x="1094704" y="553792"/>
              <a:ext cx="2833352" cy="195758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94704" y="731520"/>
              <a:ext cx="2833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Switch Primitive</a:t>
              </a:r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50795" y="1123832"/>
              <a:ext cx="232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a primitive motion becomes infeasible, choose among the feasible ones</a:t>
              </a:r>
              <a:endParaRPr lang="en-US" dirty="0"/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402146" y="2506107"/>
            <a:ext cx="513511" cy="24768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5712263" y="2489439"/>
            <a:ext cx="513511" cy="24768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Vighnesh</dc:creator>
  <cp:lastModifiedBy>Vighnesh</cp:lastModifiedBy>
  <cp:revision>6</cp:revision>
  <dcterms:created xsi:type="dcterms:W3CDTF">2017-04-21T03:15:17Z</dcterms:created>
  <dcterms:modified xsi:type="dcterms:W3CDTF">2017-04-21T04:45:06Z</dcterms:modified>
</cp:coreProperties>
</file>