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9" r:id="rId4"/>
    <p:sldId id="261" r:id="rId5"/>
    <p:sldId id="271" r:id="rId6"/>
    <p:sldId id="262" r:id="rId7"/>
    <p:sldId id="263" r:id="rId8"/>
    <p:sldId id="272" r:id="rId9"/>
    <p:sldId id="274" r:id="rId10"/>
    <p:sldId id="264" r:id="rId11"/>
    <p:sldId id="270" r:id="rId12"/>
    <p:sldId id="268" r:id="rId13"/>
    <p:sldId id="265" r:id="rId14"/>
    <p:sldId id="266" r:id="rId15"/>
    <p:sldId id="267" r:id="rId1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676" autoAdjust="0"/>
    <p:restoredTop sz="86619" autoAdjust="0"/>
  </p:normalViewPr>
  <p:slideViewPr>
    <p:cSldViewPr>
      <p:cViewPr>
        <p:scale>
          <a:sx n="107" d="100"/>
          <a:sy n="107" d="100"/>
        </p:scale>
        <p:origin x="-774" y="-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0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E6CD14-DD9F-40AB-9A79-51988C764FE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E378C03-0BC1-438A-ACF8-D5DFCA3ED030}">
      <dgm:prSet phldrT="[Texte]"/>
      <dgm:spPr/>
      <dgm:t>
        <a:bodyPr/>
        <a:lstStyle/>
        <a:p>
          <a:r>
            <a:rPr lang="en-US" dirty="0" smtClean="0"/>
            <a:t>Flavien </a:t>
          </a:r>
          <a:r>
            <a:rPr lang="en-US" dirty="0" err="1" smtClean="0"/>
            <a:t>Astraud</a:t>
          </a:r>
          <a:r>
            <a:rPr lang="en-US" dirty="0" smtClean="0"/>
            <a:t> </a:t>
          </a:r>
          <a:r>
            <a:rPr lang="en-US" dirty="0" err="1" smtClean="0"/>
            <a:t>Directeur</a:t>
          </a:r>
          <a:r>
            <a:rPr lang="en-US" dirty="0" smtClean="0"/>
            <a:t> des EIP</a:t>
          </a:r>
          <a:endParaRPr lang="fr-FR" dirty="0"/>
        </a:p>
      </dgm:t>
    </dgm:pt>
    <dgm:pt modelId="{115BDBB1-A400-4E98-A20F-68A3AC49283D}" type="parTrans" cxnId="{D87DAD8B-5E19-41D7-A9CB-18FA270AB85A}">
      <dgm:prSet/>
      <dgm:spPr/>
      <dgm:t>
        <a:bodyPr/>
        <a:lstStyle/>
        <a:p>
          <a:endParaRPr lang="fr-FR"/>
        </a:p>
      </dgm:t>
    </dgm:pt>
    <dgm:pt modelId="{4980463D-FBAE-424B-9C30-E868FA1FE90A}" type="sibTrans" cxnId="{D87DAD8B-5E19-41D7-A9CB-18FA270AB85A}">
      <dgm:prSet/>
      <dgm:spPr/>
      <dgm:t>
        <a:bodyPr/>
        <a:lstStyle/>
        <a:p>
          <a:endParaRPr lang="fr-FR"/>
        </a:p>
      </dgm:t>
    </dgm:pt>
    <dgm:pt modelId="{0D873D2C-4A88-44B4-B86A-BEF1A4007D83}">
      <dgm:prSet phldrT="[Texte]"/>
      <dgm:spPr/>
      <dgm:t>
        <a:bodyPr/>
        <a:lstStyle/>
        <a:p>
          <a:r>
            <a:rPr lang="en-US" dirty="0" smtClean="0"/>
            <a:t>Céline </a:t>
          </a:r>
          <a:r>
            <a:rPr lang="en-US" dirty="0" err="1" smtClean="0"/>
            <a:t>Baraban</a:t>
          </a:r>
          <a:endParaRPr lang="en-US" dirty="0" smtClean="0"/>
        </a:p>
        <a:p>
          <a:r>
            <a:rPr lang="en-US" dirty="0" smtClean="0"/>
            <a:t> </a:t>
          </a:r>
          <a:r>
            <a:rPr lang="en-US" dirty="0" err="1" smtClean="0"/>
            <a:t>Responsable</a:t>
          </a:r>
          <a:r>
            <a:rPr lang="en-US" dirty="0" smtClean="0"/>
            <a:t> module</a:t>
          </a:r>
          <a:endParaRPr lang="fr-FR" dirty="0"/>
        </a:p>
      </dgm:t>
    </dgm:pt>
    <dgm:pt modelId="{379073AF-CCED-457C-BF92-3E517233C061}" type="parTrans" cxnId="{EC32F70B-5B63-418E-BF10-C8B482C282C8}">
      <dgm:prSet/>
      <dgm:spPr/>
      <dgm:t>
        <a:bodyPr/>
        <a:lstStyle/>
        <a:p>
          <a:endParaRPr lang="fr-FR"/>
        </a:p>
      </dgm:t>
    </dgm:pt>
    <dgm:pt modelId="{569D1D05-F353-490A-9A01-EEA186A3E2A0}" type="sibTrans" cxnId="{EC32F70B-5B63-418E-BF10-C8B482C282C8}">
      <dgm:prSet/>
      <dgm:spPr/>
      <dgm:t>
        <a:bodyPr/>
        <a:lstStyle/>
        <a:p>
          <a:endParaRPr lang="fr-FR"/>
        </a:p>
      </dgm:t>
    </dgm:pt>
    <dgm:pt modelId="{F55C0BD4-F271-4257-918B-6B0D7A20F26F}">
      <dgm:prSet phldrT="[Texte]"/>
      <dgm:spPr/>
      <dgm:t>
        <a:bodyPr/>
        <a:lstStyle/>
        <a:p>
          <a:r>
            <a:rPr lang="en-US" dirty="0" smtClean="0"/>
            <a:t>Carole </a:t>
          </a:r>
          <a:r>
            <a:rPr lang="en-US" dirty="0" err="1" smtClean="0"/>
            <a:t>Montgénie</a:t>
          </a:r>
          <a:r>
            <a:rPr lang="en-US" dirty="0" smtClean="0"/>
            <a:t> </a:t>
          </a:r>
          <a:r>
            <a:rPr lang="en-US" dirty="0" err="1" smtClean="0"/>
            <a:t>Assistante</a:t>
          </a:r>
          <a:r>
            <a:rPr lang="en-US" dirty="0" smtClean="0"/>
            <a:t> ADM/</a:t>
          </a:r>
          <a:r>
            <a:rPr lang="en-US" dirty="0" err="1" smtClean="0"/>
            <a:t>Péda</a:t>
          </a:r>
          <a:endParaRPr lang="fr-FR" dirty="0"/>
        </a:p>
      </dgm:t>
    </dgm:pt>
    <dgm:pt modelId="{0DE956EB-A01A-4E51-96B3-71606611F87E}" type="parTrans" cxnId="{CD5E6197-51C8-4091-ACC1-F1213D4A5F4E}">
      <dgm:prSet/>
      <dgm:spPr/>
      <dgm:t>
        <a:bodyPr/>
        <a:lstStyle/>
        <a:p>
          <a:endParaRPr lang="fr-FR"/>
        </a:p>
      </dgm:t>
    </dgm:pt>
    <dgm:pt modelId="{6EA11864-50B1-419F-88DA-3F8BB3046422}" type="sibTrans" cxnId="{CD5E6197-51C8-4091-ACC1-F1213D4A5F4E}">
      <dgm:prSet/>
      <dgm:spPr/>
      <dgm:t>
        <a:bodyPr/>
        <a:lstStyle/>
        <a:p>
          <a:endParaRPr lang="fr-FR"/>
        </a:p>
      </dgm:t>
    </dgm:pt>
    <dgm:pt modelId="{CBF9E32D-049A-417B-8EDF-CB60D8B8CA54}">
      <dgm:prSet phldrT="[Texte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Julien </a:t>
          </a:r>
          <a:r>
            <a:rPr lang="en-US" dirty="0" err="1" smtClean="0"/>
            <a:t>Frérot</a:t>
          </a:r>
          <a:endParaRPr lang="fr-FR" dirty="0"/>
        </a:p>
      </dgm:t>
    </dgm:pt>
    <dgm:pt modelId="{2B1A18AF-F0A9-47C0-A0E2-76664E83F38A}" type="parTrans" cxnId="{0402F1B2-CDC6-4388-B760-ACFCA1AEF139}">
      <dgm:prSet/>
      <dgm:spPr/>
      <dgm:t>
        <a:bodyPr/>
        <a:lstStyle/>
        <a:p>
          <a:endParaRPr lang="fr-FR"/>
        </a:p>
      </dgm:t>
    </dgm:pt>
    <dgm:pt modelId="{B78E5349-862B-4A79-9B3C-4D5772251D0D}" type="sibTrans" cxnId="{0402F1B2-CDC6-4388-B760-ACFCA1AEF139}">
      <dgm:prSet/>
      <dgm:spPr/>
      <dgm:t>
        <a:bodyPr/>
        <a:lstStyle/>
        <a:p>
          <a:endParaRPr lang="fr-FR"/>
        </a:p>
      </dgm:t>
    </dgm:pt>
    <dgm:pt modelId="{261A8EDD-2575-41ED-B9AC-08F12F1390F0}">
      <dgm:prSet phldrT="[Texte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Equipe</a:t>
          </a:r>
          <a:r>
            <a:rPr lang="en-US" dirty="0" smtClean="0"/>
            <a:t> Technique (10)</a:t>
          </a:r>
          <a:endParaRPr lang="fr-FR" dirty="0"/>
        </a:p>
      </dgm:t>
    </dgm:pt>
    <dgm:pt modelId="{4599819B-C720-4F1C-B77B-42BB15202BF1}" type="parTrans" cxnId="{B5F1C72D-C749-4ADC-B138-0A64D2A16F5D}">
      <dgm:prSet/>
      <dgm:spPr/>
      <dgm:t>
        <a:bodyPr/>
        <a:lstStyle/>
        <a:p>
          <a:endParaRPr lang="fr-FR"/>
        </a:p>
      </dgm:t>
    </dgm:pt>
    <dgm:pt modelId="{8BFB9113-1EFA-4288-84DB-2CE290C1EB32}" type="sibTrans" cxnId="{B5F1C72D-C749-4ADC-B138-0A64D2A16F5D}">
      <dgm:prSet/>
      <dgm:spPr/>
      <dgm:t>
        <a:bodyPr/>
        <a:lstStyle/>
        <a:p>
          <a:endParaRPr lang="fr-FR"/>
        </a:p>
      </dgm:t>
    </dgm:pt>
    <dgm:pt modelId="{FEEEF56F-9192-43B3-A53A-EBDD31B0F1F9}">
      <dgm:prSet phldrT="[Texte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Equipe</a:t>
          </a:r>
          <a:r>
            <a:rPr lang="en-US" dirty="0" smtClean="0"/>
            <a:t> </a:t>
          </a:r>
          <a:r>
            <a:rPr lang="en-US" dirty="0" err="1" smtClean="0"/>
            <a:t>Suivi</a:t>
          </a:r>
          <a:r>
            <a:rPr lang="en-US" dirty="0" smtClean="0"/>
            <a:t> (8)</a:t>
          </a:r>
          <a:endParaRPr lang="fr-FR" dirty="0"/>
        </a:p>
      </dgm:t>
    </dgm:pt>
    <dgm:pt modelId="{BE838236-F89D-4DE0-8390-055E6FCE1825}" type="parTrans" cxnId="{FC347DC6-B085-4A6A-B0BA-AECF0FD82E53}">
      <dgm:prSet/>
      <dgm:spPr/>
      <dgm:t>
        <a:bodyPr/>
        <a:lstStyle/>
        <a:p>
          <a:endParaRPr lang="fr-FR"/>
        </a:p>
      </dgm:t>
    </dgm:pt>
    <dgm:pt modelId="{CCC3A75F-AD9B-4F72-B8A0-0C951E786209}" type="sibTrans" cxnId="{FC347DC6-B085-4A6A-B0BA-AECF0FD82E53}">
      <dgm:prSet/>
      <dgm:spPr/>
      <dgm:t>
        <a:bodyPr/>
        <a:lstStyle/>
        <a:p>
          <a:endParaRPr lang="fr-FR"/>
        </a:p>
      </dgm:t>
    </dgm:pt>
    <dgm:pt modelId="{465D3FBA-8837-4890-8A85-FE3A9D166762}">
      <dgm:prSet phldrT="[Texte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Equipe</a:t>
          </a:r>
          <a:r>
            <a:rPr lang="en-US" dirty="0" smtClean="0"/>
            <a:t> Promotion </a:t>
          </a:r>
          <a:r>
            <a:rPr lang="en-US" dirty="0" err="1" smtClean="0"/>
            <a:t>Exterieure</a:t>
          </a:r>
          <a:r>
            <a:rPr lang="en-US" dirty="0" smtClean="0"/>
            <a:t> (2)</a:t>
          </a:r>
          <a:endParaRPr lang="fr-FR" dirty="0"/>
        </a:p>
      </dgm:t>
    </dgm:pt>
    <dgm:pt modelId="{FBC4E46C-AD32-401C-8AE8-06EB5B46FCBD}" type="parTrans" cxnId="{6DDECDE3-0A46-4914-BD9F-D655DA6B2BBD}">
      <dgm:prSet/>
      <dgm:spPr/>
      <dgm:t>
        <a:bodyPr/>
        <a:lstStyle/>
        <a:p>
          <a:endParaRPr lang="fr-FR"/>
        </a:p>
      </dgm:t>
    </dgm:pt>
    <dgm:pt modelId="{894C36B5-49CF-4526-8056-D65C941FFCF5}" type="sibTrans" cxnId="{6DDECDE3-0A46-4914-BD9F-D655DA6B2BBD}">
      <dgm:prSet/>
      <dgm:spPr/>
      <dgm:t>
        <a:bodyPr/>
        <a:lstStyle/>
        <a:p>
          <a:endParaRPr lang="fr-FR"/>
        </a:p>
      </dgm:t>
    </dgm:pt>
    <dgm:pt modelId="{64C5E87F-A0B2-446C-8660-629AF9B6669F}">
      <dgm:prSet phldrT="[Texte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Equipe</a:t>
          </a:r>
          <a:r>
            <a:rPr lang="en-US" dirty="0" smtClean="0"/>
            <a:t> Communication </a:t>
          </a:r>
          <a:r>
            <a:rPr lang="en-US" dirty="0" err="1" smtClean="0"/>
            <a:t>orale</a:t>
          </a:r>
          <a:r>
            <a:rPr lang="en-US" dirty="0" smtClean="0"/>
            <a:t> (2)</a:t>
          </a:r>
          <a:endParaRPr lang="fr-FR" dirty="0"/>
        </a:p>
      </dgm:t>
    </dgm:pt>
    <dgm:pt modelId="{66A398A9-6923-4417-A16B-228F5800451A}" type="parTrans" cxnId="{7EB6F3DD-CF5E-4C46-9503-8A2A65476555}">
      <dgm:prSet/>
      <dgm:spPr/>
      <dgm:t>
        <a:bodyPr/>
        <a:lstStyle/>
        <a:p>
          <a:endParaRPr lang="fr-FR"/>
        </a:p>
      </dgm:t>
    </dgm:pt>
    <dgm:pt modelId="{AA02D975-FAA6-4C25-94B5-350F5441F23C}" type="sibTrans" cxnId="{7EB6F3DD-CF5E-4C46-9503-8A2A65476555}">
      <dgm:prSet/>
      <dgm:spPr/>
      <dgm:t>
        <a:bodyPr/>
        <a:lstStyle/>
        <a:p>
          <a:endParaRPr lang="fr-FR"/>
        </a:p>
      </dgm:t>
    </dgm:pt>
    <dgm:pt modelId="{168077AF-8692-49B1-9B10-10B5A4A8D4E5}">
      <dgm:prSet phldrT="[Texte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LabEIP</a:t>
          </a:r>
          <a:endParaRPr lang="fr-FR" dirty="0"/>
        </a:p>
      </dgm:t>
    </dgm:pt>
    <dgm:pt modelId="{16DB3CBE-1589-43A3-9B53-4785E67B55AD}" type="parTrans" cxnId="{D493F4C1-8A27-4EAE-BAD0-C0CC737ACC07}">
      <dgm:prSet/>
      <dgm:spPr/>
      <dgm:t>
        <a:bodyPr/>
        <a:lstStyle/>
        <a:p>
          <a:endParaRPr lang="fr-FR"/>
        </a:p>
      </dgm:t>
    </dgm:pt>
    <dgm:pt modelId="{799A5C75-6E1E-4084-B558-3272F890095B}" type="sibTrans" cxnId="{D493F4C1-8A27-4EAE-BAD0-C0CC737ACC07}">
      <dgm:prSet/>
      <dgm:spPr/>
      <dgm:t>
        <a:bodyPr/>
        <a:lstStyle/>
        <a:p>
          <a:endParaRPr lang="fr-FR"/>
        </a:p>
      </dgm:t>
    </dgm:pt>
    <dgm:pt modelId="{B7A42637-43D5-4AC4-99D0-1FB44062EBBE}" type="pres">
      <dgm:prSet presAssocID="{07E6CD14-DD9F-40AB-9A79-51988C764F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738F579B-9A65-46E7-8957-FA92D2E540BE}" type="pres">
      <dgm:prSet presAssocID="{7E378C03-0BC1-438A-ACF8-D5DFCA3ED030}" presName="hierRoot1" presStyleCnt="0">
        <dgm:presLayoutVars>
          <dgm:hierBranch val="init"/>
        </dgm:presLayoutVars>
      </dgm:prSet>
      <dgm:spPr/>
    </dgm:pt>
    <dgm:pt modelId="{DC761951-C5A2-4CEE-920F-104A1AF602F1}" type="pres">
      <dgm:prSet presAssocID="{7E378C03-0BC1-438A-ACF8-D5DFCA3ED030}" presName="rootComposite1" presStyleCnt="0"/>
      <dgm:spPr/>
    </dgm:pt>
    <dgm:pt modelId="{849B3F82-5DBA-4501-A7AC-4A4560CE1391}" type="pres">
      <dgm:prSet presAssocID="{7E378C03-0BC1-438A-ACF8-D5DFCA3ED030}" presName="rootText1" presStyleLbl="node0" presStyleIdx="0" presStyleCnt="1" custScaleX="15252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C12E40D-BA29-4701-8BD3-BFA817057753}" type="pres">
      <dgm:prSet presAssocID="{7E378C03-0BC1-438A-ACF8-D5DFCA3ED030}" presName="rootConnector1" presStyleLbl="node1" presStyleIdx="0" presStyleCnt="0"/>
      <dgm:spPr/>
      <dgm:t>
        <a:bodyPr/>
        <a:lstStyle/>
        <a:p>
          <a:endParaRPr lang="fr-FR"/>
        </a:p>
      </dgm:t>
    </dgm:pt>
    <dgm:pt modelId="{28DCD192-13BF-438F-87E5-490478256636}" type="pres">
      <dgm:prSet presAssocID="{7E378C03-0BC1-438A-ACF8-D5DFCA3ED030}" presName="hierChild2" presStyleCnt="0"/>
      <dgm:spPr/>
    </dgm:pt>
    <dgm:pt modelId="{4EDAC0F7-7F2C-4352-A083-C9091A632753}" type="pres">
      <dgm:prSet presAssocID="{379073AF-CCED-457C-BF92-3E517233C061}" presName="Name37" presStyleLbl="parChTrans1D2" presStyleIdx="0" presStyleCnt="3"/>
      <dgm:spPr/>
      <dgm:t>
        <a:bodyPr/>
        <a:lstStyle/>
        <a:p>
          <a:endParaRPr lang="fr-FR"/>
        </a:p>
      </dgm:t>
    </dgm:pt>
    <dgm:pt modelId="{7782278E-B85E-4D72-B525-23E7F7423770}" type="pres">
      <dgm:prSet presAssocID="{0D873D2C-4A88-44B4-B86A-BEF1A4007D83}" presName="hierRoot2" presStyleCnt="0">
        <dgm:presLayoutVars>
          <dgm:hierBranch val="init"/>
        </dgm:presLayoutVars>
      </dgm:prSet>
      <dgm:spPr/>
    </dgm:pt>
    <dgm:pt modelId="{60050A4F-C50D-44A2-A314-2EB16C5FFC67}" type="pres">
      <dgm:prSet presAssocID="{0D873D2C-4A88-44B4-B86A-BEF1A4007D83}" presName="rootComposite" presStyleCnt="0"/>
      <dgm:spPr/>
    </dgm:pt>
    <dgm:pt modelId="{35C49F32-4CA3-4DE4-9FAD-3745FC96FF78}" type="pres">
      <dgm:prSet presAssocID="{0D873D2C-4A88-44B4-B86A-BEF1A4007D83}" presName="rootText" presStyleLbl="node2" presStyleIdx="0" presStyleCnt="3" custScaleX="218126" custLinFactNeighborX="-2126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020B952-AEDE-418C-BCA0-AE2E208CF96D}" type="pres">
      <dgm:prSet presAssocID="{0D873D2C-4A88-44B4-B86A-BEF1A4007D83}" presName="rootConnector" presStyleLbl="node2" presStyleIdx="0" presStyleCnt="3"/>
      <dgm:spPr/>
      <dgm:t>
        <a:bodyPr/>
        <a:lstStyle/>
        <a:p>
          <a:endParaRPr lang="fr-FR"/>
        </a:p>
      </dgm:t>
    </dgm:pt>
    <dgm:pt modelId="{FA7C6760-30E9-4C9D-9A2E-821F39E19E72}" type="pres">
      <dgm:prSet presAssocID="{0D873D2C-4A88-44B4-B86A-BEF1A4007D83}" presName="hierChild4" presStyleCnt="0"/>
      <dgm:spPr/>
    </dgm:pt>
    <dgm:pt modelId="{94C61148-107C-460B-8C0C-79C0E9555CF0}" type="pres">
      <dgm:prSet presAssocID="{BE838236-F89D-4DE0-8390-055E6FCE1825}" presName="Name37" presStyleLbl="parChTrans1D3" presStyleIdx="0" presStyleCnt="5"/>
      <dgm:spPr/>
      <dgm:t>
        <a:bodyPr/>
        <a:lstStyle/>
        <a:p>
          <a:endParaRPr lang="fr-FR"/>
        </a:p>
      </dgm:t>
    </dgm:pt>
    <dgm:pt modelId="{02FDB55A-F032-47B0-A492-E4021AAFD781}" type="pres">
      <dgm:prSet presAssocID="{FEEEF56F-9192-43B3-A53A-EBDD31B0F1F9}" presName="hierRoot2" presStyleCnt="0">
        <dgm:presLayoutVars>
          <dgm:hierBranch val="init"/>
        </dgm:presLayoutVars>
      </dgm:prSet>
      <dgm:spPr/>
    </dgm:pt>
    <dgm:pt modelId="{EE13F3AC-B9CA-439E-9212-633941CC2EE4}" type="pres">
      <dgm:prSet presAssocID="{FEEEF56F-9192-43B3-A53A-EBDD31B0F1F9}" presName="rootComposite" presStyleCnt="0"/>
      <dgm:spPr/>
    </dgm:pt>
    <dgm:pt modelId="{4473D7A6-CAF2-4F44-BA2F-2DF5A56A996D}" type="pres">
      <dgm:prSet presAssocID="{FEEEF56F-9192-43B3-A53A-EBDD31B0F1F9}" presName="rootText" presStyleLbl="node3" presStyleIdx="0" presStyleCnt="5" custScaleX="224199" custLinFactNeighborX="-3078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3BAE6B1-0D58-460B-A0D7-26BC762790C5}" type="pres">
      <dgm:prSet presAssocID="{FEEEF56F-9192-43B3-A53A-EBDD31B0F1F9}" presName="rootConnector" presStyleLbl="node3" presStyleIdx="0" presStyleCnt="5"/>
      <dgm:spPr/>
      <dgm:t>
        <a:bodyPr/>
        <a:lstStyle/>
        <a:p>
          <a:endParaRPr lang="fr-FR"/>
        </a:p>
      </dgm:t>
    </dgm:pt>
    <dgm:pt modelId="{A2A80DAE-11E2-40D9-8A9E-A1A76E42B278}" type="pres">
      <dgm:prSet presAssocID="{FEEEF56F-9192-43B3-A53A-EBDD31B0F1F9}" presName="hierChild4" presStyleCnt="0"/>
      <dgm:spPr/>
    </dgm:pt>
    <dgm:pt modelId="{284CAA62-A873-47A2-B4DD-56FD5CAEE242}" type="pres">
      <dgm:prSet presAssocID="{FEEEF56F-9192-43B3-A53A-EBDD31B0F1F9}" presName="hierChild5" presStyleCnt="0"/>
      <dgm:spPr/>
    </dgm:pt>
    <dgm:pt modelId="{3046481D-3D24-44FC-8C04-146D4F6B6CBD}" type="pres">
      <dgm:prSet presAssocID="{FBC4E46C-AD32-401C-8AE8-06EB5B46FCBD}" presName="Name37" presStyleLbl="parChTrans1D3" presStyleIdx="1" presStyleCnt="5"/>
      <dgm:spPr/>
      <dgm:t>
        <a:bodyPr/>
        <a:lstStyle/>
        <a:p>
          <a:endParaRPr lang="fr-FR"/>
        </a:p>
      </dgm:t>
    </dgm:pt>
    <dgm:pt modelId="{5F26E6D2-AE6E-4352-BEE8-BA307C094754}" type="pres">
      <dgm:prSet presAssocID="{465D3FBA-8837-4890-8A85-FE3A9D166762}" presName="hierRoot2" presStyleCnt="0">
        <dgm:presLayoutVars>
          <dgm:hierBranch val="init"/>
        </dgm:presLayoutVars>
      </dgm:prSet>
      <dgm:spPr/>
    </dgm:pt>
    <dgm:pt modelId="{04FF0AC1-961A-443A-B3EC-1ED07F344100}" type="pres">
      <dgm:prSet presAssocID="{465D3FBA-8837-4890-8A85-FE3A9D166762}" presName="rootComposite" presStyleCnt="0"/>
      <dgm:spPr/>
    </dgm:pt>
    <dgm:pt modelId="{6AFFBFF4-005B-4604-8ABF-178E8D4712F1}" type="pres">
      <dgm:prSet presAssocID="{465D3FBA-8837-4890-8A85-FE3A9D166762}" presName="rootText" presStyleLbl="node3" presStyleIdx="1" presStyleCnt="5" custScaleX="226565" custLinFactNeighborX="-3078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60B865D-0CD8-4E73-B88E-38D20B22901A}" type="pres">
      <dgm:prSet presAssocID="{465D3FBA-8837-4890-8A85-FE3A9D166762}" presName="rootConnector" presStyleLbl="node3" presStyleIdx="1" presStyleCnt="5"/>
      <dgm:spPr/>
      <dgm:t>
        <a:bodyPr/>
        <a:lstStyle/>
        <a:p>
          <a:endParaRPr lang="fr-FR"/>
        </a:p>
      </dgm:t>
    </dgm:pt>
    <dgm:pt modelId="{BE9F9F4B-6D6E-4027-BC80-E321E337E8F4}" type="pres">
      <dgm:prSet presAssocID="{465D3FBA-8837-4890-8A85-FE3A9D166762}" presName="hierChild4" presStyleCnt="0"/>
      <dgm:spPr/>
    </dgm:pt>
    <dgm:pt modelId="{E1F120C8-0595-40DA-9074-A0BE59CE88CA}" type="pres">
      <dgm:prSet presAssocID="{465D3FBA-8837-4890-8A85-FE3A9D166762}" presName="hierChild5" presStyleCnt="0"/>
      <dgm:spPr/>
    </dgm:pt>
    <dgm:pt modelId="{E9E4CAFE-677D-4C96-8DDB-28B98732D734}" type="pres">
      <dgm:prSet presAssocID="{66A398A9-6923-4417-A16B-228F5800451A}" presName="Name37" presStyleLbl="parChTrans1D3" presStyleIdx="2" presStyleCnt="5"/>
      <dgm:spPr/>
      <dgm:t>
        <a:bodyPr/>
        <a:lstStyle/>
        <a:p>
          <a:endParaRPr lang="fr-FR"/>
        </a:p>
      </dgm:t>
    </dgm:pt>
    <dgm:pt modelId="{FCAB69C5-CB16-4487-8CB8-CF347E3E7773}" type="pres">
      <dgm:prSet presAssocID="{64C5E87F-A0B2-446C-8660-629AF9B6669F}" presName="hierRoot2" presStyleCnt="0">
        <dgm:presLayoutVars>
          <dgm:hierBranch val="init"/>
        </dgm:presLayoutVars>
      </dgm:prSet>
      <dgm:spPr/>
    </dgm:pt>
    <dgm:pt modelId="{754F2603-9731-4AAE-9493-83850FA65EE4}" type="pres">
      <dgm:prSet presAssocID="{64C5E87F-A0B2-446C-8660-629AF9B6669F}" presName="rootComposite" presStyleCnt="0"/>
      <dgm:spPr/>
    </dgm:pt>
    <dgm:pt modelId="{B0714A47-1260-4BCD-A143-D55A22BA9354}" type="pres">
      <dgm:prSet presAssocID="{64C5E87F-A0B2-446C-8660-629AF9B6669F}" presName="rootText" presStyleLbl="node3" presStyleIdx="2" presStyleCnt="5" custScaleX="230375" custScaleY="94868" custLinFactNeighborX="-3078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90C6649-5B18-4AB2-8DB6-06BECDC76D64}" type="pres">
      <dgm:prSet presAssocID="{64C5E87F-A0B2-446C-8660-629AF9B6669F}" presName="rootConnector" presStyleLbl="node3" presStyleIdx="2" presStyleCnt="5"/>
      <dgm:spPr/>
      <dgm:t>
        <a:bodyPr/>
        <a:lstStyle/>
        <a:p>
          <a:endParaRPr lang="fr-FR"/>
        </a:p>
      </dgm:t>
    </dgm:pt>
    <dgm:pt modelId="{569CFF8F-0D22-4F0A-A263-B18AB1004C90}" type="pres">
      <dgm:prSet presAssocID="{64C5E87F-A0B2-446C-8660-629AF9B6669F}" presName="hierChild4" presStyleCnt="0"/>
      <dgm:spPr/>
    </dgm:pt>
    <dgm:pt modelId="{E9E1E694-AFBF-4B3D-A598-C78D14DDC36A}" type="pres">
      <dgm:prSet presAssocID="{64C5E87F-A0B2-446C-8660-629AF9B6669F}" presName="hierChild5" presStyleCnt="0"/>
      <dgm:spPr/>
    </dgm:pt>
    <dgm:pt modelId="{CD5D2CDC-D23F-4455-AB31-09E2887346F7}" type="pres">
      <dgm:prSet presAssocID="{16DB3CBE-1589-43A3-9B53-4785E67B55AD}" presName="Name37" presStyleLbl="parChTrans1D3" presStyleIdx="3" presStyleCnt="5"/>
      <dgm:spPr/>
      <dgm:t>
        <a:bodyPr/>
        <a:lstStyle/>
        <a:p>
          <a:endParaRPr lang="fr-FR"/>
        </a:p>
      </dgm:t>
    </dgm:pt>
    <dgm:pt modelId="{AECA1764-B157-4705-A64A-A417EAD7B6E2}" type="pres">
      <dgm:prSet presAssocID="{168077AF-8692-49B1-9B10-10B5A4A8D4E5}" presName="hierRoot2" presStyleCnt="0">
        <dgm:presLayoutVars>
          <dgm:hierBranch val="init"/>
        </dgm:presLayoutVars>
      </dgm:prSet>
      <dgm:spPr/>
    </dgm:pt>
    <dgm:pt modelId="{5B6D0892-CCCF-4EE3-8D84-FA85737B81DB}" type="pres">
      <dgm:prSet presAssocID="{168077AF-8692-49B1-9B10-10B5A4A8D4E5}" presName="rootComposite" presStyleCnt="0"/>
      <dgm:spPr/>
    </dgm:pt>
    <dgm:pt modelId="{FC935198-A20B-4EE9-8D6E-FF45AF02BC49}" type="pres">
      <dgm:prSet presAssocID="{168077AF-8692-49B1-9B10-10B5A4A8D4E5}" presName="rootText" presStyleLbl="node3" presStyleIdx="3" presStyleCnt="5" custScaleX="235107" custScaleY="74385" custLinFactNeighborX="-3078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E4E4673-6D10-4BFB-867F-9A106BDD6187}" type="pres">
      <dgm:prSet presAssocID="{168077AF-8692-49B1-9B10-10B5A4A8D4E5}" presName="rootConnector" presStyleLbl="node3" presStyleIdx="3" presStyleCnt="5"/>
      <dgm:spPr/>
      <dgm:t>
        <a:bodyPr/>
        <a:lstStyle/>
        <a:p>
          <a:endParaRPr lang="fr-FR"/>
        </a:p>
      </dgm:t>
    </dgm:pt>
    <dgm:pt modelId="{EA5E3486-EDC7-48C4-9869-EAAFA27B0097}" type="pres">
      <dgm:prSet presAssocID="{168077AF-8692-49B1-9B10-10B5A4A8D4E5}" presName="hierChild4" presStyleCnt="0"/>
      <dgm:spPr/>
    </dgm:pt>
    <dgm:pt modelId="{C4EF8D12-90EA-4E49-8142-8770F59EC19A}" type="pres">
      <dgm:prSet presAssocID="{168077AF-8692-49B1-9B10-10B5A4A8D4E5}" presName="hierChild5" presStyleCnt="0"/>
      <dgm:spPr/>
    </dgm:pt>
    <dgm:pt modelId="{CDB76DA2-1A50-458F-86AE-4BBE73D62697}" type="pres">
      <dgm:prSet presAssocID="{0D873D2C-4A88-44B4-B86A-BEF1A4007D83}" presName="hierChild5" presStyleCnt="0"/>
      <dgm:spPr/>
    </dgm:pt>
    <dgm:pt modelId="{FE747013-B141-4792-AFF3-BF5E54EB0AD5}" type="pres">
      <dgm:prSet presAssocID="{0DE956EB-A01A-4E51-96B3-71606611F87E}" presName="Name37" presStyleLbl="parChTrans1D2" presStyleIdx="1" presStyleCnt="3"/>
      <dgm:spPr/>
      <dgm:t>
        <a:bodyPr/>
        <a:lstStyle/>
        <a:p>
          <a:endParaRPr lang="fr-FR"/>
        </a:p>
      </dgm:t>
    </dgm:pt>
    <dgm:pt modelId="{0792001A-B3FF-4872-9B25-C36B0443E2F6}" type="pres">
      <dgm:prSet presAssocID="{F55C0BD4-F271-4257-918B-6B0D7A20F26F}" presName="hierRoot2" presStyleCnt="0">
        <dgm:presLayoutVars>
          <dgm:hierBranch val="init"/>
        </dgm:presLayoutVars>
      </dgm:prSet>
      <dgm:spPr/>
    </dgm:pt>
    <dgm:pt modelId="{17358A69-ECBB-4798-8AB9-09C89EBC4DD7}" type="pres">
      <dgm:prSet presAssocID="{F55C0BD4-F271-4257-918B-6B0D7A20F26F}" presName="rootComposite" presStyleCnt="0"/>
      <dgm:spPr/>
    </dgm:pt>
    <dgm:pt modelId="{F4AB6E40-F930-43D0-A3C4-1AA3CB692A3A}" type="pres">
      <dgm:prSet presAssocID="{F55C0BD4-F271-4257-918B-6B0D7A20F26F}" presName="rootText" presStyleLbl="node2" presStyleIdx="1" presStyleCnt="3" custScaleX="171638" custLinFactNeighborX="-3534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9C37E39-C351-48C8-8527-A3023FDA0622}" type="pres">
      <dgm:prSet presAssocID="{F55C0BD4-F271-4257-918B-6B0D7A20F26F}" presName="rootConnector" presStyleLbl="node2" presStyleIdx="1" presStyleCnt="3"/>
      <dgm:spPr/>
      <dgm:t>
        <a:bodyPr/>
        <a:lstStyle/>
        <a:p>
          <a:endParaRPr lang="fr-FR"/>
        </a:p>
      </dgm:t>
    </dgm:pt>
    <dgm:pt modelId="{D702DF7F-9EE1-4F88-A3CE-714B0F17711F}" type="pres">
      <dgm:prSet presAssocID="{F55C0BD4-F271-4257-918B-6B0D7A20F26F}" presName="hierChild4" presStyleCnt="0"/>
      <dgm:spPr/>
    </dgm:pt>
    <dgm:pt modelId="{AF234285-F13C-4545-8BEF-9E243F6BF75B}" type="pres">
      <dgm:prSet presAssocID="{F55C0BD4-F271-4257-918B-6B0D7A20F26F}" presName="hierChild5" presStyleCnt="0"/>
      <dgm:spPr/>
    </dgm:pt>
    <dgm:pt modelId="{A4936F68-8813-425E-AA40-CE6564DE2D4B}" type="pres">
      <dgm:prSet presAssocID="{2B1A18AF-F0A9-47C0-A0E2-76664E83F38A}" presName="Name37" presStyleLbl="parChTrans1D2" presStyleIdx="2" presStyleCnt="3"/>
      <dgm:spPr/>
      <dgm:t>
        <a:bodyPr/>
        <a:lstStyle/>
        <a:p>
          <a:endParaRPr lang="fr-FR"/>
        </a:p>
      </dgm:t>
    </dgm:pt>
    <dgm:pt modelId="{686DCF49-B6EB-4829-946F-7ECBB5EA8CC3}" type="pres">
      <dgm:prSet presAssocID="{CBF9E32D-049A-417B-8EDF-CB60D8B8CA54}" presName="hierRoot2" presStyleCnt="0">
        <dgm:presLayoutVars>
          <dgm:hierBranch val="init"/>
        </dgm:presLayoutVars>
      </dgm:prSet>
      <dgm:spPr/>
    </dgm:pt>
    <dgm:pt modelId="{B33C5C9E-656F-4CFC-A9F8-907C345F5BB1}" type="pres">
      <dgm:prSet presAssocID="{CBF9E32D-049A-417B-8EDF-CB60D8B8CA54}" presName="rootComposite" presStyleCnt="0"/>
      <dgm:spPr/>
    </dgm:pt>
    <dgm:pt modelId="{289F9C7E-D392-46F2-A98F-23F915EC1563}" type="pres">
      <dgm:prSet presAssocID="{CBF9E32D-049A-417B-8EDF-CB60D8B8CA54}" presName="rootText" presStyleLbl="node2" presStyleIdx="2" presStyleCnt="3" custLinFactNeighborX="-4045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4E9419E-D032-46F2-A59C-08184B789A8C}" type="pres">
      <dgm:prSet presAssocID="{CBF9E32D-049A-417B-8EDF-CB60D8B8CA54}" presName="rootConnector" presStyleLbl="node2" presStyleIdx="2" presStyleCnt="3"/>
      <dgm:spPr/>
      <dgm:t>
        <a:bodyPr/>
        <a:lstStyle/>
        <a:p>
          <a:endParaRPr lang="fr-FR"/>
        </a:p>
      </dgm:t>
    </dgm:pt>
    <dgm:pt modelId="{19CAEADF-9222-4936-AE33-419743D23E8A}" type="pres">
      <dgm:prSet presAssocID="{CBF9E32D-049A-417B-8EDF-CB60D8B8CA54}" presName="hierChild4" presStyleCnt="0"/>
      <dgm:spPr/>
    </dgm:pt>
    <dgm:pt modelId="{FD794EAC-64FE-4671-93BC-510B8FA774AA}" type="pres">
      <dgm:prSet presAssocID="{4599819B-C720-4F1C-B77B-42BB15202BF1}" presName="Name37" presStyleLbl="parChTrans1D3" presStyleIdx="4" presStyleCnt="5"/>
      <dgm:spPr/>
      <dgm:t>
        <a:bodyPr/>
        <a:lstStyle/>
        <a:p>
          <a:endParaRPr lang="fr-FR"/>
        </a:p>
      </dgm:t>
    </dgm:pt>
    <dgm:pt modelId="{358B3AD5-B1F8-4F27-989A-D3F27AAEA6B5}" type="pres">
      <dgm:prSet presAssocID="{261A8EDD-2575-41ED-B9AC-08F12F1390F0}" presName="hierRoot2" presStyleCnt="0">
        <dgm:presLayoutVars>
          <dgm:hierBranch val="init"/>
        </dgm:presLayoutVars>
      </dgm:prSet>
      <dgm:spPr/>
    </dgm:pt>
    <dgm:pt modelId="{321238A7-6A19-4EF7-B69B-8561B1C789E1}" type="pres">
      <dgm:prSet presAssocID="{261A8EDD-2575-41ED-B9AC-08F12F1390F0}" presName="rootComposite" presStyleCnt="0"/>
      <dgm:spPr/>
    </dgm:pt>
    <dgm:pt modelId="{44ACBDD1-CD70-4B6B-87FF-E13B6D874DDD}" type="pres">
      <dgm:prSet presAssocID="{261A8EDD-2575-41ED-B9AC-08F12F1390F0}" presName="rootText" presStyleLbl="node3" presStyleIdx="4" presStyleCnt="5" custLinFactNeighborX="-3792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65A4A59-D9F9-402D-B1A6-87E46007F9FC}" type="pres">
      <dgm:prSet presAssocID="{261A8EDD-2575-41ED-B9AC-08F12F1390F0}" presName="rootConnector" presStyleLbl="node3" presStyleIdx="4" presStyleCnt="5"/>
      <dgm:spPr/>
      <dgm:t>
        <a:bodyPr/>
        <a:lstStyle/>
        <a:p>
          <a:endParaRPr lang="fr-FR"/>
        </a:p>
      </dgm:t>
    </dgm:pt>
    <dgm:pt modelId="{37AA0D8F-83EC-4120-B142-EDCDB749935D}" type="pres">
      <dgm:prSet presAssocID="{261A8EDD-2575-41ED-B9AC-08F12F1390F0}" presName="hierChild4" presStyleCnt="0"/>
      <dgm:spPr/>
    </dgm:pt>
    <dgm:pt modelId="{4AD86808-A478-4B9C-8490-50D31975D7CD}" type="pres">
      <dgm:prSet presAssocID="{261A8EDD-2575-41ED-B9AC-08F12F1390F0}" presName="hierChild5" presStyleCnt="0"/>
      <dgm:spPr/>
    </dgm:pt>
    <dgm:pt modelId="{37001E31-BE05-4666-B60C-0EC634FC6711}" type="pres">
      <dgm:prSet presAssocID="{CBF9E32D-049A-417B-8EDF-CB60D8B8CA54}" presName="hierChild5" presStyleCnt="0"/>
      <dgm:spPr/>
    </dgm:pt>
    <dgm:pt modelId="{AF75197A-9824-41A0-AD89-2C1B4C3B3DAB}" type="pres">
      <dgm:prSet presAssocID="{7E378C03-0BC1-438A-ACF8-D5DFCA3ED030}" presName="hierChild3" presStyleCnt="0"/>
      <dgm:spPr/>
    </dgm:pt>
  </dgm:ptLst>
  <dgm:cxnLst>
    <dgm:cxn modelId="{79F1B85C-4290-455F-9526-D9736E0B09B3}" type="presOf" srcId="{168077AF-8692-49B1-9B10-10B5A4A8D4E5}" destId="{FC935198-A20B-4EE9-8D6E-FF45AF02BC49}" srcOrd="0" destOrd="0" presId="urn:microsoft.com/office/officeart/2005/8/layout/orgChart1"/>
    <dgm:cxn modelId="{7EB6F3DD-CF5E-4C46-9503-8A2A65476555}" srcId="{0D873D2C-4A88-44B4-B86A-BEF1A4007D83}" destId="{64C5E87F-A0B2-446C-8660-629AF9B6669F}" srcOrd="2" destOrd="0" parTransId="{66A398A9-6923-4417-A16B-228F5800451A}" sibTransId="{AA02D975-FAA6-4C25-94B5-350F5441F23C}"/>
    <dgm:cxn modelId="{EDA8086D-0469-46C3-9CE8-EF1EE210D34E}" type="presOf" srcId="{66A398A9-6923-4417-A16B-228F5800451A}" destId="{E9E4CAFE-677D-4C96-8DDB-28B98732D734}" srcOrd="0" destOrd="0" presId="urn:microsoft.com/office/officeart/2005/8/layout/orgChart1"/>
    <dgm:cxn modelId="{503669B4-D0D2-42ED-9710-57D7597E63DF}" type="presOf" srcId="{261A8EDD-2575-41ED-B9AC-08F12F1390F0}" destId="{44ACBDD1-CD70-4B6B-87FF-E13B6D874DDD}" srcOrd="0" destOrd="0" presId="urn:microsoft.com/office/officeart/2005/8/layout/orgChart1"/>
    <dgm:cxn modelId="{868C22CE-F827-4B16-A774-E0D2AD50743B}" type="presOf" srcId="{CBF9E32D-049A-417B-8EDF-CB60D8B8CA54}" destId="{289F9C7E-D392-46F2-A98F-23F915EC1563}" srcOrd="0" destOrd="0" presId="urn:microsoft.com/office/officeart/2005/8/layout/orgChart1"/>
    <dgm:cxn modelId="{A1B2CDD5-AD43-4379-9AA7-D5724AFF64C2}" type="presOf" srcId="{7E378C03-0BC1-438A-ACF8-D5DFCA3ED030}" destId="{849B3F82-5DBA-4501-A7AC-4A4560CE1391}" srcOrd="0" destOrd="0" presId="urn:microsoft.com/office/officeart/2005/8/layout/orgChart1"/>
    <dgm:cxn modelId="{8721884A-E5F9-4A48-AD95-9AFF73EDDA34}" type="presOf" srcId="{4599819B-C720-4F1C-B77B-42BB15202BF1}" destId="{FD794EAC-64FE-4671-93BC-510B8FA774AA}" srcOrd="0" destOrd="0" presId="urn:microsoft.com/office/officeart/2005/8/layout/orgChart1"/>
    <dgm:cxn modelId="{9F3FBA93-77F2-466F-A372-0B37285CA01A}" type="presOf" srcId="{BE838236-F89D-4DE0-8390-055E6FCE1825}" destId="{94C61148-107C-460B-8C0C-79C0E9555CF0}" srcOrd="0" destOrd="0" presId="urn:microsoft.com/office/officeart/2005/8/layout/orgChart1"/>
    <dgm:cxn modelId="{D87DAD8B-5E19-41D7-A9CB-18FA270AB85A}" srcId="{07E6CD14-DD9F-40AB-9A79-51988C764FE9}" destId="{7E378C03-0BC1-438A-ACF8-D5DFCA3ED030}" srcOrd="0" destOrd="0" parTransId="{115BDBB1-A400-4E98-A20F-68A3AC49283D}" sibTransId="{4980463D-FBAE-424B-9C30-E868FA1FE90A}"/>
    <dgm:cxn modelId="{0402F1B2-CDC6-4388-B760-ACFCA1AEF139}" srcId="{7E378C03-0BC1-438A-ACF8-D5DFCA3ED030}" destId="{CBF9E32D-049A-417B-8EDF-CB60D8B8CA54}" srcOrd="2" destOrd="0" parTransId="{2B1A18AF-F0A9-47C0-A0E2-76664E83F38A}" sibTransId="{B78E5349-862B-4A79-9B3C-4D5772251D0D}"/>
    <dgm:cxn modelId="{FC347DC6-B085-4A6A-B0BA-AECF0FD82E53}" srcId="{0D873D2C-4A88-44B4-B86A-BEF1A4007D83}" destId="{FEEEF56F-9192-43B3-A53A-EBDD31B0F1F9}" srcOrd="0" destOrd="0" parTransId="{BE838236-F89D-4DE0-8390-055E6FCE1825}" sibTransId="{CCC3A75F-AD9B-4F72-B8A0-0C951E786209}"/>
    <dgm:cxn modelId="{2BF6F045-E936-4737-A0E8-C655B7E44A96}" type="presOf" srcId="{379073AF-CCED-457C-BF92-3E517233C061}" destId="{4EDAC0F7-7F2C-4352-A083-C9091A632753}" srcOrd="0" destOrd="0" presId="urn:microsoft.com/office/officeart/2005/8/layout/orgChart1"/>
    <dgm:cxn modelId="{D6A2C858-E5FE-40DA-9AD3-7F5D1557BF05}" type="presOf" srcId="{F55C0BD4-F271-4257-918B-6B0D7A20F26F}" destId="{89C37E39-C351-48C8-8527-A3023FDA0622}" srcOrd="1" destOrd="0" presId="urn:microsoft.com/office/officeart/2005/8/layout/orgChart1"/>
    <dgm:cxn modelId="{0D682232-C947-4EA0-AB85-A510569496BC}" type="presOf" srcId="{2B1A18AF-F0A9-47C0-A0E2-76664E83F38A}" destId="{A4936F68-8813-425E-AA40-CE6564DE2D4B}" srcOrd="0" destOrd="0" presId="urn:microsoft.com/office/officeart/2005/8/layout/orgChart1"/>
    <dgm:cxn modelId="{E61F14C3-A55B-4365-848F-9683705C7BD6}" type="presOf" srcId="{CBF9E32D-049A-417B-8EDF-CB60D8B8CA54}" destId="{34E9419E-D032-46F2-A59C-08184B789A8C}" srcOrd="1" destOrd="0" presId="urn:microsoft.com/office/officeart/2005/8/layout/orgChart1"/>
    <dgm:cxn modelId="{3B735287-C9DB-4627-8B7D-5E2D3DBDFCD7}" type="presOf" srcId="{FBC4E46C-AD32-401C-8AE8-06EB5B46FCBD}" destId="{3046481D-3D24-44FC-8C04-146D4F6B6CBD}" srcOrd="0" destOrd="0" presId="urn:microsoft.com/office/officeart/2005/8/layout/orgChart1"/>
    <dgm:cxn modelId="{49880A23-6F76-4F51-AC7B-6F307B1994F1}" type="presOf" srcId="{261A8EDD-2575-41ED-B9AC-08F12F1390F0}" destId="{A65A4A59-D9F9-402D-B1A6-87E46007F9FC}" srcOrd="1" destOrd="0" presId="urn:microsoft.com/office/officeart/2005/8/layout/orgChart1"/>
    <dgm:cxn modelId="{EB1603CB-6934-4D00-B6B1-D8198BA17743}" type="presOf" srcId="{FEEEF56F-9192-43B3-A53A-EBDD31B0F1F9}" destId="{A3BAE6B1-0D58-460B-A0D7-26BC762790C5}" srcOrd="1" destOrd="0" presId="urn:microsoft.com/office/officeart/2005/8/layout/orgChart1"/>
    <dgm:cxn modelId="{6DDECDE3-0A46-4914-BD9F-D655DA6B2BBD}" srcId="{0D873D2C-4A88-44B4-B86A-BEF1A4007D83}" destId="{465D3FBA-8837-4890-8A85-FE3A9D166762}" srcOrd="1" destOrd="0" parTransId="{FBC4E46C-AD32-401C-8AE8-06EB5B46FCBD}" sibTransId="{894C36B5-49CF-4526-8056-D65C941FFCF5}"/>
    <dgm:cxn modelId="{B5F1C72D-C749-4ADC-B138-0A64D2A16F5D}" srcId="{CBF9E32D-049A-417B-8EDF-CB60D8B8CA54}" destId="{261A8EDD-2575-41ED-B9AC-08F12F1390F0}" srcOrd="0" destOrd="0" parTransId="{4599819B-C720-4F1C-B77B-42BB15202BF1}" sibTransId="{8BFB9113-1EFA-4288-84DB-2CE290C1EB32}"/>
    <dgm:cxn modelId="{2B096EB7-7566-4502-AAED-0A3B99DA227D}" type="presOf" srcId="{07E6CD14-DD9F-40AB-9A79-51988C764FE9}" destId="{B7A42637-43D5-4AC4-99D0-1FB44062EBBE}" srcOrd="0" destOrd="0" presId="urn:microsoft.com/office/officeart/2005/8/layout/orgChart1"/>
    <dgm:cxn modelId="{568AFDC2-5F8E-46B8-8FFF-84C27D28E665}" type="presOf" srcId="{0D873D2C-4A88-44B4-B86A-BEF1A4007D83}" destId="{35C49F32-4CA3-4DE4-9FAD-3745FC96FF78}" srcOrd="0" destOrd="0" presId="urn:microsoft.com/office/officeart/2005/8/layout/orgChart1"/>
    <dgm:cxn modelId="{EC32F70B-5B63-418E-BF10-C8B482C282C8}" srcId="{7E378C03-0BC1-438A-ACF8-D5DFCA3ED030}" destId="{0D873D2C-4A88-44B4-B86A-BEF1A4007D83}" srcOrd="0" destOrd="0" parTransId="{379073AF-CCED-457C-BF92-3E517233C061}" sibTransId="{569D1D05-F353-490A-9A01-EEA186A3E2A0}"/>
    <dgm:cxn modelId="{910385E6-DB54-4791-9EE8-0944EE2DEA74}" type="presOf" srcId="{F55C0BD4-F271-4257-918B-6B0D7A20F26F}" destId="{F4AB6E40-F930-43D0-A3C4-1AA3CB692A3A}" srcOrd="0" destOrd="0" presId="urn:microsoft.com/office/officeart/2005/8/layout/orgChart1"/>
    <dgm:cxn modelId="{2E96C8FE-3534-4518-9A70-CAFA575B482B}" type="presOf" srcId="{0D873D2C-4A88-44B4-B86A-BEF1A4007D83}" destId="{2020B952-AEDE-418C-BCA0-AE2E208CF96D}" srcOrd="1" destOrd="0" presId="urn:microsoft.com/office/officeart/2005/8/layout/orgChart1"/>
    <dgm:cxn modelId="{D493F4C1-8A27-4EAE-BAD0-C0CC737ACC07}" srcId="{0D873D2C-4A88-44B4-B86A-BEF1A4007D83}" destId="{168077AF-8692-49B1-9B10-10B5A4A8D4E5}" srcOrd="3" destOrd="0" parTransId="{16DB3CBE-1589-43A3-9B53-4785E67B55AD}" sibTransId="{799A5C75-6E1E-4084-B558-3272F890095B}"/>
    <dgm:cxn modelId="{4471BB67-A8A1-45EB-B7E8-FF2D6EBDD93D}" type="presOf" srcId="{FEEEF56F-9192-43B3-A53A-EBDD31B0F1F9}" destId="{4473D7A6-CAF2-4F44-BA2F-2DF5A56A996D}" srcOrd="0" destOrd="0" presId="urn:microsoft.com/office/officeart/2005/8/layout/orgChart1"/>
    <dgm:cxn modelId="{E68CAE0B-CAB6-483D-ADC5-0FDD8A9B2403}" type="presOf" srcId="{7E378C03-0BC1-438A-ACF8-D5DFCA3ED030}" destId="{EC12E40D-BA29-4701-8BD3-BFA817057753}" srcOrd="1" destOrd="0" presId="urn:microsoft.com/office/officeart/2005/8/layout/orgChart1"/>
    <dgm:cxn modelId="{CD5E6197-51C8-4091-ACC1-F1213D4A5F4E}" srcId="{7E378C03-0BC1-438A-ACF8-D5DFCA3ED030}" destId="{F55C0BD4-F271-4257-918B-6B0D7A20F26F}" srcOrd="1" destOrd="0" parTransId="{0DE956EB-A01A-4E51-96B3-71606611F87E}" sibTransId="{6EA11864-50B1-419F-88DA-3F8BB3046422}"/>
    <dgm:cxn modelId="{4E516506-AB3C-4D51-B0A9-351E41DDB8A3}" type="presOf" srcId="{64C5E87F-A0B2-446C-8660-629AF9B6669F}" destId="{390C6649-5B18-4AB2-8DB6-06BECDC76D64}" srcOrd="1" destOrd="0" presId="urn:microsoft.com/office/officeart/2005/8/layout/orgChart1"/>
    <dgm:cxn modelId="{D0330413-9437-416D-A9A8-05DB4DB218B4}" type="presOf" srcId="{168077AF-8692-49B1-9B10-10B5A4A8D4E5}" destId="{BE4E4673-6D10-4BFB-867F-9A106BDD6187}" srcOrd="1" destOrd="0" presId="urn:microsoft.com/office/officeart/2005/8/layout/orgChart1"/>
    <dgm:cxn modelId="{214E008E-0D9D-4AA2-BA8B-B49025485E81}" type="presOf" srcId="{64C5E87F-A0B2-446C-8660-629AF9B6669F}" destId="{B0714A47-1260-4BCD-A143-D55A22BA9354}" srcOrd="0" destOrd="0" presId="urn:microsoft.com/office/officeart/2005/8/layout/orgChart1"/>
    <dgm:cxn modelId="{B631F992-3A69-42F8-8AA5-3B28D63A6AEC}" type="presOf" srcId="{465D3FBA-8837-4890-8A85-FE3A9D166762}" destId="{6AFFBFF4-005B-4604-8ABF-178E8D4712F1}" srcOrd="0" destOrd="0" presId="urn:microsoft.com/office/officeart/2005/8/layout/orgChart1"/>
    <dgm:cxn modelId="{EC85B92B-D160-4ED2-BAAA-31B752BD7F84}" type="presOf" srcId="{465D3FBA-8837-4890-8A85-FE3A9D166762}" destId="{D60B865D-0CD8-4E73-B88E-38D20B22901A}" srcOrd="1" destOrd="0" presId="urn:microsoft.com/office/officeart/2005/8/layout/orgChart1"/>
    <dgm:cxn modelId="{1804A8FA-538C-4C49-868B-E9C99093ABA6}" type="presOf" srcId="{0DE956EB-A01A-4E51-96B3-71606611F87E}" destId="{FE747013-B141-4792-AFF3-BF5E54EB0AD5}" srcOrd="0" destOrd="0" presId="urn:microsoft.com/office/officeart/2005/8/layout/orgChart1"/>
    <dgm:cxn modelId="{3DC9BAA7-B2D6-4E5A-9339-3B4A58B4D5B5}" type="presOf" srcId="{16DB3CBE-1589-43A3-9B53-4785E67B55AD}" destId="{CD5D2CDC-D23F-4455-AB31-09E2887346F7}" srcOrd="0" destOrd="0" presId="urn:microsoft.com/office/officeart/2005/8/layout/orgChart1"/>
    <dgm:cxn modelId="{04F1D918-36A8-4690-8E45-830D8A817633}" type="presParOf" srcId="{B7A42637-43D5-4AC4-99D0-1FB44062EBBE}" destId="{738F579B-9A65-46E7-8957-FA92D2E540BE}" srcOrd="0" destOrd="0" presId="urn:microsoft.com/office/officeart/2005/8/layout/orgChart1"/>
    <dgm:cxn modelId="{43D39CE2-0813-4EF2-94C6-8119B2B09F60}" type="presParOf" srcId="{738F579B-9A65-46E7-8957-FA92D2E540BE}" destId="{DC761951-C5A2-4CEE-920F-104A1AF602F1}" srcOrd="0" destOrd="0" presId="urn:microsoft.com/office/officeart/2005/8/layout/orgChart1"/>
    <dgm:cxn modelId="{4F6681F3-EB4E-400F-AF53-E08CB077CE8C}" type="presParOf" srcId="{DC761951-C5A2-4CEE-920F-104A1AF602F1}" destId="{849B3F82-5DBA-4501-A7AC-4A4560CE1391}" srcOrd="0" destOrd="0" presId="urn:microsoft.com/office/officeart/2005/8/layout/orgChart1"/>
    <dgm:cxn modelId="{79E2B71B-ADE2-4A46-BE93-4C4FD37B4543}" type="presParOf" srcId="{DC761951-C5A2-4CEE-920F-104A1AF602F1}" destId="{EC12E40D-BA29-4701-8BD3-BFA817057753}" srcOrd="1" destOrd="0" presId="urn:microsoft.com/office/officeart/2005/8/layout/orgChart1"/>
    <dgm:cxn modelId="{924AB022-DBEF-4993-9474-470A35FF890B}" type="presParOf" srcId="{738F579B-9A65-46E7-8957-FA92D2E540BE}" destId="{28DCD192-13BF-438F-87E5-490478256636}" srcOrd="1" destOrd="0" presId="urn:microsoft.com/office/officeart/2005/8/layout/orgChart1"/>
    <dgm:cxn modelId="{A686CD56-3FA1-4525-A5C1-A6A8864AF5F9}" type="presParOf" srcId="{28DCD192-13BF-438F-87E5-490478256636}" destId="{4EDAC0F7-7F2C-4352-A083-C9091A632753}" srcOrd="0" destOrd="0" presId="urn:microsoft.com/office/officeart/2005/8/layout/orgChart1"/>
    <dgm:cxn modelId="{482C9860-1134-4BD3-9DF5-30E34C68FC73}" type="presParOf" srcId="{28DCD192-13BF-438F-87E5-490478256636}" destId="{7782278E-B85E-4D72-B525-23E7F7423770}" srcOrd="1" destOrd="0" presId="urn:microsoft.com/office/officeart/2005/8/layout/orgChart1"/>
    <dgm:cxn modelId="{FDBDBA80-26FE-46CD-9AAE-C105FE507BFE}" type="presParOf" srcId="{7782278E-B85E-4D72-B525-23E7F7423770}" destId="{60050A4F-C50D-44A2-A314-2EB16C5FFC67}" srcOrd="0" destOrd="0" presId="urn:microsoft.com/office/officeart/2005/8/layout/orgChart1"/>
    <dgm:cxn modelId="{F27E4204-C74D-4CDC-BFE8-CD85FD4F8A7E}" type="presParOf" srcId="{60050A4F-C50D-44A2-A314-2EB16C5FFC67}" destId="{35C49F32-4CA3-4DE4-9FAD-3745FC96FF78}" srcOrd="0" destOrd="0" presId="urn:microsoft.com/office/officeart/2005/8/layout/orgChart1"/>
    <dgm:cxn modelId="{76AA2C84-009B-46CF-9EC2-DDC8F4179928}" type="presParOf" srcId="{60050A4F-C50D-44A2-A314-2EB16C5FFC67}" destId="{2020B952-AEDE-418C-BCA0-AE2E208CF96D}" srcOrd="1" destOrd="0" presId="urn:microsoft.com/office/officeart/2005/8/layout/orgChart1"/>
    <dgm:cxn modelId="{AE658FA5-DE90-474D-AFE5-1931D69469D8}" type="presParOf" srcId="{7782278E-B85E-4D72-B525-23E7F7423770}" destId="{FA7C6760-30E9-4C9D-9A2E-821F39E19E72}" srcOrd="1" destOrd="0" presId="urn:microsoft.com/office/officeart/2005/8/layout/orgChart1"/>
    <dgm:cxn modelId="{2DC553AC-5B6D-4EB6-AF52-54D6A1E40CA5}" type="presParOf" srcId="{FA7C6760-30E9-4C9D-9A2E-821F39E19E72}" destId="{94C61148-107C-460B-8C0C-79C0E9555CF0}" srcOrd="0" destOrd="0" presId="urn:microsoft.com/office/officeart/2005/8/layout/orgChart1"/>
    <dgm:cxn modelId="{B6F16083-95BC-4CE7-8213-D73FB4B1C0BD}" type="presParOf" srcId="{FA7C6760-30E9-4C9D-9A2E-821F39E19E72}" destId="{02FDB55A-F032-47B0-A492-E4021AAFD781}" srcOrd="1" destOrd="0" presId="urn:microsoft.com/office/officeart/2005/8/layout/orgChart1"/>
    <dgm:cxn modelId="{D3A94B64-267E-4BF3-B84C-E5EC92D4655C}" type="presParOf" srcId="{02FDB55A-F032-47B0-A492-E4021AAFD781}" destId="{EE13F3AC-B9CA-439E-9212-633941CC2EE4}" srcOrd="0" destOrd="0" presId="urn:microsoft.com/office/officeart/2005/8/layout/orgChart1"/>
    <dgm:cxn modelId="{E2B710DB-664A-40EC-96A9-49B949837156}" type="presParOf" srcId="{EE13F3AC-B9CA-439E-9212-633941CC2EE4}" destId="{4473D7A6-CAF2-4F44-BA2F-2DF5A56A996D}" srcOrd="0" destOrd="0" presId="urn:microsoft.com/office/officeart/2005/8/layout/orgChart1"/>
    <dgm:cxn modelId="{218B2F11-FF82-4E07-ADA4-8244A6A39B63}" type="presParOf" srcId="{EE13F3AC-B9CA-439E-9212-633941CC2EE4}" destId="{A3BAE6B1-0D58-460B-A0D7-26BC762790C5}" srcOrd="1" destOrd="0" presId="urn:microsoft.com/office/officeart/2005/8/layout/orgChart1"/>
    <dgm:cxn modelId="{42172C7E-B94C-4816-97D1-CE0BF21C442D}" type="presParOf" srcId="{02FDB55A-F032-47B0-A492-E4021AAFD781}" destId="{A2A80DAE-11E2-40D9-8A9E-A1A76E42B278}" srcOrd="1" destOrd="0" presId="urn:microsoft.com/office/officeart/2005/8/layout/orgChart1"/>
    <dgm:cxn modelId="{AEF0C065-5494-401E-9B82-A2AFFF8D4747}" type="presParOf" srcId="{02FDB55A-F032-47B0-A492-E4021AAFD781}" destId="{284CAA62-A873-47A2-B4DD-56FD5CAEE242}" srcOrd="2" destOrd="0" presId="urn:microsoft.com/office/officeart/2005/8/layout/orgChart1"/>
    <dgm:cxn modelId="{F90465A0-2649-43C7-86F5-4D93307B54D3}" type="presParOf" srcId="{FA7C6760-30E9-4C9D-9A2E-821F39E19E72}" destId="{3046481D-3D24-44FC-8C04-146D4F6B6CBD}" srcOrd="2" destOrd="0" presId="urn:microsoft.com/office/officeart/2005/8/layout/orgChart1"/>
    <dgm:cxn modelId="{BC8A0D4D-A36B-4B90-921E-6B44688F5F28}" type="presParOf" srcId="{FA7C6760-30E9-4C9D-9A2E-821F39E19E72}" destId="{5F26E6D2-AE6E-4352-BEE8-BA307C094754}" srcOrd="3" destOrd="0" presId="urn:microsoft.com/office/officeart/2005/8/layout/orgChart1"/>
    <dgm:cxn modelId="{2570EDE0-9312-4E12-B0B9-2159725D98B8}" type="presParOf" srcId="{5F26E6D2-AE6E-4352-BEE8-BA307C094754}" destId="{04FF0AC1-961A-443A-B3EC-1ED07F344100}" srcOrd="0" destOrd="0" presId="urn:microsoft.com/office/officeart/2005/8/layout/orgChart1"/>
    <dgm:cxn modelId="{620F4A50-0591-41B3-908A-52057B764DC8}" type="presParOf" srcId="{04FF0AC1-961A-443A-B3EC-1ED07F344100}" destId="{6AFFBFF4-005B-4604-8ABF-178E8D4712F1}" srcOrd="0" destOrd="0" presId="urn:microsoft.com/office/officeart/2005/8/layout/orgChart1"/>
    <dgm:cxn modelId="{36DF4582-5596-4924-9B7E-0F175F55D66D}" type="presParOf" srcId="{04FF0AC1-961A-443A-B3EC-1ED07F344100}" destId="{D60B865D-0CD8-4E73-B88E-38D20B22901A}" srcOrd="1" destOrd="0" presId="urn:microsoft.com/office/officeart/2005/8/layout/orgChart1"/>
    <dgm:cxn modelId="{D5D0AE56-00EF-4305-81C2-C18781D8542F}" type="presParOf" srcId="{5F26E6D2-AE6E-4352-BEE8-BA307C094754}" destId="{BE9F9F4B-6D6E-4027-BC80-E321E337E8F4}" srcOrd="1" destOrd="0" presId="urn:microsoft.com/office/officeart/2005/8/layout/orgChart1"/>
    <dgm:cxn modelId="{6F5D3A21-A131-4EF9-8AF9-D392D4C477E5}" type="presParOf" srcId="{5F26E6D2-AE6E-4352-BEE8-BA307C094754}" destId="{E1F120C8-0595-40DA-9074-A0BE59CE88CA}" srcOrd="2" destOrd="0" presId="urn:microsoft.com/office/officeart/2005/8/layout/orgChart1"/>
    <dgm:cxn modelId="{95D377ED-4F5E-4AB9-AA97-E7DA8072E4FD}" type="presParOf" srcId="{FA7C6760-30E9-4C9D-9A2E-821F39E19E72}" destId="{E9E4CAFE-677D-4C96-8DDB-28B98732D734}" srcOrd="4" destOrd="0" presId="urn:microsoft.com/office/officeart/2005/8/layout/orgChart1"/>
    <dgm:cxn modelId="{B2F0B560-A6CD-4AA1-A011-5B0EC1A26D4C}" type="presParOf" srcId="{FA7C6760-30E9-4C9D-9A2E-821F39E19E72}" destId="{FCAB69C5-CB16-4487-8CB8-CF347E3E7773}" srcOrd="5" destOrd="0" presId="urn:microsoft.com/office/officeart/2005/8/layout/orgChart1"/>
    <dgm:cxn modelId="{13BFD730-2D77-4820-AC9D-2A6EFADE1176}" type="presParOf" srcId="{FCAB69C5-CB16-4487-8CB8-CF347E3E7773}" destId="{754F2603-9731-4AAE-9493-83850FA65EE4}" srcOrd="0" destOrd="0" presId="urn:microsoft.com/office/officeart/2005/8/layout/orgChart1"/>
    <dgm:cxn modelId="{6959B71F-B421-4AB8-82ED-292A3CB4266B}" type="presParOf" srcId="{754F2603-9731-4AAE-9493-83850FA65EE4}" destId="{B0714A47-1260-4BCD-A143-D55A22BA9354}" srcOrd="0" destOrd="0" presId="urn:microsoft.com/office/officeart/2005/8/layout/orgChart1"/>
    <dgm:cxn modelId="{4B4D397B-E722-4811-87B7-AB1B7C7275D8}" type="presParOf" srcId="{754F2603-9731-4AAE-9493-83850FA65EE4}" destId="{390C6649-5B18-4AB2-8DB6-06BECDC76D64}" srcOrd="1" destOrd="0" presId="urn:microsoft.com/office/officeart/2005/8/layout/orgChart1"/>
    <dgm:cxn modelId="{47B6913E-FD75-4488-819D-B12FED4A02FD}" type="presParOf" srcId="{FCAB69C5-CB16-4487-8CB8-CF347E3E7773}" destId="{569CFF8F-0D22-4F0A-A263-B18AB1004C90}" srcOrd="1" destOrd="0" presId="urn:microsoft.com/office/officeart/2005/8/layout/orgChart1"/>
    <dgm:cxn modelId="{6351172B-F2F5-496F-B3CF-3E61B76BF84A}" type="presParOf" srcId="{FCAB69C5-CB16-4487-8CB8-CF347E3E7773}" destId="{E9E1E694-AFBF-4B3D-A598-C78D14DDC36A}" srcOrd="2" destOrd="0" presId="urn:microsoft.com/office/officeart/2005/8/layout/orgChart1"/>
    <dgm:cxn modelId="{32B60B68-39B3-4739-9D3A-8872313D7C86}" type="presParOf" srcId="{FA7C6760-30E9-4C9D-9A2E-821F39E19E72}" destId="{CD5D2CDC-D23F-4455-AB31-09E2887346F7}" srcOrd="6" destOrd="0" presId="urn:microsoft.com/office/officeart/2005/8/layout/orgChart1"/>
    <dgm:cxn modelId="{BDEC349C-C4EB-4CAA-B0F3-F0B7D255A895}" type="presParOf" srcId="{FA7C6760-30E9-4C9D-9A2E-821F39E19E72}" destId="{AECA1764-B157-4705-A64A-A417EAD7B6E2}" srcOrd="7" destOrd="0" presId="urn:microsoft.com/office/officeart/2005/8/layout/orgChart1"/>
    <dgm:cxn modelId="{A6F40BF2-9B45-40CD-85B7-F52CB8733300}" type="presParOf" srcId="{AECA1764-B157-4705-A64A-A417EAD7B6E2}" destId="{5B6D0892-CCCF-4EE3-8D84-FA85737B81DB}" srcOrd="0" destOrd="0" presId="urn:microsoft.com/office/officeart/2005/8/layout/orgChart1"/>
    <dgm:cxn modelId="{C34DADCE-CD92-4F2F-80F4-F3D447705E10}" type="presParOf" srcId="{5B6D0892-CCCF-4EE3-8D84-FA85737B81DB}" destId="{FC935198-A20B-4EE9-8D6E-FF45AF02BC49}" srcOrd="0" destOrd="0" presId="urn:microsoft.com/office/officeart/2005/8/layout/orgChart1"/>
    <dgm:cxn modelId="{D13F27B5-CAD5-4A62-BA69-7D6770FAE45C}" type="presParOf" srcId="{5B6D0892-CCCF-4EE3-8D84-FA85737B81DB}" destId="{BE4E4673-6D10-4BFB-867F-9A106BDD6187}" srcOrd="1" destOrd="0" presId="urn:microsoft.com/office/officeart/2005/8/layout/orgChart1"/>
    <dgm:cxn modelId="{8701B7ED-85B1-48F8-A5DB-D6A7DF27BD42}" type="presParOf" srcId="{AECA1764-B157-4705-A64A-A417EAD7B6E2}" destId="{EA5E3486-EDC7-48C4-9869-EAAFA27B0097}" srcOrd="1" destOrd="0" presId="urn:microsoft.com/office/officeart/2005/8/layout/orgChart1"/>
    <dgm:cxn modelId="{C82D8F47-C750-484F-9652-99D574E7F922}" type="presParOf" srcId="{AECA1764-B157-4705-A64A-A417EAD7B6E2}" destId="{C4EF8D12-90EA-4E49-8142-8770F59EC19A}" srcOrd="2" destOrd="0" presId="urn:microsoft.com/office/officeart/2005/8/layout/orgChart1"/>
    <dgm:cxn modelId="{397D49F4-4A82-4051-A6F2-10AA52BB0EF4}" type="presParOf" srcId="{7782278E-B85E-4D72-B525-23E7F7423770}" destId="{CDB76DA2-1A50-458F-86AE-4BBE73D62697}" srcOrd="2" destOrd="0" presId="urn:microsoft.com/office/officeart/2005/8/layout/orgChart1"/>
    <dgm:cxn modelId="{85A7375A-221F-49F7-A643-D3B643B42E68}" type="presParOf" srcId="{28DCD192-13BF-438F-87E5-490478256636}" destId="{FE747013-B141-4792-AFF3-BF5E54EB0AD5}" srcOrd="2" destOrd="0" presId="urn:microsoft.com/office/officeart/2005/8/layout/orgChart1"/>
    <dgm:cxn modelId="{B6756414-CD67-4DDE-B325-A0E052C12341}" type="presParOf" srcId="{28DCD192-13BF-438F-87E5-490478256636}" destId="{0792001A-B3FF-4872-9B25-C36B0443E2F6}" srcOrd="3" destOrd="0" presId="urn:microsoft.com/office/officeart/2005/8/layout/orgChart1"/>
    <dgm:cxn modelId="{C2873672-E3B8-41CA-B7E3-031600975A04}" type="presParOf" srcId="{0792001A-B3FF-4872-9B25-C36B0443E2F6}" destId="{17358A69-ECBB-4798-8AB9-09C89EBC4DD7}" srcOrd="0" destOrd="0" presId="urn:microsoft.com/office/officeart/2005/8/layout/orgChart1"/>
    <dgm:cxn modelId="{3A4B29C3-ED1C-42E0-9821-EFA39C02344D}" type="presParOf" srcId="{17358A69-ECBB-4798-8AB9-09C89EBC4DD7}" destId="{F4AB6E40-F930-43D0-A3C4-1AA3CB692A3A}" srcOrd="0" destOrd="0" presId="urn:microsoft.com/office/officeart/2005/8/layout/orgChart1"/>
    <dgm:cxn modelId="{2FB8C31C-F0F7-45F1-8D25-3CA3FF6CF36C}" type="presParOf" srcId="{17358A69-ECBB-4798-8AB9-09C89EBC4DD7}" destId="{89C37E39-C351-48C8-8527-A3023FDA0622}" srcOrd="1" destOrd="0" presId="urn:microsoft.com/office/officeart/2005/8/layout/orgChart1"/>
    <dgm:cxn modelId="{6FAC0DFE-463E-48F3-BE4E-923C6F1FC0C8}" type="presParOf" srcId="{0792001A-B3FF-4872-9B25-C36B0443E2F6}" destId="{D702DF7F-9EE1-4F88-A3CE-714B0F17711F}" srcOrd="1" destOrd="0" presId="urn:microsoft.com/office/officeart/2005/8/layout/orgChart1"/>
    <dgm:cxn modelId="{C135E83E-620C-4110-AE8F-80CD5371459E}" type="presParOf" srcId="{0792001A-B3FF-4872-9B25-C36B0443E2F6}" destId="{AF234285-F13C-4545-8BEF-9E243F6BF75B}" srcOrd="2" destOrd="0" presId="urn:microsoft.com/office/officeart/2005/8/layout/orgChart1"/>
    <dgm:cxn modelId="{29E26A56-259F-4A7A-A18D-821F2867C347}" type="presParOf" srcId="{28DCD192-13BF-438F-87E5-490478256636}" destId="{A4936F68-8813-425E-AA40-CE6564DE2D4B}" srcOrd="4" destOrd="0" presId="urn:microsoft.com/office/officeart/2005/8/layout/orgChart1"/>
    <dgm:cxn modelId="{7088BECE-261B-4641-9895-C36C32C0B734}" type="presParOf" srcId="{28DCD192-13BF-438F-87E5-490478256636}" destId="{686DCF49-B6EB-4829-946F-7ECBB5EA8CC3}" srcOrd="5" destOrd="0" presId="urn:microsoft.com/office/officeart/2005/8/layout/orgChart1"/>
    <dgm:cxn modelId="{B3AC18D5-E17D-4415-A4DB-ADD68D566E39}" type="presParOf" srcId="{686DCF49-B6EB-4829-946F-7ECBB5EA8CC3}" destId="{B33C5C9E-656F-4CFC-A9F8-907C345F5BB1}" srcOrd="0" destOrd="0" presId="urn:microsoft.com/office/officeart/2005/8/layout/orgChart1"/>
    <dgm:cxn modelId="{3114F40D-4C42-430C-A8E3-6ABDABF6D4D6}" type="presParOf" srcId="{B33C5C9E-656F-4CFC-A9F8-907C345F5BB1}" destId="{289F9C7E-D392-46F2-A98F-23F915EC1563}" srcOrd="0" destOrd="0" presId="urn:microsoft.com/office/officeart/2005/8/layout/orgChart1"/>
    <dgm:cxn modelId="{B4A7DF1D-DDEF-43D1-B4D5-06F02314DE62}" type="presParOf" srcId="{B33C5C9E-656F-4CFC-A9F8-907C345F5BB1}" destId="{34E9419E-D032-46F2-A59C-08184B789A8C}" srcOrd="1" destOrd="0" presId="urn:microsoft.com/office/officeart/2005/8/layout/orgChart1"/>
    <dgm:cxn modelId="{975D51E8-72ED-4F52-B08B-960A75FA3417}" type="presParOf" srcId="{686DCF49-B6EB-4829-946F-7ECBB5EA8CC3}" destId="{19CAEADF-9222-4936-AE33-419743D23E8A}" srcOrd="1" destOrd="0" presId="urn:microsoft.com/office/officeart/2005/8/layout/orgChart1"/>
    <dgm:cxn modelId="{0D2D8650-4EAB-4ADE-AB7A-B73559C4445C}" type="presParOf" srcId="{19CAEADF-9222-4936-AE33-419743D23E8A}" destId="{FD794EAC-64FE-4671-93BC-510B8FA774AA}" srcOrd="0" destOrd="0" presId="urn:microsoft.com/office/officeart/2005/8/layout/orgChart1"/>
    <dgm:cxn modelId="{E7C5C837-AEC2-4B04-837A-6E6ECA5E823D}" type="presParOf" srcId="{19CAEADF-9222-4936-AE33-419743D23E8A}" destId="{358B3AD5-B1F8-4F27-989A-D3F27AAEA6B5}" srcOrd="1" destOrd="0" presId="urn:microsoft.com/office/officeart/2005/8/layout/orgChart1"/>
    <dgm:cxn modelId="{1BA934B2-E57B-4623-9FEA-9B806E8E2CA3}" type="presParOf" srcId="{358B3AD5-B1F8-4F27-989A-D3F27AAEA6B5}" destId="{321238A7-6A19-4EF7-B69B-8561B1C789E1}" srcOrd="0" destOrd="0" presId="urn:microsoft.com/office/officeart/2005/8/layout/orgChart1"/>
    <dgm:cxn modelId="{F58B71BD-4407-4B0C-97D2-C686E33C661B}" type="presParOf" srcId="{321238A7-6A19-4EF7-B69B-8561B1C789E1}" destId="{44ACBDD1-CD70-4B6B-87FF-E13B6D874DDD}" srcOrd="0" destOrd="0" presId="urn:microsoft.com/office/officeart/2005/8/layout/orgChart1"/>
    <dgm:cxn modelId="{259F7917-6855-48C6-AC1A-8D57B5BDFD6F}" type="presParOf" srcId="{321238A7-6A19-4EF7-B69B-8561B1C789E1}" destId="{A65A4A59-D9F9-402D-B1A6-87E46007F9FC}" srcOrd="1" destOrd="0" presId="urn:microsoft.com/office/officeart/2005/8/layout/orgChart1"/>
    <dgm:cxn modelId="{DB1161F5-5262-4D9E-9822-0548BFEA4726}" type="presParOf" srcId="{358B3AD5-B1F8-4F27-989A-D3F27AAEA6B5}" destId="{37AA0D8F-83EC-4120-B142-EDCDB749935D}" srcOrd="1" destOrd="0" presId="urn:microsoft.com/office/officeart/2005/8/layout/orgChart1"/>
    <dgm:cxn modelId="{FC15F806-C5E1-4885-8C56-BA46EA67D6DE}" type="presParOf" srcId="{358B3AD5-B1F8-4F27-989A-D3F27AAEA6B5}" destId="{4AD86808-A478-4B9C-8490-50D31975D7CD}" srcOrd="2" destOrd="0" presId="urn:microsoft.com/office/officeart/2005/8/layout/orgChart1"/>
    <dgm:cxn modelId="{EAF66503-67A2-46ED-8FCE-0FF789C3B781}" type="presParOf" srcId="{686DCF49-B6EB-4829-946F-7ECBB5EA8CC3}" destId="{37001E31-BE05-4666-B60C-0EC634FC6711}" srcOrd="2" destOrd="0" presId="urn:microsoft.com/office/officeart/2005/8/layout/orgChart1"/>
    <dgm:cxn modelId="{578A65C3-D27E-4427-A7A3-1C6D89176149}" type="presParOf" srcId="{738F579B-9A65-46E7-8957-FA92D2E540BE}" destId="{AF75197A-9824-41A0-AD89-2C1B4C3B3DA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2558A9-0F22-45FD-AB44-B0A71BE23FC0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D2AAA67-857E-42E2-BE94-63F27E117FAD}">
      <dgm:prSet phldrT="[Texte]" custT="1"/>
      <dgm:spPr>
        <a:solidFill>
          <a:srgbClr val="0070C0"/>
        </a:solidFill>
      </dgm:spPr>
      <dgm:t>
        <a:bodyPr/>
        <a:lstStyle/>
        <a:p>
          <a:r>
            <a:rPr lang="fr-FR" sz="1800" dirty="0" smtClean="0"/>
            <a:t>B5 – 6 crédits PROGRESSIFS Obligatoire pour passage 4</a:t>
          </a:r>
          <a:r>
            <a:rPr lang="fr-FR" sz="1800" baseline="30000" dirty="0" smtClean="0"/>
            <a:t>ème</a:t>
          </a:r>
          <a:r>
            <a:rPr lang="fr-FR" sz="1800" dirty="0" smtClean="0"/>
            <a:t> année</a:t>
          </a:r>
          <a:endParaRPr lang="fr-FR" sz="1800" dirty="0"/>
        </a:p>
      </dgm:t>
    </dgm:pt>
    <dgm:pt modelId="{A4CC1AC7-FC64-4335-AD56-063F183295EC}" type="parTrans" cxnId="{B41C4FDE-8911-436C-9886-6AD6F1E0D00A}">
      <dgm:prSet/>
      <dgm:spPr/>
      <dgm:t>
        <a:bodyPr/>
        <a:lstStyle/>
        <a:p>
          <a:endParaRPr lang="fr-FR"/>
        </a:p>
      </dgm:t>
    </dgm:pt>
    <dgm:pt modelId="{27E50984-3462-4417-8C83-847BFDA1F1D4}" type="sibTrans" cxnId="{B41C4FDE-8911-436C-9886-6AD6F1E0D00A}">
      <dgm:prSet/>
      <dgm:spPr/>
      <dgm:t>
        <a:bodyPr/>
        <a:lstStyle/>
        <a:p>
          <a:endParaRPr lang="fr-FR"/>
        </a:p>
      </dgm:t>
    </dgm:pt>
    <dgm:pt modelId="{25CF9A92-B93F-4D4D-9875-9B7315F6C20A}">
      <dgm:prSet phldrT="[Texte]"/>
      <dgm:spPr>
        <a:gradFill flip="none" rotWithShape="1">
          <a:gsLst>
            <a:gs pos="0">
              <a:srgbClr val="0070C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</dgm:spPr>
      <dgm:t>
        <a:bodyPr/>
        <a:lstStyle/>
        <a:p>
          <a:r>
            <a:rPr lang="fr-FR" dirty="0" smtClean="0"/>
            <a:t>Proposition sujet</a:t>
          </a:r>
          <a:endParaRPr lang="fr-FR" dirty="0"/>
        </a:p>
      </dgm:t>
    </dgm:pt>
    <dgm:pt modelId="{F1D07C56-1AAD-43C6-9541-D7C10CE8C61D}" type="parTrans" cxnId="{18245A68-0FBD-4CE0-AEA5-438F6B739C40}">
      <dgm:prSet/>
      <dgm:spPr/>
      <dgm:t>
        <a:bodyPr/>
        <a:lstStyle/>
        <a:p>
          <a:endParaRPr lang="fr-FR"/>
        </a:p>
      </dgm:t>
    </dgm:pt>
    <dgm:pt modelId="{E80B115D-853C-4C23-A39E-0DCCADFC197D}" type="sibTrans" cxnId="{18245A68-0FBD-4CE0-AEA5-438F6B739C40}">
      <dgm:prSet/>
      <dgm:spPr/>
      <dgm:t>
        <a:bodyPr/>
        <a:lstStyle/>
        <a:p>
          <a:endParaRPr lang="fr-FR"/>
        </a:p>
      </dgm:t>
    </dgm:pt>
    <dgm:pt modelId="{E5B20784-51E4-40AC-8DC3-E63163796DF1}">
      <dgm:prSet phldrT="[Texte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sz="2000" dirty="0" smtClean="0"/>
            <a:t>B6 – 4 Crédits PROGRESSIFS</a:t>
          </a:r>
          <a:endParaRPr lang="fr-FR" sz="2000" dirty="0"/>
        </a:p>
      </dgm:t>
    </dgm:pt>
    <dgm:pt modelId="{E51D3444-7735-4E0C-895C-A416CE6F2FC9}" type="parTrans" cxnId="{6C78B411-E562-4915-ACA6-B3732F1E47E9}">
      <dgm:prSet/>
      <dgm:spPr/>
      <dgm:t>
        <a:bodyPr/>
        <a:lstStyle/>
        <a:p>
          <a:endParaRPr lang="fr-FR"/>
        </a:p>
      </dgm:t>
    </dgm:pt>
    <dgm:pt modelId="{333F8233-079F-4134-BF9C-491F5C167C54}" type="sibTrans" cxnId="{6C78B411-E562-4915-ACA6-B3732F1E47E9}">
      <dgm:prSet/>
      <dgm:spPr/>
      <dgm:t>
        <a:bodyPr/>
        <a:lstStyle/>
        <a:p>
          <a:endParaRPr lang="fr-FR"/>
        </a:p>
      </dgm:t>
    </dgm:pt>
    <dgm:pt modelId="{8378D4D7-2F56-44AF-96B0-DCD50563147F}">
      <dgm:prSet phldrT="[Texte]"/>
      <dgm:sp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</dgm:spPr>
      <dgm:t>
        <a:bodyPr/>
        <a:lstStyle/>
        <a:p>
          <a:r>
            <a:rPr lang="fr-FR" dirty="0" smtClean="0"/>
            <a:t>Rendus documentaires</a:t>
          </a:r>
          <a:endParaRPr lang="fr-FR" dirty="0"/>
        </a:p>
      </dgm:t>
    </dgm:pt>
    <dgm:pt modelId="{DDDB0CCF-A386-4791-A1C4-C122ED9465B8}" type="parTrans" cxnId="{22157A5E-E067-42F2-85FE-A49F9EF26F79}">
      <dgm:prSet/>
      <dgm:spPr/>
      <dgm:t>
        <a:bodyPr/>
        <a:lstStyle/>
        <a:p>
          <a:endParaRPr lang="fr-FR"/>
        </a:p>
      </dgm:t>
    </dgm:pt>
    <dgm:pt modelId="{9BCFBAEF-AC5D-40C1-8062-B77706787202}" type="sibTrans" cxnId="{22157A5E-E067-42F2-85FE-A49F9EF26F79}">
      <dgm:prSet/>
      <dgm:spPr/>
      <dgm:t>
        <a:bodyPr/>
        <a:lstStyle/>
        <a:p>
          <a:endParaRPr lang="fr-FR"/>
        </a:p>
      </dgm:t>
    </dgm:pt>
    <dgm:pt modelId="{6007A434-EA92-4C1F-A4D7-885CB1880E03}">
      <dgm:prSet phldrT="[Texte]"/>
      <dgm:spPr>
        <a:gradFill flip="none" rotWithShape="1">
          <a:gsLst>
            <a:gs pos="0">
              <a:srgbClr val="0070C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</dgm:spPr>
      <dgm:t>
        <a:bodyPr/>
        <a:lstStyle/>
        <a:p>
          <a:r>
            <a:rPr lang="fr-FR" dirty="0" smtClean="0"/>
            <a:t>Validation groupe</a:t>
          </a:r>
          <a:endParaRPr lang="fr-FR" dirty="0"/>
        </a:p>
      </dgm:t>
    </dgm:pt>
    <dgm:pt modelId="{D997F8FF-AAAB-490A-846E-3CD55EABEAA5}" type="parTrans" cxnId="{CBBAFC43-FEE9-4CB1-8763-F32BFDD08A58}">
      <dgm:prSet/>
      <dgm:spPr/>
      <dgm:t>
        <a:bodyPr/>
        <a:lstStyle/>
        <a:p>
          <a:endParaRPr lang="fr-FR"/>
        </a:p>
      </dgm:t>
    </dgm:pt>
    <dgm:pt modelId="{4D8CC8AE-04A8-47C9-B472-EC45EFA65BAF}" type="sibTrans" cxnId="{CBBAFC43-FEE9-4CB1-8763-F32BFDD08A58}">
      <dgm:prSet/>
      <dgm:spPr/>
      <dgm:t>
        <a:bodyPr/>
        <a:lstStyle/>
        <a:p>
          <a:endParaRPr lang="fr-FR"/>
        </a:p>
      </dgm:t>
    </dgm:pt>
    <dgm:pt modelId="{781AD914-27B7-4E8A-A464-D358FA3BC4D0}">
      <dgm:prSet phldrT="[Texte]"/>
      <dgm:spPr>
        <a:gradFill flip="none" rotWithShape="1">
          <a:gsLst>
            <a:gs pos="0">
              <a:srgbClr val="0070C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</dgm:spPr>
      <dgm:t>
        <a:bodyPr/>
        <a:lstStyle/>
        <a:p>
          <a:r>
            <a:rPr lang="fr-FR" dirty="0" smtClean="0"/>
            <a:t>Rendus documentaires</a:t>
          </a:r>
          <a:endParaRPr lang="fr-FR" dirty="0"/>
        </a:p>
      </dgm:t>
    </dgm:pt>
    <dgm:pt modelId="{3CD09EB3-FC44-4129-A95A-A848C4D77783}" type="parTrans" cxnId="{A5D445EC-C7D8-4156-B285-243A06D77BF0}">
      <dgm:prSet/>
      <dgm:spPr/>
      <dgm:t>
        <a:bodyPr/>
        <a:lstStyle/>
        <a:p>
          <a:endParaRPr lang="fr-FR"/>
        </a:p>
      </dgm:t>
    </dgm:pt>
    <dgm:pt modelId="{14BE2B8A-3EF3-4D9A-B682-59F54AFA4311}" type="sibTrans" cxnId="{A5D445EC-C7D8-4156-B285-243A06D77BF0}">
      <dgm:prSet/>
      <dgm:spPr/>
      <dgm:t>
        <a:bodyPr/>
        <a:lstStyle/>
        <a:p>
          <a:endParaRPr lang="fr-FR"/>
        </a:p>
      </dgm:t>
    </dgm:pt>
    <dgm:pt modelId="{E52974E6-39E4-437B-AFAE-D19D2BD8F0EF}">
      <dgm:prSet phldrT="[Texte]"/>
      <dgm:spPr>
        <a:gradFill flip="none" rotWithShape="1">
          <a:gsLst>
            <a:gs pos="0">
              <a:srgbClr val="0070C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</dgm:spPr>
      <dgm:t>
        <a:bodyPr/>
        <a:lstStyle/>
        <a:p>
          <a:r>
            <a:rPr lang="fr-FR" dirty="0" smtClean="0"/>
            <a:t>Cours de communication</a:t>
          </a:r>
          <a:endParaRPr lang="fr-FR" dirty="0"/>
        </a:p>
      </dgm:t>
    </dgm:pt>
    <dgm:pt modelId="{F2D9FA80-D98C-400E-BCE5-DAE71E5032E8}" type="parTrans" cxnId="{BADFDCFD-C0F0-4367-98A3-00552C8DA411}">
      <dgm:prSet/>
      <dgm:spPr/>
      <dgm:t>
        <a:bodyPr/>
        <a:lstStyle/>
        <a:p>
          <a:endParaRPr lang="fr-FR"/>
        </a:p>
      </dgm:t>
    </dgm:pt>
    <dgm:pt modelId="{66FCE54C-C63F-4250-AD23-FB9399CD146D}" type="sibTrans" cxnId="{BADFDCFD-C0F0-4367-98A3-00552C8DA411}">
      <dgm:prSet/>
      <dgm:spPr/>
      <dgm:t>
        <a:bodyPr/>
        <a:lstStyle/>
        <a:p>
          <a:endParaRPr lang="fr-FR"/>
        </a:p>
      </dgm:t>
    </dgm:pt>
    <dgm:pt modelId="{EF576703-59D8-4B0A-B05F-23D7AF53AEDA}">
      <dgm:prSet phldrT="[Texte]"/>
      <dgm:sp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</dgm:spPr>
      <dgm:t>
        <a:bodyPr/>
        <a:lstStyle/>
        <a:p>
          <a:r>
            <a:rPr lang="en-US" dirty="0" err="1" smtClean="0"/>
            <a:t>Suivis</a:t>
          </a:r>
          <a:endParaRPr lang="fr-FR" dirty="0"/>
        </a:p>
      </dgm:t>
    </dgm:pt>
    <dgm:pt modelId="{2DE72461-DDA8-4E25-8EB1-9210B7BCBC69}" type="parTrans" cxnId="{C45C5C0A-3214-4A3A-A0F3-9B471ED5B24F}">
      <dgm:prSet/>
      <dgm:spPr/>
      <dgm:t>
        <a:bodyPr/>
        <a:lstStyle/>
        <a:p>
          <a:endParaRPr lang="fr-FR"/>
        </a:p>
      </dgm:t>
    </dgm:pt>
    <dgm:pt modelId="{622A652A-67D2-4E7F-A952-93AE20EAB7B9}" type="sibTrans" cxnId="{C45C5C0A-3214-4A3A-A0F3-9B471ED5B24F}">
      <dgm:prSet/>
      <dgm:spPr/>
      <dgm:t>
        <a:bodyPr/>
        <a:lstStyle/>
        <a:p>
          <a:endParaRPr lang="fr-FR"/>
        </a:p>
      </dgm:t>
    </dgm:pt>
    <dgm:pt modelId="{527F71A9-514D-45C5-9D2B-E353661E3740}">
      <dgm:prSet phldrT="[Texte]"/>
      <dgm:spPr>
        <a:gradFill flip="none" rotWithShape="1">
          <a:gsLst>
            <a:gs pos="0">
              <a:srgbClr val="0070C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</dgm:spPr>
      <dgm:t>
        <a:bodyPr/>
        <a:lstStyle/>
        <a:p>
          <a:r>
            <a:rPr lang="en-US" dirty="0" err="1" smtClean="0"/>
            <a:t>Suivis</a:t>
          </a:r>
          <a:endParaRPr lang="fr-FR" dirty="0"/>
        </a:p>
      </dgm:t>
    </dgm:pt>
    <dgm:pt modelId="{A5C4735B-471A-4C4F-93AE-FFC773B71439}" type="parTrans" cxnId="{C1121781-A05B-4A8B-A83F-1F31A8F23B2B}">
      <dgm:prSet/>
      <dgm:spPr/>
      <dgm:t>
        <a:bodyPr/>
        <a:lstStyle/>
        <a:p>
          <a:endParaRPr lang="fr-FR"/>
        </a:p>
      </dgm:t>
    </dgm:pt>
    <dgm:pt modelId="{B855DECE-DC98-417D-A6A4-90FD68E39644}" type="sibTrans" cxnId="{C1121781-A05B-4A8B-A83F-1F31A8F23B2B}">
      <dgm:prSet/>
      <dgm:spPr/>
      <dgm:t>
        <a:bodyPr/>
        <a:lstStyle/>
        <a:p>
          <a:endParaRPr lang="fr-FR"/>
        </a:p>
      </dgm:t>
    </dgm:pt>
    <dgm:pt modelId="{2295EF8B-0469-4EDE-A1AB-942D709A3FF5}" type="pres">
      <dgm:prSet presAssocID="{5A2558A9-0F22-45FD-AB44-B0A71BE23FC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FDB5DBC6-C577-4BE5-9D59-358BDD737E0F}" type="pres">
      <dgm:prSet presAssocID="{5D2AAA67-857E-42E2-BE94-63F27E117FAD}" presName="linNode" presStyleCnt="0"/>
      <dgm:spPr/>
    </dgm:pt>
    <dgm:pt modelId="{05F84856-DAAE-40C5-B174-C7D46924E499}" type="pres">
      <dgm:prSet presAssocID="{5D2AAA67-857E-42E2-BE94-63F27E117FAD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535D582-1976-4FD7-A859-284CB48A2F58}" type="pres">
      <dgm:prSet presAssocID="{5D2AAA67-857E-42E2-BE94-63F27E117FAD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88268B-6B58-4B55-82FA-68EDD6923221}" type="pres">
      <dgm:prSet presAssocID="{27E50984-3462-4417-8C83-847BFDA1F1D4}" presName="spacing" presStyleCnt="0"/>
      <dgm:spPr/>
    </dgm:pt>
    <dgm:pt modelId="{086D09BC-1026-4B90-8727-223295DB2122}" type="pres">
      <dgm:prSet presAssocID="{E5B20784-51E4-40AC-8DC3-E63163796DF1}" presName="linNode" presStyleCnt="0"/>
      <dgm:spPr/>
    </dgm:pt>
    <dgm:pt modelId="{991C19E4-C290-406A-9A17-41EC5765719E}" type="pres">
      <dgm:prSet presAssocID="{E5B20784-51E4-40AC-8DC3-E63163796DF1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498FF76-8B65-468B-827D-4493935C5A3E}" type="pres">
      <dgm:prSet presAssocID="{E5B20784-51E4-40AC-8DC3-E63163796DF1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515027E-6DF2-446B-BBE2-6E29BAF52C79}" type="presOf" srcId="{5A2558A9-0F22-45FD-AB44-B0A71BE23FC0}" destId="{2295EF8B-0469-4EDE-A1AB-942D709A3FF5}" srcOrd="0" destOrd="0" presId="urn:microsoft.com/office/officeart/2005/8/layout/vList6"/>
    <dgm:cxn modelId="{C45C5C0A-3214-4A3A-A0F3-9B471ED5B24F}" srcId="{E5B20784-51E4-40AC-8DC3-E63163796DF1}" destId="{EF576703-59D8-4B0A-B05F-23D7AF53AEDA}" srcOrd="1" destOrd="0" parTransId="{2DE72461-DDA8-4E25-8EB1-9210B7BCBC69}" sibTransId="{622A652A-67D2-4E7F-A952-93AE20EAB7B9}"/>
    <dgm:cxn modelId="{6C78B411-E562-4915-ACA6-B3732F1E47E9}" srcId="{5A2558A9-0F22-45FD-AB44-B0A71BE23FC0}" destId="{E5B20784-51E4-40AC-8DC3-E63163796DF1}" srcOrd="1" destOrd="0" parTransId="{E51D3444-7735-4E0C-895C-A416CE6F2FC9}" sibTransId="{333F8233-079F-4134-BF9C-491F5C167C54}"/>
    <dgm:cxn modelId="{A434B488-86FE-4959-8862-21D8FE0491CD}" type="presOf" srcId="{5D2AAA67-857E-42E2-BE94-63F27E117FAD}" destId="{05F84856-DAAE-40C5-B174-C7D46924E499}" srcOrd="0" destOrd="0" presId="urn:microsoft.com/office/officeart/2005/8/layout/vList6"/>
    <dgm:cxn modelId="{18245A68-0FBD-4CE0-AEA5-438F6B739C40}" srcId="{5D2AAA67-857E-42E2-BE94-63F27E117FAD}" destId="{25CF9A92-B93F-4D4D-9875-9B7315F6C20A}" srcOrd="0" destOrd="0" parTransId="{F1D07C56-1AAD-43C6-9541-D7C10CE8C61D}" sibTransId="{E80B115D-853C-4C23-A39E-0DCCADFC197D}"/>
    <dgm:cxn modelId="{22157A5E-E067-42F2-85FE-A49F9EF26F79}" srcId="{E5B20784-51E4-40AC-8DC3-E63163796DF1}" destId="{8378D4D7-2F56-44AF-96B0-DCD50563147F}" srcOrd="0" destOrd="0" parTransId="{DDDB0CCF-A386-4791-A1C4-C122ED9465B8}" sibTransId="{9BCFBAEF-AC5D-40C1-8062-B77706787202}"/>
    <dgm:cxn modelId="{72021CC5-1FE2-4577-835F-B2C69BECF686}" type="presOf" srcId="{E5B20784-51E4-40AC-8DC3-E63163796DF1}" destId="{991C19E4-C290-406A-9A17-41EC5765719E}" srcOrd="0" destOrd="0" presId="urn:microsoft.com/office/officeart/2005/8/layout/vList6"/>
    <dgm:cxn modelId="{E3AC18C6-B0FE-4CEA-A076-0155BAB4E753}" type="presOf" srcId="{EF576703-59D8-4B0A-B05F-23D7AF53AEDA}" destId="{7498FF76-8B65-468B-827D-4493935C5A3E}" srcOrd="0" destOrd="1" presId="urn:microsoft.com/office/officeart/2005/8/layout/vList6"/>
    <dgm:cxn modelId="{A5D445EC-C7D8-4156-B285-243A06D77BF0}" srcId="{5D2AAA67-857E-42E2-BE94-63F27E117FAD}" destId="{781AD914-27B7-4E8A-A464-D358FA3BC4D0}" srcOrd="2" destOrd="0" parTransId="{3CD09EB3-FC44-4129-A95A-A848C4D77783}" sibTransId="{14BE2B8A-3EF3-4D9A-B682-59F54AFA4311}"/>
    <dgm:cxn modelId="{CBBAFC43-FEE9-4CB1-8763-F32BFDD08A58}" srcId="{5D2AAA67-857E-42E2-BE94-63F27E117FAD}" destId="{6007A434-EA92-4C1F-A4D7-885CB1880E03}" srcOrd="1" destOrd="0" parTransId="{D997F8FF-AAAB-490A-846E-3CD55EABEAA5}" sibTransId="{4D8CC8AE-04A8-47C9-B472-EC45EFA65BAF}"/>
    <dgm:cxn modelId="{24309644-28AD-4C19-87A2-3775FFCB15A0}" type="presOf" srcId="{25CF9A92-B93F-4D4D-9875-9B7315F6C20A}" destId="{4535D582-1976-4FD7-A859-284CB48A2F58}" srcOrd="0" destOrd="0" presId="urn:microsoft.com/office/officeart/2005/8/layout/vList6"/>
    <dgm:cxn modelId="{00A0E865-1955-4C04-AA6B-C6E2A1E6C6C1}" type="presOf" srcId="{8378D4D7-2F56-44AF-96B0-DCD50563147F}" destId="{7498FF76-8B65-468B-827D-4493935C5A3E}" srcOrd="0" destOrd="0" presId="urn:microsoft.com/office/officeart/2005/8/layout/vList6"/>
    <dgm:cxn modelId="{E9A3D03A-AF40-4677-8883-F85A4D679EAC}" type="presOf" srcId="{781AD914-27B7-4E8A-A464-D358FA3BC4D0}" destId="{4535D582-1976-4FD7-A859-284CB48A2F58}" srcOrd="0" destOrd="2" presId="urn:microsoft.com/office/officeart/2005/8/layout/vList6"/>
    <dgm:cxn modelId="{B41C4FDE-8911-436C-9886-6AD6F1E0D00A}" srcId="{5A2558A9-0F22-45FD-AB44-B0A71BE23FC0}" destId="{5D2AAA67-857E-42E2-BE94-63F27E117FAD}" srcOrd="0" destOrd="0" parTransId="{A4CC1AC7-FC64-4335-AD56-063F183295EC}" sibTransId="{27E50984-3462-4417-8C83-847BFDA1F1D4}"/>
    <dgm:cxn modelId="{C1121781-A05B-4A8B-A83F-1F31A8F23B2B}" srcId="{5D2AAA67-857E-42E2-BE94-63F27E117FAD}" destId="{527F71A9-514D-45C5-9D2B-E353661E3740}" srcOrd="4" destOrd="0" parTransId="{A5C4735B-471A-4C4F-93AE-FFC773B71439}" sibTransId="{B855DECE-DC98-417D-A6A4-90FD68E39644}"/>
    <dgm:cxn modelId="{D3C528C2-7400-48FD-ABBE-DD35E7B6878E}" type="presOf" srcId="{E52974E6-39E4-437B-AFAE-D19D2BD8F0EF}" destId="{4535D582-1976-4FD7-A859-284CB48A2F58}" srcOrd="0" destOrd="3" presId="urn:microsoft.com/office/officeart/2005/8/layout/vList6"/>
    <dgm:cxn modelId="{BADFDCFD-C0F0-4367-98A3-00552C8DA411}" srcId="{5D2AAA67-857E-42E2-BE94-63F27E117FAD}" destId="{E52974E6-39E4-437B-AFAE-D19D2BD8F0EF}" srcOrd="3" destOrd="0" parTransId="{F2D9FA80-D98C-400E-BCE5-DAE71E5032E8}" sibTransId="{66FCE54C-C63F-4250-AD23-FB9399CD146D}"/>
    <dgm:cxn modelId="{FCFBC1E7-8334-406B-990D-7AE2FA5C6C0C}" type="presOf" srcId="{6007A434-EA92-4C1F-A4D7-885CB1880E03}" destId="{4535D582-1976-4FD7-A859-284CB48A2F58}" srcOrd="0" destOrd="1" presId="urn:microsoft.com/office/officeart/2005/8/layout/vList6"/>
    <dgm:cxn modelId="{E58DA4DA-3226-4EE0-9C17-17349948F399}" type="presOf" srcId="{527F71A9-514D-45C5-9D2B-E353661E3740}" destId="{4535D582-1976-4FD7-A859-284CB48A2F58}" srcOrd="0" destOrd="4" presId="urn:microsoft.com/office/officeart/2005/8/layout/vList6"/>
    <dgm:cxn modelId="{CCEE03B3-2ECA-444B-8C7E-209606C30F84}" type="presParOf" srcId="{2295EF8B-0469-4EDE-A1AB-942D709A3FF5}" destId="{FDB5DBC6-C577-4BE5-9D59-358BDD737E0F}" srcOrd="0" destOrd="0" presId="urn:microsoft.com/office/officeart/2005/8/layout/vList6"/>
    <dgm:cxn modelId="{ED1283B8-CBB5-482D-BDD9-E3F1BFA8EFEB}" type="presParOf" srcId="{FDB5DBC6-C577-4BE5-9D59-358BDD737E0F}" destId="{05F84856-DAAE-40C5-B174-C7D46924E499}" srcOrd="0" destOrd="0" presId="urn:microsoft.com/office/officeart/2005/8/layout/vList6"/>
    <dgm:cxn modelId="{3A47FB04-1569-4F8F-AB2E-292007D18E27}" type="presParOf" srcId="{FDB5DBC6-C577-4BE5-9D59-358BDD737E0F}" destId="{4535D582-1976-4FD7-A859-284CB48A2F58}" srcOrd="1" destOrd="0" presId="urn:microsoft.com/office/officeart/2005/8/layout/vList6"/>
    <dgm:cxn modelId="{DF6023F2-5993-411F-A140-FDD6BB0AE81E}" type="presParOf" srcId="{2295EF8B-0469-4EDE-A1AB-942D709A3FF5}" destId="{1788268B-6B58-4B55-82FA-68EDD6923221}" srcOrd="1" destOrd="0" presId="urn:microsoft.com/office/officeart/2005/8/layout/vList6"/>
    <dgm:cxn modelId="{E3D1EFE1-B538-4D71-96C6-BABE7C124F07}" type="presParOf" srcId="{2295EF8B-0469-4EDE-A1AB-942D709A3FF5}" destId="{086D09BC-1026-4B90-8727-223295DB2122}" srcOrd="2" destOrd="0" presId="urn:microsoft.com/office/officeart/2005/8/layout/vList6"/>
    <dgm:cxn modelId="{3B8D7EB9-B999-47CD-937C-106AC8882D7F}" type="presParOf" srcId="{086D09BC-1026-4B90-8727-223295DB2122}" destId="{991C19E4-C290-406A-9A17-41EC5765719E}" srcOrd="0" destOrd="0" presId="urn:microsoft.com/office/officeart/2005/8/layout/vList6"/>
    <dgm:cxn modelId="{4C349A35-A34C-4600-9163-311CE00F6B59}" type="presParOf" srcId="{086D09BC-1026-4B90-8727-223295DB2122}" destId="{7498FF76-8B65-468B-827D-4493935C5A3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2558A9-0F22-45FD-AB44-B0A71BE23FC0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D2AAA67-857E-42E2-BE94-63F27E117FAD}">
      <dgm:prSet phldrT="[Texte]"/>
      <dgm:spPr>
        <a:solidFill>
          <a:srgbClr val="0070C0"/>
        </a:solidFill>
      </dgm:spPr>
      <dgm:t>
        <a:bodyPr/>
        <a:lstStyle/>
        <a:p>
          <a:r>
            <a:rPr lang="fr-FR" dirty="0" smtClean="0"/>
            <a:t>M1 - </a:t>
          </a:r>
          <a:r>
            <a:rPr lang="fr-FR" smtClean="0"/>
            <a:t>0 </a:t>
          </a:r>
          <a:r>
            <a:rPr lang="fr-FR" smtClean="0"/>
            <a:t>Crédit</a:t>
          </a:r>
          <a:endParaRPr lang="fr-FR" dirty="0"/>
        </a:p>
      </dgm:t>
    </dgm:pt>
    <dgm:pt modelId="{A4CC1AC7-FC64-4335-AD56-063F183295EC}" type="parTrans" cxnId="{B41C4FDE-8911-436C-9886-6AD6F1E0D00A}">
      <dgm:prSet/>
      <dgm:spPr/>
      <dgm:t>
        <a:bodyPr/>
        <a:lstStyle/>
        <a:p>
          <a:endParaRPr lang="fr-FR"/>
        </a:p>
      </dgm:t>
    </dgm:pt>
    <dgm:pt modelId="{27E50984-3462-4417-8C83-847BFDA1F1D4}" type="sibTrans" cxnId="{B41C4FDE-8911-436C-9886-6AD6F1E0D00A}">
      <dgm:prSet/>
      <dgm:spPr/>
      <dgm:t>
        <a:bodyPr/>
        <a:lstStyle/>
        <a:p>
          <a:endParaRPr lang="fr-FR"/>
        </a:p>
      </dgm:t>
    </dgm:pt>
    <dgm:pt modelId="{E5B20784-51E4-40AC-8DC3-E63163796DF1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 smtClean="0"/>
            <a:t>M2 - </a:t>
          </a:r>
          <a:r>
            <a:rPr lang="fr-FR" smtClean="0"/>
            <a:t>0 </a:t>
          </a:r>
          <a:r>
            <a:rPr lang="fr-FR" smtClean="0"/>
            <a:t>Crédit</a:t>
          </a:r>
          <a:endParaRPr lang="fr-FR" dirty="0"/>
        </a:p>
      </dgm:t>
    </dgm:pt>
    <dgm:pt modelId="{E51D3444-7735-4E0C-895C-A416CE6F2FC9}" type="parTrans" cxnId="{6C78B411-E562-4915-ACA6-B3732F1E47E9}">
      <dgm:prSet/>
      <dgm:spPr/>
      <dgm:t>
        <a:bodyPr/>
        <a:lstStyle/>
        <a:p>
          <a:endParaRPr lang="fr-FR"/>
        </a:p>
      </dgm:t>
    </dgm:pt>
    <dgm:pt modelId="{333F8233-079F-4134-BF9C-491F5C167C54}" type="sibTrans" cxnId="{6C78B411-E562-4915-ACA6-B3732F1E47E9}">
      <dgm:prSet/>
      <dgm:spPr/>
      <dgm:t>
        <a:bodyPr/>
        <a:lstStyle/>
        <a:p>
          <a:endParaRPr lang="fr-FR"/>
        </a:p>
      </dgm:t>
    </dgm:pt>
    <dgm:pt modelId="{8378D4D7-2F56-44AF-96B0-DCD50563147F}">
      <dgm:prSet phldrT="[Texte]"/>
      <dgm:sp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</dgm:spPr>
      <dgm:t>
        <a:bodyPr/>
        <a:lstStyle/>
        <a:p>
          <a:r>
            <a:rPr lang="fr-FR" dirty="0" smtClean="0"/>
            <a:t>Soutenances techniques et finales</a:t>
          </a:r>
          <a:endParaRPr lang="fr-FR" dirty="0"/>
        </a:p>
      </dgm:t>
    </dgm:pt>
    <dgm:pt modelId="{DDDB0CCF-A386-4791-A1C4-C122ED9465B8}" type="parTrans" cxnId="{22157A5E-E067-42F2-85FE-A49F9EF26F79}">
      <dgm:prSet/>
      <dgm:spPr/>
      <dgm:t>
        <a:bodyPr/>
        <a:lstStyle/>
        <a:p>
          <a:endParaRPr lang="fr-FR"/>
        </a:p>
      </dgm:t>
    </dgm:pt>
    <dgm:pt modelId="{9BCFBAEF-AC5D-40C1-8062-B77706787202}" type="sibTrans" cxnId="{22157A5E-E067-42F2-85FE-A49F9EF26F79}">
      <dgm:prSet/>
      <dgm:spPr/>
      <dgm:t>
        <a:bodyPr/>
        <a:lstStyle/>
        <a:p>
          <a:endParaRPr lang="fr-FR"/>
        </a:p>
      </dgm:t>
    </dgm:pt>
    <dgm:pt modelId="{AC116A5C-8AB5-4DFA-9E1F-127F075D2AC5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 smtClean="0"/>
            <a:t>M3 – </a:t>
          </a:r>
          <a:r>
            <a:rPr lang="fr-FR" smtClean="0"/>
            <a:t>30 </a:t>
          </a:r>
          <a:r>
            <a:rPr lang="fr-FR" smtClean="0"/>
            <a:t>crédits </a:t>
          </a:r>
          <a:r>
            <a:rPr lang="fr-FR" dirty="0" smtClean="0"/>
            <a:t>PROGRESSIFS</a:t>
          </a:r>
          <a:endParaRPr lang="fr-FR" dirty="0"/>
        </a:p>
      </dgm:t>
    </dgm:pt>
    <dgm:pt modelId="{70A4AF5A-87D5-4EA7-9396-9F97BC77BC60}" type="parTrans" cxnId="{0398A16F-2A09-44EF-8157-1804FBA93BE5}">
      <dgm:prSet/>
      <dgm:spPr/>
      <dgm:t>
        <a:bodyPr/>
        <a:lstStyle/>
        <a:p>
          <a:endParaRPr lang="fr-FR"/>
        </a:p>
      </dgm:t>
    </dgm:pt>
    <dgm:pt modelId="{D471DE72-AEE5-4899-BFA6-DF131DCB8E7D}" type="sibTrans" cxnId="{0398A16F-2A09-44EF-8157-1804FBA93BE5}">
      <dgm:prSet/>
      <dgm:spPr/>
      <dgm:t>
        <a:bodyPr/>
        <a:lstStyle/>
        <a:p>
          <a:endParaRPr lang="fr-FR"/>
        </a:p>
      </dgm:t>
    </dgm:pt>
    <dgm:pt modelId="{D01DD502-6870-482B-A6A0-403EEA9C6F3D}">
      <dgm:prSet phldrT="[Texte]"/>
      <dgm:sp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</dgm:spPr>
      <dgm:t>
        <a:bodyPr/>
        <a:lstStyle/>
        <a:p>
          <a:r>
            <a:rPr lang="fr-FR" dirty="0" smtClean="0"/>
            <a:t>Soutenances techniques et finales</a:t>
          </a:r>
          <a:endParaRPr lang="fr-FR" dirty="0"/>
        </a:p>
      </dgm:t>
    </dgm:pt>
    <dgm:pt modelId="{6630974B-1C5E-49B1-893E-8F7ABC6A9EF0}" type="parTrans" cxnId="{178E025F-6F22-4F28-BD43-3BF0C5ACBF81}">
      <dgm:prSet/>
      <dgm:spPr/>
      <dgm:t>
        <a:bodyPr/>
        <a:lstStyle/>
        <a:p>
          <a:endParaRPr lang="fr-FR"/>
        </a:p>
      </dgm:t>
    </dgm:pt>
    <dgm:pt modelId="{BBA32D0D-74F6-4EED-ACDE-6A3E3B4DE611}" type="sibTrans" cxnId="{178E025F-6F22-4F28-BD43-3BF0C5ACBF81}">
      <dgm:prSet/>
      <dgm:spPr/>
      <dgm:t>
        <a:bodyPr/>
        <a:lstStyle/>
        <a:p>
          <a:endParaRPr lang="fr-FR"/>
        </a:p>
      </dgm:t>
    </dgm:pt>
    <dgm:pt modelId="{7E38B2F9-FB56-4BA7-9807-96A7081E56EF}">
      <dgm:prSet phldrT="[Texte]"/>
      <dgm:spPr>
        <a:gradFill flip="none" rotWithShape="1">
          <a:gsLst>
            <a:gs pos="0">
              <a:srgbClr val="0070C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</dgm:spPr>
      <dgm:t>
        <a:bodyPr/>
        <a:lstStyle/>
        <a:p>
          <a:r>
            <a:rPr lang="fr-FR" dirty="0" smtClean="0"/>
            <a:t>Soutenances techniques</a:t>
          </a:r>
          <a:endParaRPr lang="fr-FR" dirty="0"/>
        </a:p>
      </dgm:t>
    </dgm:pt>
    <dgm:pt modelId="{D1CB0EAB-FB98-48B3-9D49-86E1E7E966B4}" type="parTrans" cxnId="{73CC7047-1FAF-4987-A398-2B583AE4BB56}">
      <dgm:prSet/>
      <dgm:spPr/>
      <dgm:t>
        <a:bodyPr/>
        <a:lstStyle/>
        <a:p>
          <a:endParaRPr lang="fr-FR"/>
        </a:p>
      </dgm:t>
    </dgm:pt>
    <dgm:pt modelId="{B56068C9-1104-493B-A966-4D97FC38E481}" type="sibTrans" cxnId="{73CC7047-1FAF-4987-A398-2B583AE4BB56}">
      <dgm:prSet/>
      <dgm:spPr/>
      <dgm:t>
        <a:bodyPr/>
        <a:lstStyle/>
        <a:p>
          <a:endParaRPr lang="fr-FR"/>
        </a:p>
      </dgm:t>
    </dgm:pt>
    <dgm:pt modelId="{FA77F84B-FAF1-4F60-9C81-527FE657A24E}">
      <dgm:prSet phldrT="[Texte]"/>
      <dgm:spPr>
        <a:gradFill flip="none" rotWithShape="1">
          <a:gsLst>
            <a:gs pos="0">
              <a:srgbClr val="0070C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</dgm:spPr>
      <dgm:t>
        <a:bodyPr/>
        <a:lstStyle/>
        <a:p>
          <a:r>
            <a:rPr lang="fr-FR" dirty="0" smtClean="0"/>
            <a:t>Rendus documentaires</a:t>
          </a:r>
          <a:endParaRPr lang="fr-FR" dirty="0"/>
        </a:p>
      </dgm:t>
    </dgm:pt>
    <dgm:pt modelId="{070B5E71-F210-44A5-866A-50A3BAD268EE}" type="parTrans" cxnId="{0A68D0F2-5747-4A50-9178-15F2C336184B}">
      <dgm:prSet/>
      <dgm:spPr/>
      <dgm:t>
        <a:bodyPr/>
        <a:lstStyle/>
        <a:p>
          <a:endParaRPr lang="fr-FR"/>
        </a:p>
      </dgm:t>
    </dgm:pt>
    <dgm:pt modelId="{9828C596-F003-4A4A-8BA1-DC8C149AEF7A}" type="sibTrans" cxnId="{0A68D0F2-5747-4A50-9178-15F2C336184B}">
      <dgm:prSet/>
      <dgm:spPr/>
      <dgm:t>
        <a:bodyPr/>
        <a:lstStyle/>
        <a:p>
          <a:endParaRPr lang="fr-FR"/>
        </a:p>
      </dgm:t>
    </dgm:pt>
    <dgm:pt modelId="{64443614-FD20-4B53-9577-924D7B5AE512}">
      <dgm:prSet phldrT="[Texte]"/>
      <dgm:spPr>
        <a:gradFill flip="none" rotWithShape="1">
          <a:gsLst>
            <a:gs pos="0">
              <a:srgbClr val="0070C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</dgm:spPr>
      <dgm:t>
        <a:bodyPr/>
        <a:lstStyle/>
        <a:p>
          <a:r>
            <a:rPr lang="fr-FR" dirty="0" smtClean="0"/>
            <a:t>Suivis</a:t>
          </a:r>
          <a:endParaRPr lang="fr-FR" dirty="0"/>
        </a:p>
      </dgm:t>
    </dgm:pt>
    <dgm:pt modelId="{AD9F159C-40FB-4D7D-AB3A-CF873404B1CE}" type="parTrans" cxnId="{1E648EAB-0A8A-469C-807B-6E4418A84B5A}">
      <dgm:prSet/>
      <dgm:spPr/>
      <dgm:t>
        <a:bodyPr/>
        <a:lstStyle/>
        <a:p>
          <a:endParaRPr lang="fr-FR"/>
        </a:p>
      </dgm:t>
    </dgm:pt>
    <dgm:pt modelId="{B85D7141-2729-4FBC-9CF2-27B3ECE3C782}" type="sibTrans" cxnId="{1E648EAB-0A8A-469C-807B-6E4418A84B5A}">
      <dgm:prSet/>
      <dgm:spPr/>
      <dgm:t>
        <a:bodyPr/>
        <a:lstStyle/>
        <a:p>
          <a:endParaRPr lang="fr-FR"/>
        </a:p>
      </dgm:t>
    </dgm:pt>
    <dgm:pt modelId="{F3CF43BA-B6BE-474A-B027-C2FEEEB48E51}">
      <dgm:prSet phldrT="[Texte]"/>
      <dgm:sp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</dgm:spPr>
      <dgm:t>
        <a:bodyPr/>
        <a:lstStyle/>
        <a:p>
          <a:r>
            <a:rPr lang="fr-FR" dirty="0" smtClean="0"/>
            <a:t>Rendus documentaires</a:t>
          </a:r>
          <a:endParaRPr lang="fr-FR" dirty="0"/>
        </a:p>
      </dgm:t>
    </dgm:pt>
    <dgm:pt modelId="{BA87AF34-6619-4E25-9F02-D4E081A4FC93}" type="parTrans" cxnId="{B23ABBFF-8EE1-4072-B7EC-AE6C2C8C3CC9}">
      <dgm:prSet/>
      <dgm:spPr/>
      <dgm:t>
        <a:bodyPr/>
        <a:lstStyle/>
        <a:p>
          <a:endParaRPr lang="fr-FR"/>
        </a:p>
      </dgm:t>
    </dgm:pt>
    <dgm:pt modelId="{2CFF4813-A769-4B80-978F-7DF714176157}" type="sibTrans" cxnId="{B23ABBFF-8EE1-4072-B7EC-AE6C2C8C3CC9}">
      <dgm:prSet/>
      <dgm:spPr/>
      <dgm:t>
        <a:bodyPr/>
        <a:lstStyle/>
        <a:p>
          <a:endParaRPr lang="fr-FR"/>
        </a:p>
      </dgm:t>
    </dgm:pt>
    <dgm:pt modelId="{67B3064A-1717-4B0B-82F9-DD1F07D06773}">
      <dgm:prSet phldrT="[Texte]"/>
      <dgm:sp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</dgm:spPr>
      <dgm:t>
        <a:bodyPr/>
        <a:lstStyle/>
        <a:p>
          <a:r>
            <a:rPr lang="fr-FR" dirty="0" smtClean="0"/>
            <a:t>Suivis</a:t>
          </a:r>
          <a:endParaRPr lang="fr-FR" dirty="0"/>
        </a:p>
      </dgm:t>
    </dgm:pt>
    <dgm:pt modelId="{482DA43F-427E-4E61-9941-980653FEFF89}" type="parTrans" cxnId="{B59F9F4B-C758-41AD-8B7A-3EE533C9DB59}">
      <dgm:prSet/>
      <dgm:spPr/>
      <dgm:t>
        <a:bodyPr/>
        <a:lstStyle/>
        <a:p>
          <a:endParaRPr lang="fr-FR"/>
        </a:p>
      </dgm:t>
    </dgm:pt>
    <dgm:pt modelId="{8213D5D7-587B-4316-A79A-63853D1E2666}" type="sibTrans" cxnId="{B59F9F4B-C758-41AD-8B7A-3EE533C9DB59}">
      <dgm:prSet/>
      <dgm:spPr/>
      <dgm:t>
        <a:bodyPr/>
        <a:lstStyle/>
        <a:p>
          <a:endParaRPr lang="fr-FR"/>
        </a:p>
      </dgm:t>
    </dgm:pt>
    <dgm:pt modelId="{7AB73716-0825-4293-AEF2-34681FEDB70B}">
      <dgm:prSet phldrT="[Texte]"/>
      <dgm:spPr>
        <a:gradFill flip="none" rotWithShape="1">
          <a:gsLst>
            <a:gs pos="0">
              <a:srgbClr val="0070C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</dgm:spPr>
      <dgm:t>
        <a:bodyPr/>
        <a:lstStyle/>
        <a:p>
          <a:r>
            <a:rPr lang="fr-FR" dirty="0" smtClean="0"/>
            <a:t>Rendus documentaires</a:t>
          </a:r>
          <a:endParaRPr lang="fr-FR" dirty="0"/>
        </a:p>
      </dgm:t>
    </dgm:pt>
    <dgm:pt modelId="{3CEC001B-B96C-471A-BE1D-0CA53E5F0DA3}" type="parTrans" cxnId="{3651287C-1FDA-4484-A47B-15F3AED0806A}">
      <dgm:prSet/>
      <dgm:spPr/>
      <dgm:t>
        <a:bodyPr/>
        <a:lstStyle/>
        <a:p>
          <a:endParaRPr lang="fr-FR"/>
        </a:p>
      </dgm:t>
    </dgm:pt>
    <dgm:pt modelId="{78BA2317-1987-4322-816E-C9E184B5D8B0}" type="sibTrans" cxnId="{3651287C-1FDA-4484-A47B-15F3AED0806A}">
      <dgm:prSet/>
      <dgm:spPr/>
      <dgm:t>
        <a:bodyPr/>
        <a:lstStyle/>
        <a:p>
          <a:endParaRPr lang="fr-FR"/>
        </a:p>
      </dgm:t>
    </dgm:pt>
    <dgm:pt modelId="{334EBE46-5813-499D-8183-E4BA004AACC7}">
      <dgm:prSet phldrT="[Texte]"/>
      <dgm:spPr>
        <a:gradFill flip="none" rotWithShape="1">
          <a:gsLst>
            <a:gs pos="0">
              <a:srgbClr val="0070C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</dgm:spPr>
      <dgm:t>
        <a:bodyPr/>
        <a:lstStyle/>
        <a:p>
          <a:r>
            <a:rPr lang="fr-FR" dirty="0" smtClean="0"/>
            <a:t>Suivis</a:t>
          </a:r>
          <a:endParaRPr lang="fr-FR" dirty="0"/>
        </a:p>
      </dgm:t>
    </dgm:pt>
    <dgm:pt modelId="{A3D5031C-6F2A-4A0C-9DA6-CEC1E7734525}" type="parTrans" cxnId="{4B197ADB-5605-427B-895C-89DB004CA294}">
      <dgm:prSet/>
      <dgm:spPr/>
      <dgm:t>
        <a:bodyPr/>
        <a:lstStyle/>
        <a:p>
          <a:endParaRPr lang="fr-FR"/>
        </a:p>
      </dgm:t>
    </dgm:pt>
    <dgm:pt modelId="{1DFCA5D8-85AE-4919-BCDE-880D98699397}" type="sibTrans" cxnId="{4B197ADB-5605-427B-895C-89DB004CA294}">
      <dgm:prSet/>
      <dgm:spPr/>
      <dgm:t>
        <a:bodyPr/>
        <a:lstStyle/>
        <a:p>
          <a:endParaRPr lang="fr-FR"/>
        </a:p>
      </dgm:t>
    </dgm:pt>
    <dgm:pt modelId="{2295EF8B-0469-4EDE-A1AB-942D709A3FF5}" type="pres">
      <dgm:prSet presAssocID="{5A2558A9-0F22-45FD-AB44-B0A71BE23FC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FDB5DBC6-C577-4BE5-9D59-358BDD737E0F}" type="pres">
      <dgm:prSet presAssocID="{5D2AAA67-857E-42E2-BE94-63F27E117FAD}" presName="linNode" presStyleCnt="0"/>
      <dgm:spPr/>
    </dgm:pt>
    <dgm:pt modelId="{05F84856-DAAE-40C5-B174-C7D46924E499}" type="pres">
      <dgm:prSet presAssocID="{5D2AAA67-857E-42E2-BE94-63F27E117FAD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535D582-1976-4FD7-A859-284CB48A2F58}" type="pres">
      <dgm:prSet presAssocID="{5D2AAA67-857E-42E2-BE94-63F27E117FAD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88268B-6B58-4B55-82FA-68EDD6923221}" type="pres">
      <dgm:prSet presAssocID="{27E50984-3462-4417-8C83-847BFDA1F1D4}" presName="spacing" presStyleCnt="0"/>
      <dgm:spPr/>
    </dgm:pt>
    <dgm:pt modelId="{086D09BC-1026-4B90-8727-223295DB2122}" type="pres">
      <dgm:prSet presAssocID="{E5B20784-51E4-40AC-8DC3-E63163796DF1}" presName="linNode" presStyleCnt="0"/>
      <dgm:spPr/>
    </dgm:pt>
    <dgm:pt modelId="{991C19E4-C290-406A-9A17-41EC5765719E}" type="pres">
      <dgm:prSet presAssocID="{E5B20784-51E4-40AC-8DC3-E63163796DF1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498FF76-8B65-468B-827D-4493935C5A3E}" type="pres">
      <dgm:prSet presAssocID="{E5B20784-51E4-40AC-8DC3-E63163796DF1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D0F891-2309-4558-877D-6E58BF37883E}" type="pres">
      <dgm:prSet presAssocID="{333F8233-079F-4134-BF9C-491F5C167C54}" presName="spacing" presStyleCnt="0"/>
      <dgm:spPr/>
    </dgm:pt>
    <dgm:pt modelId="{9924F404-39FC-4BC3-8F11-5E1AA0215DFF}" type="pres">
      <dgm:prSet presAssocID="{AC116A5C-8AB5-4DFA-9E1F-127F075D2AC5}" presName="linNode" presStyleCnt="0"/>
      <dgm:spPr/>
    </dgm:pt>
    <dgm:pt modelId="{970BA610-9DFA-46A1-B703-B81782B91885}" type="pres">
      <dgm:prSet presAssocID="{AC116A5C-8AB5-4DFA-9E1F-127F075D2AC5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965379-E9A5-49A1-886A-236D3D9DA550}" type="pres">
      <dgm:prSet presAssocID="{AC116A5C-8AB5-4DFA-9E1F-127F075D2AC5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ED9341E-330D-4515-876A-0256BF86D08F}" type="presOf" srcId="{8378D4D7-2F56-44AF-96B0-DCD50563147F}" destId="{7498FF76-8B65-468B-827D-4493935C5A3E}" srcOrd="0" destOrd="0" presId="urn:microsoft.com/office/officeart/2005/8/layout/vList6"/>
    <dgm:cxn modelId="{73CC7047-1FAF-4987-A398-2B583AE4BB56}" srcId="{5D2AAA67-857E-42E2-BE94-63F27E117FAD}" destId="{7E38B2F9-FB56-4BA7-9807-96A7081E56EF}" srcOrd="0" destOrd="0" parTransId="{D1CB0EAB-FB98-48B3-9D49-86E1E7E966B4}" sibTransId="{B56068C9-1104-493B-A966-4D97FC38E481}"/>
    <dgm:cxn modelId="{178E025F-6F22-4F28-BD43-3BF0C5ACBF81}" srcId="{AC116A5C-8AB5-4DFA-9E1F-127F075D2AC5}" destId="{D01DD502-6870-482B-A6A0-403EEA9C6F3D}" srcOrd="0" destOrd="0" parTransId="{6630974B-1C5E-49B1-893E-8F7ABC6A9EF0}" sibTransId="{BBA32D0D-74F6-4EED-ACDE-6A3E3B4DE611}"/>
    <dgm:cxn modelId="{1E648EAB-0A8A-469C-807B-6E4418A84B5A}" srcId="{5D2AAA67-857E-42E2-BE94-63F27E117FAD}" destId="{64443614-FD20-4B53-9577-924D7B5AE512}" srcOrd="2" destOrd="0" parTransId="{AD9F159C-40FB-4D7D-AB3A-CF873404B1CE}" sibTransId="{B85D7141-2729-4FBC-9CF2-27B3ECE3C782}"/>
    <dgm:cxn modelId="{6C78B411-E562-4915-ACA6-B3732F1E47E9}" srcId="{5A2558A9-0F22-45FD-AB44-B0A71BE23FC0}" destId="{E5B20784-51E4-40AC-8DC3-E63163796DF1}" srcOrd="1" destOrd="0" parTransId="{E51D3444-7735-4E0C-895C-A416CE6F2FC9}" sibTransId="{333F8233-079F-4134-BF9C-491F5C167C54}"/>
    <dgm:cxn modelId="{6BAC4182-34D1-4BD9-8D68-5888238F7750}" type="presOf" srcId="{334EBE46-5813-499D-8183-E4BA004AACC7}" destId="{41965379-E9A5-49A1-886A-236D3D9DA550}" srcOrd="0" destOrd="2" presId="urn:microsoft.com/office/officeart/2005/8/layout/vList6"/>
    <dgm:cxn modelId="{22157A5E-E067-42F2-85FE-A49F9EF26F79}" srcId="{E5B20784-51E4-40AC-8DC3-E63163796DF1}" destId="{8378D4D7-2F56-44AF-96B0-DCD50563147F}" srcOrd="0" destOrd="0" parTransId="{DDDB0CCF-A386-4791-A1C4-C122ED9465B8}" sibTransId="{9BCFBAEF-AC5D-40C1-8062-B77706787202}"/>
    <dgm:cxn modelId="{31555DF7-D99A-401E-8C2E-3966A32CB2BD}" type="presOf" srcId="{5D2AAA67-857E-42E2-BE94-63F27E117FAD}" destId="{05F84856-DAAE-40C5-B174-C7D46924E499}" srcOrd="0" destOrd="0" presId="urn:microsoft.com/office/officeart/2005/8/layout/vList6"/>
    <dgm:cxn modelId="{A67732BE-79B6-479A-9E5E-94EC8C7001F5}" type="presOf" srcId="{7AB73716-0825-4293-AEF2-34681FEDB70B}" destId="{41965379-E9A5-49A1-886A-236D3D9DA550}" srcOrd="0" destOrd="1" presId="urn:microsoft.com/office/officeart/2005/8/layout/vList6"/>
    <dgm:cxn modelId="{846A386F-D2A2-4DBE-BDA9-165529AD3B2C}" type="presOf" srcId="{D01DD502-6870-482B-A6A0-403EEA9C6F3D}" destId="{41965379-E9A5-49A1-886A-236D3D9DA550}" srcOrd="0" destOrd="0" presId="urn:microsoft.com/office/officeart/2005/8/layout/vList6"/>
    <dgm:cxn modelId="{45F7E11B-FE2B-461B-BB31-6C69FF28CE14}" type="presOf" srcId="{AC116A5C-8AB5-4DFA-9E1F-127F075D2AC5}" destId="{970BA610-9DFA-46A1-B703-B81782B91885}" srcOrd="0" destOrd="0" presId="urn:microsoft.com/office/officeart/2005/8/layout/vList6"/>
    <dgm:cxn modelId="{201865F8-810D-4E42-9679-A5BFFE14B525}" type="presOf" srcId="{5A2558A9-0F22-45FD-AB44-B0A71BE23FC0}" destId="{2295EF8B-0469-4EDE-A1AB-942D709A3FF5}" srcOrd="0" destOrd="0" presId="urn:microsoft.com/office/officeart/2005/8/layout/vList6"/>
    <dgm:cxn modelId="{B59F9F4B-C758-41AD-8B7A-3EE533C9DB59}" srcId="{E5B20784-51E4-40AC-8DC3-E63163796DF1}" destId="{67B3064A-1717-4B0B-82F9-DD1F07D06773}" srcOrd="2" destOrd="0" parTransId="{482DA43F-427E-4E61-9941-980653FEFF89}" sibTransId="{8213D5D7-587B-4316-A79A-63853D1E2666}"/>
    <dgm:cxn modelId="{B23ABBFF-8EE1-4072-B7EC-AE6C2C8C3CC9}" srcId="{E5B20784-51E4-40AC-8DC3-E63163796DF1}" destId="{F3CF43BA-B6BE-474A-B027-C2FEEEB48E51}" srcOrd="1" destOrd="0" parTransId="{BA87AF34-6619-4E25-9F02-D4E081A4FC93}" sibTransId="{2CFF4813-A769-4B80-978F-7DF714176157}"/>
    <dgm:cxn modelId="{3651287C-1FDA-4484-A47B-15F3AED0806A}" srcId="{AC116A5C-8AB5-4DFA-9E1F-127F075D2AC5}" destId="{7AB73716-0825-4293-AEF2-34681FEDB70B}" srcOrd="1" destOrd="0" parTransId="{3CEC001B-B96C-471A-BE1D-0CA53E5F0DA3}" sibTransId="{78BA2317-1987-4322-816E-C9E184B5D8B0}"/>
    <dgm:cxn modelId="{0C56814B-F3DB-4B2F-A884-05F1088A1B77}" type="presOf" srcId="{67B3064A-1717-4B0B-82F9-DD1F07D06773}" destId="{7498FF76-8B65-468B-827D-4493935C5A3E}" srcOrd="0" destOrd="2" presId="urn:microsoft.com/office/officeart/2005/8/layout/vList6"/>
    <dgm:cxn modelId="{7DE77F09-85AA-41D7-A0E2-7128E7259844}" type="presOf" srcId="{64443614-FD20-4B53-9577-924D7B5AE512}" destId="{4535D582-1976-4FD7-A859-284CB48A2F58}" srcOrd="0" destOrd="2" presId="urn:microsoft.com/office/officeart/2005/8/layout/vList6"/>
    <dgm:cxn modelId="{CB60D869-E394-45B4-B26B-4C5972F5D5E6}" type="presOf" srcId="{F3CF43BA-B6BE-474A-B027-C2FEEEB48E51}" destId="{7498FF76-8B65-468B-827D-4493935C5A3E}" srcOrd="0" destOrd="1" presId="urn:microsoft.com/office/officeart/2005/8/layout/vList6"/>
    <dgm:cxn modelId="{69DE245D-314A-47BB-97D6-B41789064522}" type="presOf" srcId="{FA77F84B-FAF1-4F60-9C81-527FE657A24E}" destId="{4535D582-1976-4FD7-A859-284CB48A2F58}" srcOrd="0" destOrd="1" presId="urn:microsoft.com/office/officeart/2005/8/layout/vList6"/>
    <dgm:cxn modelId="{B41C4FDE-8911-436C-9886-6AD6F1E0D00A}" srcId="{5A2558A9-0F22-45FD-AB44-B0A71BE23FC0}" destId="{5D2AAA67-857E-42E2-BE94-63F27E117FAD}" srcOrd="0" destOrd="0" parTransId="{A4CC1AC7-FC64-4335-AD56-063F183295EC}" sibTransId="{27E50984-3462-4417-8C83-847BFDA1F1D4}"/>
    <dgm:cxn modelId="{0398A16F-2A09-44EF-8157-1804FBA93BE5}" srcId="{5A2558A9-0F22-45FD-AB44-B0A71BE23FC0}" destId="{AC116A5C-8AB5-4DFA-9E1F-127F075D2AC5}" srcOrd="2" destOrd="0" parTransId="{70A4AF5A-87D5-4EA7-9396-9F97BC77BC60}" sibTransId="{D471DE72-AEE5-4899-BFA6-DF131DCB8E7D}"/>
    <dgm:cxn modelId="{FEF52EE3-539B-426A-A00E-A99D63D0B873}" type="presOf" srcId="{7E38B2F9-FB56-4BA7-9807-96A7081E56EF}" destId="{4535D582-1976-4FD7-A859-284CB48A2F58}" srcOrd="0" destOrd="0" presId="urn:microsoft.com/office/officeart/2005/8/layout/vList6"/>
    <dgm:cxn modelId="{0A68D0F2-5747-4A50-9178-15F2C336184B}" srcId="{5D2AAA67-857E-42E2-BE94-63F27E117FAD}" destId="{FA77F84B-FAF1-4F60-9C81-527FE657A24E}" srcOrd="1" destOrd="0" parTransId="{070B5E71-F210-44A5-866A-50A3BAD268EE}" sibTransId="{9828C596-F003-4A4A-8BA1-DC8C149AEF7A}"/>
    <dgm:cxn modelId="{4B197ADB-5605-427B-895C-89DB004CA294}" srcId="{AC116A5C-8AB5-4DFA-9E1F-127F075D2AC5}" destId="{334EBE46-5813-499D-8183-E4BA004AACC7}" srcOrd="2" destOrd="0" parTransId="{A3D5031C-6F2A-4A0C-9DA6-CEC1E7734525}" sibTransId="{1DFCA5D8-85AE-4919-BCDE-880D98699397}"/>
    <dgm:cxn modelId="{232737BE-BC21-4955-976B-F002C9179F5E}" type="presOf" srcId="{E5B20784-51E4-40AC-8DC3-E63163796DF1}" destId="{991C19E4-C290-406A-9A17-41EC5765719E}" srcOrd="0" destOrd="0" presId="urn:microsoft.com/office/officeart/2005/8/layout/vList6"/>
    <dgm:cxn modelId="{8D6EEC0F-13AB-4927-8F68-AFD8DA27BB0B}" type="presParOf" srcId="{2295EF8B-0469-4EDE-A1AB-942D709A3FF5}" destId="{FDB5DBC6-C577-4BE5-9D59-358BDD737E0F}" srcOrd="0" destOrd="0" presId="urn:microsoft.com/office/officeart/2005/8/layout/vList6"/>
    <dgm:cxn modelId="{2B3BB214-E085-42AB-BD91-226034259D00}" type="presParOf" srcId="{FDB5DBC6-C577-4BE5-9D59-358BDD737E0F}" destId="{05F84856-DAAE-40C5-B174-C7D46924E499}" srcOrd="0" destOrd="0" presId="urn:microsoft.com/office/officeart/2005/8/layout/vList6"/>
    <dgm:cxn modelId="{FA36F6B0-B6BE-4AF2-8CED-654DB00FAFD8}" type="presParOf" srcId="{FDB5DBC6-C577-4BE5-9D59-358BDD737E0F}" destId="{4535D582-1976-4FD7-A859-284CB48A2F58}" srcOrd="1" destOrd="0" presId="urn:microsoft.com/office/officeart/2005/8/layout/vList6"/>
    <dgm:cxn modelId="{44BA986F-19BA-42CB-8A6B-1C1EE5BFA4FA}" type="presParOf" srcId="{2295EF8B-0469-4EDE-A1AB-942D709A3FF5}" destId="{1788268B-6B58-4B55-82FA-68EDD6923221}" srcOrd="1" destOrd="0" presId="urn:microsoft.com/office/officeart/2005/8/layout/vList6"/>
    <dgm:cxn modelId="{B4B02C59-2938-4278-B815-54515F721458}" type="presParOf" srcId="{2295EF8B-0469-4EDE-A1AB-942D709A3FF5}" destId="{086D09BC-1026-4B90-8727-223295DB2122}" srcOrd="2" destOrd="0" presId="urn:microsoft.com/office/officeart/2005/8/layout/vList6"/>
    <dgm:cxn modelId="{32BB75E9-9454-4F82-91A2-E7E868F04ECB}" type="presParOf" srcId="{086D09BC-1026-4B90-8727-223295DB2122}" destId="{991C19E4-C290-406A-9A17-41EC5765719E}" srcOrd="0" destOrd="0" presId="urn:microsoft.com/office/officeart/2005/8/layout/vList6"/>
    <dgm:cxn modelId="{BC1099BA-D6D9-480C-A226-58183752E5D6}" type="presParOf" srcId="{086D09BC-1026-4B90-8727-223295DB2122}" destId="{7498FF76-8B65-468B-827D-4493935C5A3E}" srcOrd="1" destOrd="0" presId="urn:microsoft.com/office/officeart/2005/8/layout/vList6"/>
    <dgm:cxn modelId="{B1C27851-25D6-46E6-B8F5-5418654787E9}" type="presParOf" srcId="{2295EF8B-0469-4EDE-A1AB-942D709A3FF5}" destId="{A3D0F891-2309-4558-877D-6E58BF37883E}" srcOrd="3" destOrd="0" presId="urn:microsoft.com/office/officeart/2005/8/layout/vList6"/>
    <dgm:cxn modelId="{2ACA4438-9C85-4CC7-A8C6-8C2B5E3A38B8}" type="presParOf" srcId="{2295EF8B-0469-4EDE-A1AB-942D709A3FF5}" destId="{9924F404-39FC-4BC3-8F11-5E1AA0215DFF}" srcOrd="4" destOrd="0" presId="urn:microsoft.com/office/officeart/2005/8/layout/vList6"/>
    <dgm:cxn modelId="{35CEF0AB-22AE-40A8-92F2-CB999E49EAA7}" type="presParOf" srcId="{9924F404-39FC-4BC3-8F11-5E1AA0215DFF}" destId="{970BA610-9DFA-46A1-B703-B81782B91885}" srcOrd="0" destOrd="0" presId="urn:microsoft.com/office/officeart/2005/8/layout/vList6"/>
    <dgm:cxn modelId="{2B5FB0BE-52CE-4BB3-A9CA-ECCED5D353DA}" type="presParOf" srcId="{9924F404-39FC-4BC3-8F11-5E1AA0215DFF}" destId="{41965379-E9A5-49A1-886A-236D3D9DA55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94EAC-64FE-4671-93BC-510B8FA774AA}">
      <dsp:nvSpPr>
        <dsp:cNvPr id="0" name=""/>
        <dsp:cNvSpPr/>
      </dsp:nvSpPr>
      <dsp:spPr>
        <a:xfrm>
          <a:off x="4816442" y="1163654"/>
          <a:ext cx="168217" cy="44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566"/>
              </a:lnTo>
              <a:lnTo>
                <a:pt x="168217" y="4415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36F68-8813-425E-AA40-CE6564DE2D4B}">
      <dsp:nvSpPr>
        <dsp:cNvPr id="0" name=""/>
        <dsp:cNvSpPr/>
      </dsp:nvSpPr>
      <dsp:spPr>
        <a:xfrm>
          <a:off x="3516413" y="482106"/>
          <a:ext cx="1684000" cy="201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92"/>
              </a:lnTo>
              <a:lnTo>
                <a:pt x="1684000" y="100792"/>
              </a:lnTo>
              <a:lnTo>
                <a:pt x="1684000" y="2015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47013-B141-4792-AFF3-BF5E54EB0AD5}">
      <dsp:nvSpPr>
        <dsp:cNvPr id="0" name=""/>
        <dsp:cNvSpPr/>
      </dsp:nvSpPr>
      <dsp:spPr>
        <a:xfrm>
          <a:off x="3516413" y="482106"/>
          <a:ext cx="227637" cy="201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92"/>
              </a:lnTo>
              <a:lnTo>
                <a:pt x="227637" y="100792"/>
              </a:lnTo>
              <a:lnTo>
                <a:pt x="227637" y="2015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D2CDC-D23F-4455-AB31-09E2887346F7}">
      <dsp:nvSpPr>
        <dsp:cNvPr id="0" name=""/>
        <dsp:cNvSpPr/>
      </dsp:nvSpPr>
      <dsp:spPr>
        <a:xfrm>
          <a:off x="969396" y="1163654"/>
          <a:ext cx="222663" cy="2400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0108"/>
              </a:lnTo>
              <a:lnTo>
                <a:pt x="222663" y="24001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4CAFE-677D-4C96-8DDB-28B98732D734}">
      <dsp:nvSpPr>
        <dsp:cNvPr id="0" name=""/>
        <dsp:cNvSpPr/>
      </dsp:nvSpPr>
      <dsp:spPr>
        <a:xfrm>
          <a:off x="969396" y="1163654"/>
          <a:ext cx="222663" cy="1792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2347"/>
              </a:lnTo>
              <a:lnTo>
                <a:pt x="222663" y="17923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6481D-3D24-44FC-8C04-146D4F6B6CBD}">
      <dsp:nvSpPr>
        <dsp:cNvPr id="0" name=""/>
        <dsp:cNvSpPr/>
      </dsp:nvSpPr>
      <dsp:spPr>
        <a:xfrm>
          <a:off x="969396" y="1163654"/>
          <a:ext cx="222663" cy="1123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114"/>
              </a:lnTo>
              <a:lnTo>
                <a:pt x="222663" y="11231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61148-107C-460B-8C0C-79C0E9555CF0}">
      <dsp:nvSpPr>
        <dsp:cNvPr id="0" name=""/>
        <dsp:cNvSpPr/>
      </dsp:nvSpPr>
      <dsp:spPr>
        <a:xfrm>
          <a:off x="969396" y="1163654"/>
          <a:ext cx="222663" cy="44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566"/>
              </a:lnTo>
              <a:lnTo>
                <a:pt x="222663" y="4415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AC0F7-7F2C-4352-A083-C9091A632753}">
      <dsp:nvSpPr>
        <dsp:cNvPr id="0" name=""/>
        <dsp:cNvSpPr/>
      </dsp:nvSpPr>
      <dsp:spPr>
        <a:xfrm>
          <a:off x="1806936" y="482106"/>
          <a:ext cx="1709476" cy="201584"/>
        </a:xfrm>
        <a:custGeom>
          <a:avLst/>
          <a:gdLst/>
          <a:ahLst/>
          <a:cxnLst/>
          <a:rect l="0" t="0" r="0" b="0"/>
          <a:pathLst>
            <a:path>
              <a:moveTo>
                <a:pt x="1709476" y="0"/>
              </a:moveTo>
              <a:lnTo>
                <a:pt x="1709476" y="100792"/>
              </a:lnTo>
              <a:lnTo>
                <a:pt x="0" y="100792"/>
              </a:lnTo>
              <a:lnTo>
                <a:pt x="0" y="2015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B3F82-5DBA-4501-A7AC-4A4560CE1391}">
      <dsp:nvSpPr>
        <dsp:cNvPr id="0" name=""/>
        <dsp:cNvSpPr/>
      </dsp:nvSpPr>
      <dsp:spPr>
        <a:xfrm>
          <a:off x="2784353" y="2142"/>
          <a:ext cx="1464119" cy="479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Flavien </a:t>
          </a:r>
          <a:r>
            <a:rPr lang="en-US" sz="1200" kern="1200" dirty="0" err="1" smtClean="0"/>
            <a:t>Astraud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Directeur</a:t>
          </a:r>
          <a:r>
            <a:rPr lang="en-US" sz="1200" kern="1200" dirty="0" smtClean="0"/>
            <a:t> des EIP</a:t>
          </a:r>
          <a:endParaRPr lang="fr-FR" sz="1200" kern="1200" dirty="0"/>
        </a:p>
      </dsp:txBody>
      <dsp:txXfrm>
        <a:off x="2784353" y="2142"/>
        <a:ext cx="1464119" cy="479963"/>
      </dsp:txXfrm>
    </dsp:sp>
    <dsp:sp modelId="{35C49F32-4CA3-4DE4-9FAD-3745FC96FF78}">
      <dsp:nvSpPr>
        <dsp:cNvPr id="0" name=""/>
        <dsp:cNvSpPr/>
      </dsp:nvSpPr>
      <dsp:spPr>
        <a:xfrm>
          <a:off x="760010" y="683690"/>
          <a:ext cx="2093850" cy="479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Céline </a:t>
          </a:r>
          <a:r>
            <a:rPr lang="en-US" sz="1200" kern="1200" dirty="0" err="1" smtClean="0"/>
            <a:t>Baraban</a:t>
          </a: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r>
            <a:rPr lang="en-US" sz="1200" kern="1200" dirty="0" err="1" smtClean="0"/>
            <a:t>Responsable</a:t>
          </a:r>
          <a:r>
            <a:rPr lang="en-US" sz="1200" kern="1200" dirty="0" smtClean="0"/>
            <a:t> module</a:t>
          </a:r>
          <a:endParaRPr lang="fr-FR" sz="1200" kern="1200" dirty="0"/>
        </a:p>
      </dsp:txBody>
      <dsp:txXfrm>
        <a:off x="760010" y="683690"/>
        <a:ext cx="2093850" cy="479963"/>
      </dsp:txXfrm>
    </dsp:sp>
    <dsp:sp modelId="{4473D7A6-CAF2-4F44-BA2F-2DF5A56A996D}">
      <dsp:nvSpPr>
        <dsp:cNvPr id="0" name=""/>
        <dsp:cNvSpPr/>
      </dsp:nvSpPr>
      <dsp:spPr>
        <a:xfrm>
          <a:off x="1192059" y="1365239"/>
          <a:ext cx="2152147" cy="479963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Equipe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Suivi</a:t>
          </a:r>
          <a:r>
            <a:rPr lang="en-US" sz="1200" kern="1200" dirty="0" smtClean="0"/>
            <a:t> (8)</a:t>
          </a:r>
          <a:endParaRPr lang="fr-FR" sz="1200" kern="1200" dirty="0"/>
        </a:p>
      </dsp:txBody>
      <dsp:txXfrm>
        <a:off x="1192059" y="1365239"/>
        <a:ext cx="2152147" cy="479963"/>
      </dsp:txXfrm>
    </dsp:sp>
    <dsp:sp modelId="{6AFFBFF4-005B-4604-8ABF-178E8D4712F1}">
      <dsp:nvSpPr>
        <dsp:cNvPr id="0" name=""/>
        <dsp:cNvSpPr/>
      </dsp:nvSpPr>
      <dsp:spPr>
        <a:xfrm>
          <a:off x="1192059" y="2046787"/>
          <a:ext cx="2174859" cy="479963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Equipe</a:t>
          </a:r>
          <a:r>
            <a:rPr lang="en-US" sz="1200" kern="1200" dirty="0" smtClean="0"/>
            <a:t> Promotion </a:t>
          </a:r>
          <a:r>
            <a:rPr lang="en-US" sz="1200" kern="1200" dirty="0" err="1" smtClean="0"/>
            <a:t>Exterieure</a:t>
          </a:r>
          <a:r>
            <a:rPr lang="en-US" sz="1200" kern="1200" dirty="0" smtClean="0"/>
            <a:t> (2)</a:t>
          </a:r>
          <a:endParaRPr lang="fr-FR" sz="1200" kern="1200" dirty="0"/>
        </a:p>
      </dsp:txBody>
      <dsp:txXfrm>
        <a:off x="1192059" y="2046787"/>
        <a:ext cx="2174859" cy="479963"/>
      </dsp:txXfrm>
    </dsp:sp>
    <dsp:sp modelId="{B0714A47-1260-4BCD-A143-D55A22BA9354}">
      <dsp:nvSpPr>
        <dsp:cNvPr id="0" name=""/>
        <dsp:cNvSpPr/>
      </dsp:nvSpPr>
      <dsp:spPr>
        <a:xfrm>
          <a:off x="1192059" y="2728335"/>
          <a:ext cx="2211432" cy="455331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Equipe</a:t>
          </a:r>
          <a:r>
            <a:rPr lang="en-US" sz="1200" kern="1200" dirty="0" smtClean="0"/>
            <a:t> Communication </a:t>
          </a:r>
          <a:r>
            <a:rPr lang="en-US" sz="1200" kern="1200" dirty="0" err="1" smtClean="0"/>
            <a:t>orale</a:t>
          </a:r>
          <a:r>
            <a:rPr lang="en-US" sz="1200" kern="1200" dirty="0" smtClean="0"/>
            <a:t> (2)</a:t>
          </a:r>
          <a:endParaRPr lang="fr-FR" sz="1200" kern="1200" dirty="0"/>
        </a:p>
      </dsp:txBody>
      <dsp:txXfrm>
        <a:off x="1192059" y="2728335"/>
        <a:ext cx="2211432" cy="455331"/>
      </dsp:txXfrm>
    </dsp:sp>
    <dsp:sp modelId="{FC935198-A20B-4EE9-8D6E-FF45AF02BC49}">
      <dsp:nvSpPr>
        <dsp:cNvPr id="0" name=""/>
        <dsp:cNvSpPr/>
      </dsp:nvSpPr>
      <dsp:spPr>
        <a:xfrm>
          <a:off x="1192059" y="3385252"/>
          <a:ext cx="2256856" cy="357020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LabEIP</a:t>
          </a:r>
          <a:endParaRPr lang="fr-FR" sz="1200" kern="1200" dirty="0"/>
        </a:p>
      </dsp:txBody>
      <dsp:txXfrm>
        <a:off x="1192059" y="3385252"/>
        <a:ext cx="2256856" cy="357020"/>
      </dsp:txXfrm>
    </dsp:sp>
    <dsp:sp modelId="{F4AB6E40-F930-43D0-A3C4-1AA3CB692A3A}">
      <dsp:nvSpPr>
        <dsp:cNvPr id="0" name=""/>
        <dsp:cNvSpPr/>
      </dsp:nvSpPr>
      <dsp:spPr>
        <a:xfrm>
          <a:off x="2920250" y="683690"/>
          <a:ext cx="1647599" cy="479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Carole </a:t>
          </a:r>
          <a:r>
            <a:rPr lang="en-US" sz="1200" kern="1200" dirty="0" err="1" smtClean="0"/>
            <a:t>Montgénie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Assistante</a:t>
          </a:r>
          <a:r>
            <a:rPr lang="en-US" sz="1200" kern="1200" dirty="0" smtClean="0"/>
            <a:t> ADM/</a:t>
          </a:r>
          <a:r>
            <a:rPr lang="en-US" sz="1200" kern="1200" dirty="0" err="1" smtClean="0"/>
            <a:t>Péda</a:t>
          </a:r>
          <a:endParaRPr lang="fr-FR" sz="1200" kern="1200" dirty="0"/>
        </a:p>
      </dsp:txBody>
      <dsp:txXfrm>
        <a:off x="2920250" y="683690"/>
        <a:ext cx="1647599" cy="479963"/>
      </dsp:txXfrm>
    </dsp:sp>
    <dsp:sp modelId="{289F9C7E-D392-46F2-A98F-23F915EC1563}">
      <dsp:nvSpPr>
        <dsp:cNvPr id="0" name=""/>
        <dsp:cNvSpPr/>
      </dsp:nvSpPr>
      <dsp:spPr>
        <a:xfrm>
          <a:off x="4720449" y="683690"/>
          <a:ext cx="959927" cy="479963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Julien </a:t>
          </a:r>
          <a:r>
            <a:rPr lang="en-US" sz="1200" kern="1200" dirty="0" err="1" smtClean="0"/>
            <a:t>Frérot</a:t>
          </a:r>
          <a:endParaRPr lang="fr-FR" sz="1200" kern="1200" dirty="0"/>
        </a:p>
      </dsp:txBody>
      <dsp:txXfrm>
        <a:off x="4720449" y="683690"/>
        <a:ext cx="959927" cy="479963"/>
      </dsp:txXfrm>
    </dsp:sp>
    <dsp:sp modelId="{44ACBDD1-CD70-4B6B-87FF-E13B6D874DDD}">
      <dsp:nvSpPr>
        <dsp:cNvPr id="0" name=""/>
        <dsp:cNvSpPr/>
      </dsp:nvSpPr>
      <dsp:spPr>
        <a:xfrm>
          <a:off x="4984660" y="1365239"/>
          <a:ext cx="959927" cy="479963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Equipe</a:t>
          </a:r>
          <a:r>
            <a:rPr lang="en-US" sz="1200" kern="1200" dirty="0" smtClean="0"/>
            <a:t> Technique (10)</a:t>
          </a:r>
          <a:endParaRPr lang="fr-FR" sz="1200" kern="1200" dirty="0"/>
        </a:p>
      </dsp:txBody>
      <dsp:txXfrm>
        <a:off x="4984660" y="1365239"/>
        <a:ext cx="959927" cy="4799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5D582-1976-4FD7-A859-284CB48A2F58}">
      <dsp:nvSpPr>
        <dsp:cNvPr id="0" name=""/>
        <dsp:cNvSpPr/>
      </dsp:nvSpPr>
      <dsp:spPr>
        <a:xfrm>
          <a:off x="2342524" y="371"/>
          <a:ext cx="3513787" cy="1447318"/>
        </a:xfrm>
        <a:prstGeom prst="rightArrow">
          <a:avLst>
            <a:gd name="adj1" fmla="val 75000"/>
            <a:gd name="adj2" fmla="val 50000"/>
          </a:avLst>
        </a:prstGeom>
        <a:gradFill flip="none" rotWithShape="1">
          <a:gsLst>
            <a:gs pos="0">
              <a:srgbClr val="0070C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Proposition sujet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Validation groupe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Rendus documentaires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Cours de communication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Suivis</a:t>
          </a:r>
          <a:endParaRPr lang="fr-FR" sz="1300" kern="1200" dirty="0"/>
        </a:p>
      </dsp:txBody>
      <dsp:txXfrm>
        <a:off x="2342524" y="181286"/>
        <a:ext cx="2971043" cy="1085488"/>
      </dsp:txXfrm>
    </dsp:sp>
    <dsp:sp modelId="{05F84856-DAAE-40C5-B174-C7D46924E499}">
      <dsp:nvSpPr>
        <dsp:cNvPr id="0" name=""/>
        <dsp:cNvSpPr/>
      </dsp:nvSpPr>
      <dsp:spPr>
        <a:xfrm>
          <a:off x="0" y="371"/>
          <a:ext cx="2342524" cy="1447318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B5 – 6 crédits PROGRESSIFS Obligatoire pour passage 4</a:t>
          </a:r>
          <a:r>
            <a:rPr lang="fr-FR" sz="1800" kern="1200" baseline="30000" dirty="0" smtClean="0"/>
            <a:t>ème</a:t>
          </a:r>
          <a:r>
            <a:rPr lang="fr-FR" sz="1800" kern="1200" dirty="0" smtClean="0"/>
            <a:t> année</a:t>
          </a:r>
          <a:endParaRPr lang="fr-FR" sz="1800" kern="1200" dirty="0"/>
        </a:p>
      </dsp:txBody>
      <dsp:txXfrm>
        <a:off x="70652" y="71023"/>
        <a:ext cx="2201220" cy="1306014"/>
      </dsp:txXfrm>
    </dsp:sp>
    <dsp:sp modelId="{7498FF76-8B65-468B-827D-4493935C5A3E}">
      <dsp:nvSpPr>
        <dsp:cNvPr id="0" name=""/>
        <dsp:cNvSpPr/>
      </dsp:nvSpPr>
      <dsp:spPr>
        <a:xfrm>
          <a:off x="2342524" y="1592421"/>
          <a:ext cx="3513787" cy="1447318"/>
        </a:xfrm>
        <a:prstGeom prst="rightArrow">
          <a:avLst>
            <a:gd name="adj1" fmla="val 75000"/>
            <a:gd name="adj2" fmla="val 50000"/>
          </a:avLst>
        </a:prstGeom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Rendus documentaires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Suivis</a:t>
          </a:r>
          <a:endParaRPr lang="fr-FR" sz="1300" kern="1200" dirty="0"/>
        </a:p>
      </dsp:txBody>
      <dsp:txXfrm>
        <a:off x="2342524" y="1773336"/>
        <a:ext cx="2971043" cy="1085488"/>
      </dsp:txXfrm>
    </dsp:sp>
    <dsp:sp modelId="{991C19E4-C290-406A-9A17-41EC5765719E}">
      <dsp:nvSpPr>
        <dsp:cNvPr id="0" name=""/>
        <dsp:cNvSpPr/>
      </dsp:nvSpPr>
      <dsp:spPr>
        <a:xfrm>
          <a:off x="0" y="1592421"/>
          <a:ext cx="2342524" cy="1447318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B6 – 4 Crédits PROGRESSIFS</a:t>
          </a:r>
          <a:endParaRPr lang="fr-FR" sz="2000" kern="1200" dirty="0"/>
        </a:p>
      </dsp:txBody>
      <dsp:txXfrm>
        <a:off x="70652" y="1663073"/>
        <a:ext cx="2201220" cy="1306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5D582-1976-4FD7-A859-284CB48A2F58}">
      <dsp:nvSpPr>
        <dsp:cNvPr id="0" name=""/>
        <dsp:cNvSpPr/>
      </dsp:nvSpPr>
      <dsp:spPr>
        <a:xfrm>
          <a:off x="2342524" y="0"/>
          <a:ext cx="3513787" cy="950034"/>
        </a:xfrm>
        <a:prstGeom prst="rightArrow">
          <a:avLst>
            <a:gd name="adj1" fmla="val 75000"/>
            <a:gd name="adj2" fmla="val 50000"/>
          </a:avLst>
        </a:prstGeom>
        <a:gradFill flip="none" rotWithShape="1">
          <a:gsLst>
            <a:gs pos="0">
              <a:srgbClr val="0070C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Soutenances techniques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Rendus documentaires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Suivis</a:t>
          </a:r>
          <a:endParaRPr lang="fr-FR" sz="1400" kern="1200" dirty="0"/>
        </a:p>
      </dsp:txBody>
      <dsp:txXfrm>
        <a:off x="2342524" y="118754"/>
        <a:ext cx="3157524" cy="712526"/>
      </dsp:txXfrm>
    </dsp:sp>
    <dsp:sp modelId="{05F84856-DAAE-40C5-B174-C7D46924E499}">
      <dsp:nvSpPr>
        <dsp:cNvPr id="0" name=""/>
        <dsp:cNvSpPr/>
      </dsp:nvSpPr>
      <dsp:spPr>
        <a:xfrm>
          <a:off x="0" y="0"/>
          <a:ext cx="2342524" cy="950034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M1 - </a:t>
          </a:r>
          <a:r>
            <a:rPr lang="fr-FR" sz="2500" kern="1200" smtClean="0"/>
            <a:t>0 </a:t>
          </a:r>
          <a:r>
            <a:rPr lang="fr-FR" sz="2500" kern="1200" smtClean="0"/>
            <a:t>Crédit</a:t>
          </a:r>
          <a:endParaRPr lang="fr-FR" sz="2500" kern="1200" dirty="0"/>
        </a:p>
      </dsp:txBody>
      <dsp:txXfrm>
        <a:off x="46377" y="46377"/>
        <a:ext cx="2249770" cy="857280"/>
      </dsp:txXfrm>
    </dsp:sp>
    <dsp:sp modelId="{7498FF76-8B65-468B-827D-4493935C5A3E}">
      <dsp:nvSpPr>
        <dsp:cNvPr id="0" name=""/>
        <dsp:cNvSpPr/>
      </dsp:nvSpPr>
      <dsp:spPr>
        <a:xfrm>
          <a:off x="2342524" y="1045038"/>
          <a:ext cx="3513787" cy="950034"/>
        </a:xfrm>
        <a:prstGeom prst="rightArrow">
          <a:avLst>
            <a:gd name="adj1" fmla="val 75000"/>
            <a:gd name="adj2" fmla="val 50000"/>
          </a:avLst>
        </a:prstGeom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Soutenances techniques et finales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Rendus documentaires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Suivis</a:t>
          </a:r>
          <a:endParaRPr lang="fr-FR" sz="1400" kern="1200" dirty="0"/>
        </a:p>
      </dsp:txBody>
      <dsp:txXfrm>
        <a:off x="2342524" y="1163792"/>
        <a:ext cx="3157524" cy="712526"/>
      </dsp:txXfrm>
    </dsp:sp>
    <dsp:sp modelId="{991C19E4-C290-406A-9A17-41EC5765719E}">
      <dsp:nvSpPr>
        <dsp:cNvPr id="0" name=""/>
        <dsp:cNvSpPr/>
      </dsp:nvSpPr>
      <dsp:spPr>
        <a:xfrm>
          <a:off x="0" y="1045038"/>
          <a:ext cx="2342524" cy="950034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M2 - </a:t>
          </a:r>
          <a:r>
            <a:rPr lang="fr-FR" sz="2500" kern="1200" smtClean="0"/>
            <a:t>0 </a:t>
          </a:r>
          <a:r>
            <a:rPr lang="fr-FR" sz="2500" kern="1200" smtClean="0"/>
            <a:t>Crédit</a:t>
          </a:r>
          <a:endParaRPr lang="fr-FR" sz="2500" kern="1200" dirty="0"/>
        </a:p>
      </dsp:txBody>
      <dsp:txXfrm>
        <a:off x="46377" y="1091415"/>
        <a:ext cx="2249770" cy="857280"/>
      </dsp:txXfrm>
    </dsp:sp>
    <dsp:sp modelId="{41965379-E9A5-49A1-886A-236D3D9DA550}">
      <dsp:nvSpPr>
        <dsp:cNvPr id="0" name=""/>
        <dsp:cNvSpPr/>
      </dsp:nvSpPr>
      <dsp:spPr>
        <a:xfrm>
          <a:off x="2342524" y="2090077"/>
          <a:ext cx="3513787" cy="950034"/>
        </a:xfrm>
        <a:prstGeom prst="rightArrow">
          <a:avLst>
            <a:gd name="adj1" fmla="val 75000"/>
            <a:gd name="adj2" fmla="val 50000"/>
          </a:avLst>
        </a:prstGeom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Soutenances techniques et finales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Rendus documentaires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Suivis</a:t>
          </a:r>
          <a:endParaRPr lang="fr-FR" sz="1400" kern="1200" dirty="0"/>
        </a:p>
      </dsp:txBody>
      <dsp:txXfrm>
        <a:off x="2342524" y="2208831"/>
        <a:ext cx="3157524" cy="712526"/>
      </dsp:txXfrm>
    </dsp:sp>
    <dsp:sp modelId="{970BA610-9DFA-46A1-B703-B81782B91885}">
      <dsp:nvSpPr>
        <dsp:cNvPr id="0" name=""/>
        <dsp:cNvSpPr/>
      </dsp:nvSpPr>
      <dsp:spPr>
        <a:xfrm>
          <a:off x="0" y="2090077"/>
          <a:ext cx="2342524" cy="950034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M3 – </a:t>
          </a:r>
          <a:r>
            <a:rPr lang="fr-FR" sz="2500" kern="1200" smtClean="0"/>
            <a:t>30 </a:t>
          </a:r>
          <a:r>
            <a:rPr lang="fr-FR" sz="2500" kern="1200" smtClean="0"/>
            <a:t>crédits </a:t>
          </a:r>
          <a:r>
            <a:rPr lang="fr-FR" sz="2500" kern="1200" dirty="0" smtClean="0"/>
            <a:t>PROGRESSIFS</a:t>
          </a:r>
          <a:endParaRPr lang="fr-FR" sz="2500" kern="1200" dirty="0"/>
        </a:p>
      </dsp:txBody>
      <dsp:txXfrm>
        <a:off x="46377" y="2136454"/>
        <a:ext cx="2249770" cy="857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F9FDA-FEDA-4C10-85C7-82A82139E8FB}" type="datetimeFigureOut">
              <a:rPr lang="fr-FR" smtClean="0"/>
              <a:pPr/>
              <a:t>22/09/2014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D5825-3E74-43C2-80A4-106531714FE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02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D5825-3E74-43C2-80A4-106531714FE1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456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D5825-3E74-43C2-80A4-106531714FE1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455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D5825-3E74-43C2-80A4-106531714FE1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455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D5825-3E74-43C2-80A4-106531714FE1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455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D5825-3E74-43C2-80A4-106531714FE1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455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D5825-3E74-43C2-80A4-106531714FE1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455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D5825-3E74-43C2-80A4-106531714FE1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455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D5825-3E74-43C2-80A4-106531714FE1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45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D5825-3E74-43C2-80A4-106531714FE1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45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D5825-3E74-43C2-80A4-106531714FE1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455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1) Qu’est ce que votre projet ?</a:t>
            </a:r>
          </a:p>
          <a:p>
            <a:pPr lvl="1"/>
            <a:r>
              <a:rPr lang="fr-FR" dirty="0" smtClean="0"/>
              <a:t>Description succincte du projet.</a:t>
            </a:r>
          </a:p>
          <a:p>
            <a:pPr lvl="1"/>
            <a:r>
              <a:rPr lang="fr-FR" dirty="0" smtClean="0"/>
              <a:t>Quel est l’objectif principal de celui-ci ?</a:t>
            </a:r>
          </a:p>
          <a:p>
            <a:r>
              <a:rPr lang="fr-FR" dirty="0" smtClean="0"/>
              <a:t>2) A qui sert-il ?</a:t>
            </a:r>
          </a:p>
          <a:p>
            <a:pPr lvl="1"/>
            <a:r>
              <a:rPr lang="fr-FR" dirty="0" smtClean="0"/>
              <a:t>Quels sont les différents types d’utilisateurs (consultation, administrateur, contributeur, ...) ?</a:t>
            </a:r>
          </a:p>
          <a:p>
            <a:pPr lvl="1"/>
            <a:r>
              <a:rPr lang="fr-FR" dirty="0" smtClean="0"/>
              <a:t>Décrivez chaque types.</a:t>
            </a:r>
          </a:p>
          <a:p>
            <a:r>
              <a:rPr lang="fr-FR" dirty="0" smtClean="0"/>
              <a:t>3) Pourquoi ce projet ?</a:t>
            </a:r>
          </a:p>
          <a:p>
            <a:pPr lvl="1"/>
            <a:r>
              <a:rPr lang="fr-FR" dirty="0" smtClean="0"/>
              <a:t>Comment se positionne votre projet par rapport à l'existant ?</a:t>
            </a:r>
          </a:p>
          <a:p>
            <a:pPr lvl="1"/>
            <a:r>
              <a:rPr lang="fr-FR" dirty="0" smtClean="0"/>
              <a:t>Quels sont les concurrents ?</a:t>
            </a:r>
          </a:p>
          <a:p>
            <a:pPr lvl="1"/>
            <a:r>
              <a:rPr lang="fr-FR" dirty="0" smtClean="0"/>
              <a:t>Qu’apporte votre projet ?  Y a-t-il un manque ? Un besoin nouveau ?</a:t>
            </a:r>
          </a:p>
          <a:p>
            <a:pPr lvl="1"/>
            <a:r>
              <a:rPr lang="fr-FR" dirty="0" smtClean="0"/>
              <a:t>A quels problèmes ou besoins votre projet répond-t-il ?</a:t>
            </a:r>
          </a:p>
          <a:p>
            <a:pPr lvl="1"/>
            <a:r>
              <a:rPr lang="fr-FR" dirty="0" smtClean="0"/>
              <a:t>Que feront vos utilisateurs avec votre projet ?</a:t>
            </a:r>
          </a:p>
          <a:p>
            <a:pPr lvl="1"/>
            <a:endParaRPr lang="en-US" dirty="0" smtClean="0"/>
          </a:p>
          <a:p>
            <a:r>
              <a:rPr lang="fr-FR" dirty="0" smtClean="0"/>
              <a:t>4) Décrire le résultat ?</a:t>
            </a:r>
          </a:p>
          <a:p>
            <a:pPr lvl="1"/>
            <a:r>
              <a:rPr lang="fr-FR" dirty="0" smtClean="0"/>
              <a:t>Comment utiliser votre projet (en fonction du type d'utilisateur) ?</a:t>
            </a:r>
          </a:p>
          <a:p>
            <a:pPr lvl="1"/>
            <a:r>
              <a:rPr lang="fr-FR" dirty="0" smtClean="0"/>
              <a:t>Comment interagir avec le projet ? (les données externes en entrée et en sortie)</a:t>
            </a:r>
          </a:p>
          <a:p>
            <a:pPr lvl="1"/>
            <a:r>
              <a:rPr lang="fr-FR" dirty="0" smtClean="0"/>
              <a:t>Décrivez les interactions de votre produit par les utilisateurs ?</a:t>
            </a:r>
          </a:p>
          <a:p>
            <a:pPr lvl="1"/>
            <a:r>
              <a:rPr lang="fr-FR" dirty="0" smtClean="0"/>
              <a:t>A quoi ressemblera le produit fini ?</a:t>
            </a:r>
          </a:p>
          <a:p>
            <a:pPr lvl="1"/>
            <a:r>
              <a:rPr lang="fr-FR" dirty="0" smtClean="0"/>
              <a:t>Sur quoi cela fonctionnera t'il ? (OS, DB, Matériel...)</a:t>
            </a:r>
          </a:p>
          <a:p>
            <a:pPr lvl="1"/>
            <a:endParaRPr lang="en-US" dirty="0" smtClean="0"/>
          </a:p>
          <a:p>
            <a:r>
              <a:rPr lang="fr-FR" dirty="0" smtClean="0"/>
              <a:t>5) Moyens : avec quoi ?</a:t>
            </a:r>
          </a:p>
          <a:p>
            <a:pPr lvl="1"/>
            <a:r>
              <a:rPr lang="fr-FR" dirty="0" smtClean="0"/>
              <a:t>Quels moyens humains ? (quantité : Combien de personnes, Type de profil) (Pourquoi pas décrire votre organisation, votre gestion du groupe si possible)</a:t>
            </a:r>
          </a:p>
          <a:p>
            <a:pPr lvl="1"/>
            <a:r>
              <a:rPr lang="fr-FR" dirty="0" smtClean="0"/>
              <a:t>Des idées de partenaire ?</a:t>
            </a:r>
          </a:p>
          <a:p>
            <a:pPr lvl="1"/>
            <a:r>
              <a:rPr lang="fr-FR" dirty="0" smtClean="0"/>
              <a:t>De quels moyens matériels auriez-vous besoin ? (technologies, plate-forme, réseau, données, ...) : Une idées des coûts ?</a:t>
            </a:r>
          </a:p>
          <a:p>
            <a:pPr lvl="1"/>
            <a:r>
              <a:rPr lang="fr-FR" dirty="0" smtClean="0"/>
              <a:t>Décrivez les logiciels dont vous auriez besoin : logiciels utilisés ? librairies et composants utilisés ? BDD ? : Une idées des coûts ?</a:t>
            </a:r>
          </a:p>
          <a:p>
            <a:endParaRPr lang="fr-FR" dirty="0" smtClean="0"/>
          </a:p>
          <a:p>
            <a:r>
              <a:rPr lang="fr-FR" dirty="0" smtClean="0"/>
              <a:t>6) Comment vous le fabriquez ?</a:t>
            </a:r>
          </a:p>
          <a:p>
            <a:pPr lvl="1"/>
            <a:r>
              <a:rPr lang="fr-FR" dirty="0" smtClean="0"/>
              <a:t>Qu’est ce que vous développez :</a:t>
            </a:r>
          </a:p>
          <a:p>
            <a:pPr lvl="1"/>
            <a:r>
              <a:rPr lang="fr-FR" dirty="0" smtClean="0"/>
              <a:t>Décrire les différentes parties de votre projet ? </a:t>
            </a:r>
          </a:p>
          <a:p>
            <a:pPr lvl="1"/>
            <a:r>
              <a:rPr lang="fr-FR" dirty="0" smtClean="0"/>
              <a:t>Décrire leurs interactions ?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D5825-3E74-43C2-80A4-106531714FE1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173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7) Quand ?</a:t>
            </a:r>
          </a:p>
          <a:p>
            <a:pPr lvl="1"/>
            <a:r>
              <a:rPr lang="fr-FR" dirty="0" smtClean="0"/>
              <a:t>Décrire votre planning, les grandes étapes de la réalisation en collant au planning de l'EIP.</a:t>
            </a:r>
          </a:p>
          <a:p>
            <a:endParaRPr lang="fr-FR" dirty="0" smtClean="0"/>
          </a:p>
          <a:p>
            <a:r>
              <a:rPr lang="fr-FR" dirty="0" smtClean="0"/>
              <a:t>8) Où ?</a:t>
            </a:r>
          </a:p>
          <a:p>
            <a:pPr lvl="1"/>
            <a:r>
              <a:rPr lang="fr-FR" dirty="0" smtClean="0"/>
              <a:t>Devez-vous être ou interagir avec des lieux particulier pour fabriquer votre projet ?</a:t>
            </a:r>
          </a:p>
          <a:p>
            <a:endParaRPr lang="fr-FR" dirty="0" smtClean="0"/>
          </a:p>
          <a:p>
            <a:r>
              <a:rPr lang="fr-FR" dirty="0" smtClean="0"/>
              <a:t>9) Contraintes</a:t>
            </a:r>
          </a:p>
          <a:p>
            <a:pPr lvl="1"/>
            <a:r>
              <a:rPr lang="fr-FR" dirty="0" smtClean="0"/>
              <a:t>Quelles sont les types de contraintes (temps, coûts, techniques, ...)</a:t>
            </a:r>
          </a:p>
          <a:p>
            <a:pPr lvl="1"/>
            <a:r>
              <a:rPr lang="fr-FR" dirty="0" smtClean="0"/>
              <a:t>Décrire les contournements si besoin.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10) Périmètre de votre projet</a:t>
            </a:r>
          </a:p>
          <a:p>
            <a:pPr lvl="1"/>
            <a:r>
              <a:rPr lang="fr-FR" dirty="0" smtClean="0"/>
              <a:t>Décrire ici les chiffres associés à votre projet par exemple :</a:t>
            </a:r>
          </a:p>
          <a:p>
            <a:pPr lvl="2"/>
            <a:r>
              <a:rPr lang="fr-FR" dirty="0" smtClean="0"/>
              <a:t>Quel nombre d'utilisateur visé ?</a:t>
            </a:r>
          </a:p>
          <a:p>
            <a:pPr lvl="2"/>
            <a:r>
              <a:rPr lang="fr-FR" dirty="0" smtClean="0"/>
              <a:t>Quel est le nombre de server nécessaire ?</a:t>
            </a:r>
          </a:p>
          <a:p>
            <a:pPr lvl="2"/>
            <a:r>
              <a:rPr lang="fr-FR" dirty="0" smtClean="0"/>
              <a:t>Volume de données ?</a:t>
            </a:r>
          </a:p>
          <a:p>
            <a:pPr lvl="2"/>
            <a:r>
              <a:rPr lang="fr-FR" dirty="0" smtClean="0"/>
              <a:t>...</a:t>
            </a:r>
          </a:p>
          <a:p>
            <a:endParaRPr lang="fr-FR" dirty="0" smtClean="0"/>
          </a:p>
          <a:p>
            <a:r>
              <a:rPr lang="fr-FR" dirty="0" smtClean="0"/>
              <a:t>11) Cadre légal de votre projet</a:t>
            </a:r>
          </a:p>
          <a:p>
            <a:pPr lvl="1"/>
            <a:r>
              <a:rPr lang="fr-FR" dirty="0" smtClean="0"/>
              <a:t>Vérifier les aspects légaux : Données utilisateurs, droits d'auteurs, contrefaçons, ..., Voyez vous un potentiel problème ?</a:t>
            </a:r>
          </a:p>
          <a:p>
            <a:endParaRPr lang="fr-FR" dirty="0" smtClean="0"/>
          </a:p>
          <a:p>
            <a:r>
              <a:rPr lang="fr-FR" dirty="0" smtClean="0"/>
              <a:t>12) Cadre du projet</a:t>
            </a:r>
          </a:p>
          <a:p>
            <a:pPr lvl="1"/>
            <a:r>
              <a:rPr lang="fr-FR" dirty="0" smtClean="0"/>
              <a:t>Votre projet est-il une reprise ou contribution à un projet existant, un projet d'entreprise (création ou commandité, ...)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D5825-3E74-43C2-80A4-106531714FE1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135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D5825-3E74-43C2-80A4-106531714FE1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45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9E5A1-541B-421E-B94F-29B626DA9FEA}" type="datetime1">
              <a:rPr lang="fr-FR" smtClean="0"/>
              <a:t>22/09/2014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51C8-0E80-46DC-A82A-3BBC6D08E1AC}" type="datetime1">
              <a:rPr lang="fr-FR" smtClean="0"/>
              <a:t>22/09/2014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5B2F-2C03-4A8E-A904-A8C2B7FED57E}" type="datetime1">
              <a:rPr lang="fr-FR" smtClean="0"/>
              <a:t>22/09/2014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A8C9-F4A7-49CB-ABC7-EECADF2608A8}" type="datetime1">
              <a:rPr lang="fr-FR" smtClean="0"/>
              <a:t>22/09/2014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9BC9-38AC-4F48-98FE-A1F04C6A9C97}" type="datetime1">
              <a:rPr lang="fr-FR" smtClean="0"/>
              <a:t>22/09/2014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7B8D-576E-46D2-9FCD-899DD855AD6E}" type="datetime1">
              <a:rPr lang="fr-FR" smtClean="0"/>
              <a:t>22/09/2014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B5FA-2656-47BE-9074-483D9BED87C6}" type="datetime1">
              <a:rPr lang="fr-FR" smtClean="0"/>
              <a:t>22/09/2014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7E51-4089-40D2-95ED-0989B445FEE5}" type="datetime1">
              <a:rPr lang="fr-FR" smtClean="0"/>
              <a:t>22/09/2014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2193-013F-46CF-A182-1F355804166A}" type="datetime1">
              <a:rPr lang="fr-FR" smtClean="0"/>
              <a:t>22/09/2014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B8EF-643F-4E2E-A27A-686D3961C7AB}" type="datetime1">
              <a:rPr lang="fr-FR" smtClean="0"/>
              <a:t>22/09/2014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3592-AFDE-4336-B5DE-7692F4A92337}" type="datetime1">
              <a:rPr lang="fr-FR" smtClean="0"/>
              <a:t>22/09/2014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2B9DA-134B-481C-82DC-829AB68BDF0C}" type="datetime1">
              <a:rPr lang="fr-FR" smtClean="0"/>
              <a:t>22/09/2014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1100C-1382-4518-A19A-927E319C5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amedevlab.epitech.eu/fr/projets/eip/validation-ei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ntra.labeip.epitech.eu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hyperlink" Target="mailto:eip@epitech.eu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age_presentation-sans_slo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2283718"/>
            <a:ext cx="8204448" cy="1102519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Présentation matière EIP</a:t>
            </a:r>
            <a:br>
              <a:rPr lang="fr-FR" dirty="0" smtClean="0"/>
            </a:br>
            <a:r>
              <a:rPr lang="fr-FR" dirty="0" smtClean="0"/>
              <a:t>ET</a:t>
            </a:r>
            <a:br>
              <a:rPr lang="fr-FR" dirty="0" smtClean="0"/>
            </a:br>
            <a:r>
              <a:rPr lang="fr-FR" dirty="0" smtClean="0"/>
              <a:t>Comment choisir et proposer son EIP</a:t>
            </a:r>
            <a:endParaRPr lang="fr-FR" dirty="0"/>
          </a:p>
        </p:txBody>
      </p:sp>
      <p:pic>
        <p:nvPicPr>
          <p:cNvPr id="6" name="Shape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339502"/>
            <a:ext cx="2808312" cy="143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Valider ses modules</a:t>
            </a:r>
            <a:endParaRPr lang="fr-FR" dirty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694389987"/>
              </p:ext>
            </p:extLst>
          </p:nvPr>
        </p:nvGraphicFramePr>
        <p:xfrm>
          <a:off x="755576" y="1275606"/>
          <a:ext cx="5856312" cy="304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à coins arrondis 13"/>
          <p:cNvSpPr/>
          <p:nvPr/>
        </p:nvSpPr>
        <p:spPr>
          <a:xfrm>
            <a:off x="7524328" y="1131590"/>
            <a:ext cx="1080120" cy="3600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>
            <a:noAutofit/>
          </a:bodyPr>
          <a:lstStyle/>
          <a:p>
            <a:pPr algn="ctr"/>
            <a:r>
              <a:rPr lang="fr-FR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Bachelor</a:t>
            </a:r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8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Valider son EIP</a:t>
            </a:r>
            <a:endParaRPr lang="fr-FR" dirty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1093097889"/>
              </p:ext>
            </p:extLst>
          </p:nvPr>
        </p:nvGraphicFramePr>
        <p:xfrm>
          <a:off x="755576" y="1275606"/>
          <a:ext cx="5856312" cy="304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à coins arrondis 13"/>
          <p:cNvSpPr/>
          <p:nvPr/>
        </p:nvSpPr>
        <p:spPr>
          <a:xfrm>
            <a:off x="7524328" y="1131590"/>
            <a:ext cx="1080120" cy="3600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>
            <a:noAutofit/>
          </a:bodyPr>
          <a:lstStyle/>
          <a:p>
            <a:pPr algn="ctr"/>
            <a:r>
              <a:rPr lang="fr-F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Expertise &amp;</a:t>
            </a:r>
          </a:p>
          <a:p>
            <a:pPr algn="ctr"/>
            <a:r>
              <a:rPr lang="fr-F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Innovation</a:t>
            </a:r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Projets GDL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Tous</a:t>
            </a:r>
            <a:r>
              <a:rPr lang="en-US" dirty="0" smtClean="0"/>
              <a:t> les </a:t>
            </a:r>
            <a:r>
              <a:rPr lang="en-US" dirty="0" err="1" smtClean="0"/>
              <a:t>projets</a:t>
            </a:r>
            <a:r>
              <a:rPr lang="en-US" dirty="0" smtClean="0"/>
              <a:t> </a:t>
            </a:r>
            <a:r>
              <a:rPr lang="en-US" dirty="0" err="1" smtClean="0"/>
              <a:t>Jeux</a:t>
            </a:r>
            <a:r>
              <a:rPr lang="en-US" dirty="0" smtClean="0"/>
              <a:t> </a:t>
            </a:r>
            <a:r>
              <a:rPr lang="en-US" dirty="0" err="1" smtClean="0"/>
              <a:t>vidéos</a:t>
            </a:r>
            <a:endParaRPr lang="fr-FR" dirty="0" smtClean="0"/>
          </a:p>
          <a:p>
            <a:pPr lvl="1"/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gamedevlab.epitech.eu/fr/projets/eip/validation-eip</a:t>
            </a:r>
            <a:endParaRPr lang="fr-FR" dirty="0"/>
          </a:p>
          <a:p>
            <a:r>
              <a:rPr lang="fr-FR" dirty="0"/>
              <a:t>Fiche projet du </a:t>
            </a:r>
            <a:r>
              <a:rPr lang="fr-FR" dirty="0" err="1" smtClean="0"/>
              <a:t>GameDevLab</a:t>
            </a:r>
            <a:r>
              <a:rPr lang="fr-FR" dirty="0" smtClean="0"/>
              <a:t> : </a:t>
            </a:r>
            <a:r>
              <a:rPr lang="fr-FR" u="sng" dirty="0" smtClean="0">
                <a:solidFill>
                  <a:srgbClr val="FF0000"/>
                </a:solidFill>
              </a:rPr>
              <a:t>23/11/2014</a:t>
            </a:r>
          </a:p>
          <a:p>
            <a:pPr lvl="1"/>
            <a:r>
              <a:rPr lang="tr-TR" sz="2800" dirty="0" smtClean="0"/>
              <a:t>http</a:t>
            </a:r>
            <a:r>
              <a:rPr lang="tr-TR" sz="2800" dirty="0"/>
              <a:t>://gamedevlab.epitech.eu/docs/fiche-projet.docx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01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Dates clés B5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Ouverture </a:t>
            </a:r>
            <a:r>
              <a:rPr lang="fr-FR" dirty="0" err="1" smtClean="0"/>
              <a:t>workflow</a:t>
            </a:r>
            <a:r>
              <a:rPr lang="fr-FR" dirty="0" smtClean="0"/>
              <a:t> : </a:t>
            </a:r>
            <a:r>
              <a:rPr lang="fr-FR" dirty="0" smtClean="0">
                <a:solidFill>
                  <a:srgbClr val="FF0000"/>
                </a:solidFill>
              </a:rPr>
              <a:t>01/11</a:t>
            </a:r>
          </a:p>
          <a:p>
            <a:r>
              <a:rPr lang="en-US" dirty="0" err="1" smtClean="0"/>
              <a:t>Fermeture</a:t>
            </a:r>
            <a:r>
              <a:rPr lang="en-US" dirty="0" smtClean="0"/>
              <a:t> workflow : </a:t>
            </a:r>
            <a:r>
              <a:rPr lang="en-US" dirty="0" smtClean="0">
                <a:solidFill>
                  <a:srgbClr val="FF0000"/>
                </a:solidFill>
              </a:rPr>
              <a:t>07/12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/>
              <a:t>Cours documentation : </a:t>
            </a:r>
            <a:r>
              <a:rPr lang="fr-FR" dirty="0" err="1" smtClean="0">
                <a:solidFill>
                  <a:srgbClr val="FF0000"/>
                </a:solidFill>
              </a:rPr>
              <a:t>Dec</a:t>
            </a:r>
            <a:r>
              <a:rPr lang="fr-FR" dirty="0" smtClean="0">
                <a:solidFill>
                  <a:srgbClr val="FF0000"/>
                </a:solidFill>
              </a:rPr>
              <a:t>/</a:t>
            </a:r>
            <a:r>
              <a:rPr lang="fr-FR" dirty="0" err="1" smtClean="0">
                <a:solidFill>
                  <a:srgbClr val="FF0000"/>
                </a:solidFill>
              </a:rPr>
              <a:t>Janv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/>
              <a:t>Validation sujet : </a:t>
            </a:r>
            <a:r>
              <a:rPr lang="fr-FR" dirty="0" smtClean="0">
                <a:solidFill>
                  <a:srgbClr val="FF0000"/>
                </a:solidFill>
              </a:rPr>
              <a:t>21/12</a:t>
            </a:r>
          </a:p>
          <a:p>
            <a:r>
              <a:rPr lang="fr-FR" dirty="0" smtClean="0"/>
              <a:t>Validation groupe : </a:t>
            </a:r>
            <a:r>
              <a:rPr lang="fr-FR" dirty="0" smtClean="0">
                <a:solidFill>
                  <a:srgbClr val="FF0000"/>
                </a:solidFill>
              </a:rPr>
              <a:t>25/01</a:t>
            </a:r>
          </a:p>
          <a:p>
            <a:r>
              <a:rPr lang="fr-FR" dirty="0" smtClean="0"/>
              <a:t>EDE + 50M : </a:t>
            </a:r>
            <a:r>
              <a:rPr lang="fr-FR" dirty="0" smtClean="0">
                <a:solidFill>
                  <a:srgbClr val="FF0000"/>
                </a:solidFill>
              </a:rPr>
              <a:t>01/02</a:t>
            </a:r>
          </a:p>
          <a:p>
            <a:r>
              <a:rPr lang="fr-FR" dirty="0" smtClean="0"/>
              <a:t>WBS : </a:t>
            </a:r>
            <a:r>
              <a:rPr lang="fr-FR" dirty="0" smtClean="0">
                <a:solidFill>
                  <a:srgbClr val="FF0000"/>
                </a:solidFill>
              </a:rPr>
              <a:t>15/02</a:t>
            </a:r>
          </a:p>
          <a:p>
            <a:r>
              <a:rPr lang="fr-FR" dirty="0" smtClean="0"/>
              <a:t>CDC : </a:t>
            </a:r>
            <a:r>
              <a:rPr lang="fr-FR" dirty="0" smtClean="0">
                <a:solidFill>
                  <a:srgbClr val="FF0000"/>
                </a:solidFill>
              </a:rPr>
              <a:t>08/03</a:t>
            </a:r>
          </a:p>
        </p:txBody>
      </p:sp>
      <p:pic>
        <p:nvPicPr>
          <p:cNvPr id="13" name="Image 12" descr="date clef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1923678"/>
            <a:ext cx="1692717" cy="165618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8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683568" y="1275606"/>
            <a:ext cx="8229600" cy="3394472"/>
          </a:xfrm>
        </p:spPr>
        <p:txBody>
          <a:bodyPr>
            <a:normAutofit/>
          </a:bodyPr>
          <a:lstStyle/>
          <a:p>
            <a:endParaRPr lang="fr-FR" sz="2000" dirty="0" smtClean="0"/>
          </a:p>
          <a:p>
            <a:r>
              <a:rPr lang="fr-FR" sz="2000" dirty="0" smtClean="0"/>
              <a:t>Ticket :</a:t>
            </a:r>
          </a:p>
          <a:p>
            <a:pPr lvl="1">
              <a:buNone/>
            </a:pPr>
            <a:r>
              <a:rPr lang="fr-FR" sz="1600" dirty="0" smtClean="0"/>
              <a:t> </a:t>
            </a:r>
            <a:r>
              <a:rPr lang="fr-FR" sz="1600" dirty="0" smtClean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intra.labeip.epitech.eu</a:t>
            </a:r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err="1" smtClean="0"/>
              <a:t>Equipe</a:t>
            </a:r>
            <a:r>
              <a:rPr lang="en-US" sz="2000" dirty="0" smtClean="0"/>
              <a:t> </a:t>
            </a:r>
            <a:r>
              <a:rPr lang="en-US" sz="2000" dirty="0" err="1" smtClean="0"/>
              <a:t>pédagogique</a:t>
            </a:r>
            <a:r>
              <a:rPr lang="en-US" sz="2000" dirty="0" smtClean="0"/>
              <a:t> 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4"/>
              </a:rPr>
              <a:t>eip@epitech.eu</a:t>
            </a:r>
            <a:endParaRPr lang="en-US" sz="1600" dirty="0" smtClean="0"/>
          </a:p>
          <a:p>
            <a:pPr lvl="1">
              <a:buNone/>
            </a:pPr>
            <a:r>
              <a:rPr lang="en-US" sz="2000" dirty="0" smtClean="0"/>
              <a:t>Assistants</a:t>
            </a:r>
            <a:r>
              <a:rPr lang="en-US" sz="1600" dirty="0" smtClean="0"/>
              <a:t> : </a:t>
            </a:r>
            <a:r>
              <a:rPr lang="en-US" sz="1600" dirty="0" smtClean="0">
                <a:hlinkClick r:id="rId4"/>
              </a:rPr>
              <a:t>labeip@epitech.eu</a:t>
            </a:r>
          </a:p>
          <a:p>
            <a:pPr lvl="1">
              <a:buNone/>
            </a:pPr>
            <a:r>
              <a:rPr lang="en-US" sz="2000" dirty="0" smtClean="0"/>
              <a:t>		            01.44.08.01.29</a:t>
            </a:r>
            <a:endParaRPr lang="fr-FR" sz="2000" dirty="0" smtClean="0">
              <a:hlinkClick r:id="rId4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Contact</a:t>
            </a:r>
            <a:endParaRPr lang="fr-FR" dirty="0"/>
          </a:p>
        </p:txBody>
      </p:sp>
      <p:pic>
        <p:nvPicPr>
          <p:cNvPr id="14" name="Espace réservé du contenu 11" descr="creation_site_internet_contac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0152" y="1779662"/>
            <a:ext cx="2308853" cy="173164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8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Questions et propositions</a:t>
            </a:r>
            <a:endParaRPr lang="fr-FR" dirty="0"/>
          </a:p>
        </p:txBody>
      </p:sp>
      <p:pic>
        <p:nvPicPr>
          <p:cNvPr id="12" name="Image 11" descr="questio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2541109"/>
            <a:ext cx="2952328" cy="22142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63688" y="131073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PPT </a:t>
            </a:r>
            <a:r>
              <a:rPr lang="en-US" dirty="0" err="1"/>
              <a:t>disponible</a:t>
            </a:r>
            <a:r>
              <a:rPr lang="en-US" dirty="0"/>
              <a:t> :</a:t>
            </a:r>
          </a:p>
          <a:p>
            <a:r>
              <a:rPr lang="en-US" dirty="0"/>
              <a:t>https://labeip.epitech.eu/svn/eip/public/2017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8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Introduction / Pédagogie</a:t>
            </a:r>
          </a:p>
          <a:p>
            <a:r>
              <a:rPr lang="fr-FR" dirty="0" smtClean="0"/>
              <a:t>Objectif de l’EIP</a:t>
            </a:r>
          </a:p>
          <a:p>
            <a:r>
              <a:rPr lang="en-US" dirty="0" err="1" smtClean="0"/>
              <a:t>L’équipe</a:t>
            </a:r>
            <a:r>
              <a:rPr lang="en-US" dirty="0" smtClean="0"/>
              <a:t> EIP</a:t>
            </a:r>
            <a:endParaRPr lang="fr-FR" dirty="0" smtClean="0"/>
          </a:p>
          <a:p>
            <a:r>
              <a:rPr lang="fr-FR" dirty="0" smtClean="0"/>
              <a:t>Recherche</a:t>
            </a:r>
          </a:p>
          <a:p>
            <a:r>
              <a:rPr lang="fr-FR" dirty="0" smtClean="0"/>
              <a:t>Processus itératif</a:t>
            </a:r>
          </a:p>
          <a:p>
            <a:r>
              <a:rPr lang="en-US" dirty="0" smtClean="0"/>
              <a:t>Workflow</a:t>
            </a:r>
            <a:endParaRPr lang="fr-FR" dirty="0" smtClean="0"/>
          </a:p>
          <a:p>
            <a:r>
              <a:rPr lang="fr-FR" dirty="0" smtClean="0"/>
              <a:t>Pour valider son EIP</a:t>
            </a:r>
          </a:p>
          <a:p>
            <a:r>
              <a:rPr lang="fr-FR" dirty="0" smtClean="0"/>
              <a:t>GDL</a:t>
            </a:r>
          </a:p>
          <a:p>
            <a:r>
              <a:rPr lang="fr-FR" dirty="0" smtClean="0"/>
              <a:t>Dates clés B5</a:t>
            </a:r>
          </a:p>
          <a:p>
            <a:r>
              <a:rPr lang="fr-FR" dirty="0" smtClean="0"/>
              <a:t>Contact</a:t>
            </a:r>
          </a:p>
        </p:txBody>
      </p:sp>
      <p:pic>
        <p:nvPicPr>
          <p:cNvPr id="11" name="Image 10" descr="sommai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1779662"/>
            <a:ext cx="2304256" cy="199806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8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Pédagogie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3 années</a:t>
            </a:r>
          </a:p>
          <a:p>
            <a:r>
              <a:rPr lang="fr-FR" dirty="0" smtClean="0"/>
              <a:t>Gestion de projet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Promotion</a:t>
            </a:r>
            <a:endParaRPr lang="fr-FR" dirty="0" smtClean="0"/>
          </a:p>
          <a:p>
            <a:r>
              <a:rPr lang="fr-FR" dirty="0" smtClean="0"/>
              <a:t>Rendus obligatoires</a:t>
            </a:r>
          </a:p>
          <a:p>
            <a:r>
              <a:rPr lang="fr-FR" dirty="0" smtClean="0"/>
              <a:t>Module global</a:t>
            </a:r>
          </a:p>
          <a:p>
            <a:endParaRPr lang="fr-FR" dirty="0" smtClean="0"/>
          </a:p>
        </p:txBody>
      </p:sp>
      <p:pic>
        <p:nvPicPr>
          <p:cNvPr id="1026" name="Picture 2" descr="C:\Users\NellA\Desktop\rubon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707654"/>
            <a:ext cx="2140625" cy="1872208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8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de l’EIP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Les nôtres</a:t>
            </a:r>
          </a:p>
          <a:p>
            <a:pPr marL="457200" lvl="1" indent="0">
              <a:buNone/>
            </a:pPr>
            <a:r>
              <a:rPr lang="en-US" dirty="0" err="1" smtClean="0"/>
              <a:t>Valorisation</a:t>
            </a:r>
            <a:r>
              <a:rPr lang="en-US" dirty="0" smtClean="0"/>
              <a:t> de </a:t>
            </a:r>
            <a:r>
              <a:rPr lang="en-US" dirty="0" err="1" smtClean="0"/>
              <a:t>l’école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Apprendre à finir un projet</a:t>
            </a:r>
          </a:p>
          <a:p>
            <a:pPr lvl="1">
              <a:buNone/>
            </a:pPr>
            <a:r>
              <a:rPr lang="fr-FR" dirty="0" smtClean="0"/>
              <a:t>Carte de visite</a:t>
            </a:r>
          </a:p>
          <a:p>
            <a:r>
              <a:rPr lang="fr-FR" dirty="0" smtClean="0"/>
              <a:t>Les vôtres</a:t>
            </a:r>
          </a:p>
          <a:p>
            <a:pPr lvl="1">
              <a:buNone/>
            </a:pPr>
            <a:r>
              <a:rPr lang="fr-FR" dirty="0" smtClean="0"/>
              <a:t>Projet plaisant</a:t>
            </a:r>
          </a:p>
          <a:p>
            <a:pPr lvl="1">
              <a:buNone/>
            </a:pPr>
            <a:r>
              <a:rPr lang="fr-FR" dirty="0" smtClean="0"/>
              <a:t>Monter une société, une communauté…</a:t>
            </a:r>
          </a:p>
          <a:p>
            <a:pPr lvl="1">
              <a:buNone/>
            </a:pPr>
            <a:r>
              <a:rPr lang="en-US" dirty="0" smtClean="0"/>
              <a:t>Etc…</a:t>
            </a:r>
            <a:endParaRPr lang="fr-FR" dirty="0" smtClean="0"/>
          </a:p>
        </p:txBody>
      </p:sp>
      <p:pic>
        <p:nvPicPr>
          <p:cNvPr id="16" name="Image 15" descr="objectif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1779662"/>
            <a:ext cx="2409056" cy="1806792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8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L’équipe</a:t>
            </a:r>
            <a:r>
              <a:rPr lang="en-US" dirty="0" smtClean="0"/>
              <a:t> EIP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286527032"/>
              </p:ext>
            </p:extLst>
          </p:nvPr>
        </p:nvGraphicFramePr>
        <p:xfrm>
          <a:off x="-580500" y="915566"/>
          <a:ext cx="7272808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868144" y="1563638"/>
            <a:ext cx="1944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RDV</a:t>
            </a:r>
          </a:p>
          <a:p>
            <a:r>
              <a:rPr lang="en-US" dirty="0" err="1" smtClean="0"/>
              <a:t>Suivi</a:t>
            </a:r>
            <a:endParaRPr lang="en-US" dirty="0" smtClean="0"/>
          </a:p>
          <a:p>
            <a:r>
              <a:rPr lang="en-US" dirty="0" err="1" smtClean="0"/>
              <a:t>Suivi</a:t>
            </a:r>
            <a:r>
              <a:rPr lang="en-US" dirty="0" smtClean="0"/>
              <a:t> </a:t>
            </a:r>
            <a:r>
              <a:rPr lang="en-US" dirty="0" err="1" smtClean="0"/>
              <a:t>exceptionnel</a:t>
            </a:r>
            <a:endParaRPr lang="en-US" dirty="0" smtClean="0"/>
          </a:p>
          <a:p>
            <a:r>
              <a:rPr lang="en-US" dirty="0" err="1" smtClean="0"/>
              <a:t>Bilans</a:t>
            </a:r>
            <a:endParaRPr lang="en-US" dirty="0" smtClean="0"/>
          </a:p>
          <a:p>
            <a:r>
              <a:rPr lang="en-US" dirty="0" err="1" smtClean="0"/>
              <a:t>Suivi</a:t>
            </a:r>
            <a:r>
              <a:rPr lang="en-US" dirty="0" smtClean="0"/>
              <a:t> Promo Ext</a:t>
            </a:r>
          </a:p>
          <a:p>
            <a:r>
              <a:rPr lang="en-US" dirty="0" err="1" smtClean="0"/>
              <a:t>Copil</a:t>
            </a:r>
            <a:endParaRPr lang="en-US" dirty="0" smtClean="0"/>
          </a:p>
          <a:p>
            <a:r>
              <a:rPr lang="en-US" dirty="0" smtClean="0"/>
              <a:t>Forum</a:t>
            </a:r>
          </a:p>
          <a:p>
            <a:r>
              <a:rPr lang="en-US" dirty="0" err="1" smtClean="0"/>
              <a:t>Soutenances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812360" y="1563638"/>
            <a:ext cx="1440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Périodicité</a:t>
            </a:r>
            <a:endParaRPr lang="en-US" u="sng" dirty="0" smtClean="0"/>
          </a:p>
          <a:p>
            <a:r>
              <a:rPr lang="en-US" dirty="0" err="1" smtClean="0"/>
              <a:t>Mensuel</a:t>
            </a:r>
            <a:endParaRPr lang="en-US" dirty="0" smtClean="0"/>
          </a:p>
          <a:p>
            <a:r>
              <a:rPr lang="en-US" dirty="0" smtClean="0"/>
              <a:t>Si </a:t>
            </a:r>
            <a:r>
              <a:rPr lang="en-US" dirty="0" err="1" smtClean="0"/>
              <a:t>necessaire</a:t>
            </a:r>
            <a:endParaRPr lang="en-US" dirty="0" smtClean="0"/>
          </a:p>
          <a:p>
            <a:r>
              <a:rPr lang="en-US" dirty="0" err="1" smtClean="0"/>
              <a:t>Mensuel</a:t>
            </a:r>
            <a:endParaRPr lang="en-US" dirty="0" smtClean="0"/>
          </a:p>
          <a:p>
            <a:r>
              <a:rPr lang="en-US" dirty="0" err="1" smtClean="0"/>
              <a:t>Trimestriel</a:t>
            </a:r>
            <a:endParaRPr lang="en-US" dirty="0" smtClean="0"/>
          </a:p>
          <a:p>
            <a:r>
              <a:rPr lang="en-US" dirty="0" err="1" smtClean="0"/>
              <a:t>Semestriel</a:t>
            </a:r>
            <a:endParaRPr lang="en-US" dirty="0" smtClean="0"/>
          </a:p>
          <a:p>
            <a:r>
              <a:rPr lang="en-US" dirty="0" err="1" smtClean="0"/>
              <a:t>Annuel</a:t>
            </a:r>
            <a:endParaRPr lang="en-US" dirty="0" smtClean="0"/>
          </a:p>
          <a:p>
            <a:r>
              <a:rPr lang="en-US" dirty="0" err="1" smtClean="0"/>
              <a:t>Annuel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41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Recherche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dirty="0" smtClean="0"/>
              <a:t>	Définir des critères</a:t>
            </a:r>
          </a:p>
          <a:p>
            <a:pPr lvl="1"/>
            <a:r>
              <a:rPr lang="fr-FR" dirty="0" smtClean="0"/>
              <a:t>Projet</a:t>
            </a:r>
          </a:p>
          <a:p>
            <a:pPr lvl="2"/>
            <a:r>
              <a:rPr lang="fr-FR" dirty="0" smtClean="0"/>
              <a:t>Clients / utilisateurs</a:t>
            </a:r>
          </a:p>
          <a:p>
            <a:pPr lvl="2"/>
            <a:r>
              <a:rPr lang="fr-FR" dirty="0" smtClean="0"/>
              <a:t>Technologies</a:t>
            </a:r>
          </a:p>
          <a:p>
            <a:pPr lvl="2"/>
            <a:r>
              <a:rPr lang="fr-FR" dirty="0" smtClean="0"/>
              <a:t>Domaines</a:t>
            </a:r>
          </a:p>
          <a:p>
            <a:pPr lvl="1"/>
            <a:r>
              <a:rPr lang="fr-FR" dirty="0" smtClean="0"/>
              <a:t>Contexte</a:t>
            </a:r>
          </a:p>
          <a:p>
            <a:pPr lvl="2"/>
            <a:r>
              <a:rPr lang="fr-FR" dirty="0" smtClean="0"/>
              <a:t>Reprise</a:t>
            </a:r>
          </a:p>
          <a:p>
            <a:pPr lvl="2"/>
            <a:r>
              <a:rPr lang="fr-FR" dirty="0" smtClean="0"/>
              <a:t>Contribution</a:t>
            </a:r>
          </a:p>
          <a:p>
            <a:pPr lvl="2"/>
            <a:r>
              <a:rPr lang="fr-FR" dirty="0" smtClean="0"/>
              <a:t>Projet d’entreprise</a:t>
            </a:r>
          </a:p>
          <a:p>
            <a:pPr lvl="2"/>
            <a:r>
              <a:rPr lang="fr-FR" dirty="0" smtClean="0"/>
              <a:t>Idée originale</a:t>
            </a:r>
          </a:p>
          <a:p>
            <a:pPr>
              <a:buNone/>
            </a:pPr>
            <a:endParaRPr lang="fr-FR" dirty="0" smtClean="0"/>
          </a:p>
        </p:txBody>
      </p:sp>
      <p:pic>
        <p:nvPicPr>
          <p:cNvPr id="11" name="Image 10" descr="moteur-recherch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1491630"/>
            <a:ext cx="2408818" cy="2408818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8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Processus Itératif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Evoquer les thèmes</a:t>
            </a:r>
          </a:p>
          <a:p>
            <a:r>
              <a:rPr lang="fr-FR" dirty="0" smtClean="0"/>
              <a:t>Exposer les besoins</a:t>
            </a:r>
          </a:p>
          <a:p>
            <a:r>
              <a:rPr lang="fr-FR" dirty="0" smtClean="0"/>
              <a:t>Chercher à y répondre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b="1" dirty="0" smtClean="0"/>
              <a:t>TRAVAIL D’EQUIPE</a:t>
            </a:r>
          </a:p>
        </p:txBody>
      </p:sp>
      <p:pic>
        <p:nvPicPr>
          <p:cNvPr id="11" name="Image 10" descr="img_equip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1563638"/>
            <a:ext cx="2160240" cy="141744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8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1) Qu’est ce que votre projet ?</a:t>
            </a:r>
          </a:p>
          <a:p>
            <a:r>
              <a:rPr lang="fr-FR" dirty="0" smtClean="0"/>
              <a:t>2) A qui sert-il ?</a:t>
            </a:r>
          </a:p>
          <a:p>
            <a:r>
              <a:rPr lang="fr-FR" dirty="0"/>
              <a:t>3) Pourquoi ce projet </a:t>
            </a:r>
            <a:r>
              <a:rPr lang="fr-FR" dirty="0" smtClean="0"/>
              <a:t>?</a:t>
            </a:r>
          </a:p>
          <a:p>
            <a:r>
              <a:rPr lang="fr-FR" dirty="0"/>
              <a:t>4) Décrire le </a:t>
            </a:r>
            <a:r>
              <a:rPr lang="fr-FR" dirty="0" smtClean="0"/>
              <a:t>résultat</a:t>
            </a:r>
          </a:p>
          <a:p>
            <a:r>
              <a:rPr lang="fr-FR" dirty="0"/>
              <a:t>5) Moyens : avec quoi </a:t>
            </a:r>
            <a:r>
              <a:rPr lang="fr-FR" dirty="0" smtClean="0"/>
              <a:t>?</a:t>
            </a:r>
          </a:p>
          <a:p>
            <a:r>
              <a:rPr lang="fr-FR" dirty="0"/>
              <a:t>6) Comment vous le fabriquez ?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1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7) Quand </a:t>
            </a:r>
            <a:r>
              <a:rPr lang="fr-FR" dirty="0" smtClean="0"/>
              <a:t>?</a:t>
            </a:r>
            <a:endParaRPr lang="fr-FR" dirty="0"/>
          </a:p>
          <a:p>
            <a:r>
              <a:rPr lang="fr-FR" dirty="0"/>
              <a:t>8) Où </a:t>
            </a:r>
            <a:r>
              <a:rPr lang="fr-FR" dirty="0" smtClean="0"/>
              <a:t>?</a:t>
            </a:r>
            <a:endParaRPr lang="fr-FR" dirty="0"/>
          </a:p>
          <a:p>
            <a:r>
              <a:rPr lang="fr-FR" dirty="0"/>
              <a:t>9) </a:t>
            </a:r>
            <a:r>
              <a:rPr lang="fr-FR" dirty="0" smtClean="0"/>
              <a:t>Contraintes</a:t>
            </a:r>
          </a:p>
          <a:p>
            <a:r>
              <a:rPr lang="fr-FR" dirty="0"/>
              <a:t>10) Périmètre de votre </a:t>
            </a:r>
            <a:r>
              <a:rPr lang="fr-FR" dirty="0" smtClean="0"/>
              <a:t>projet</a:t>
            </a:r>
          </a:p>
          <a:p>
            <a:r>
              <a:rPr lang="fr-FR" dirty="0"/>
              <a:t>11) Cadre légal de votre </a:t>
            </a:r>
            <a:r>
              <a:rPr lang="fr-FR" dirty="0" smtClean="0"/>
              <a:t>projet</a:t>
            </a:r>
          </a:p>
          <a:p>
            <a:r>
              <a:rPr lang="fr-FR" dirty="0"/>
              <a:t>12) Cadre du projet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4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2014</TotalTime>
  <Words>809</Words>
  <Application>Microsoft Office PowerPoint</Application>
  <PresentationFormat>Affichage à l'écran (16:9)</PresentationFormat>
  <Paragraphs>223</Paragraphs>
  <Slides>15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Présentation matière EIP ET Comment choisir et proposer son EIP</vt:lpstr>
      <vt:lpstr>Plan</vt:lpstr>
      <vt:lpstr>Pédagogie</vt:lpstr>
      <vt:lpstr>Objectifs de l’EIP</vt:lpstr>
      <vt:lpstr>L’équipe EIP</vt:lpstr>
      <vt:lpstr>Recherche</vt:lpstr>
      <vt:lpstr>Processus Itératif</vt:lpstr>
      <vt:lpstr>Workflow</vt:lpstr>
      <vt:lpstr>Workflow</vt:lpstr>
      <vt:lpstr>Valider ses modules</vt:lpstr>
      <vt:lpstr>Valider son EIP</vt:lpstr>
      <vt:lpstr>Projets GDL</vt:lpstr>
      <vt:lpstr>Dates clés B5</vt:lpstr>
      <vt:lpstr>Contact</vt:lpstr>
      <vt:lpstr>Questions et propositions</vt:lpstr>
    </vt:vector>
  </TitlesOfParts>
  <Company>IONIS Education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Sarah Fitoussi</dc:creator>
  <cp:lastModifiedBy>labeip</cp:lastModifiedBy>
  <cp:revision>49</cp:revision>
  <dcterms:created xsi:type="dcterms:W3CDTF">2011-09-22T12:37:21Z</dcterms:created>
  <dcterms:modified xsi:type="dcterms:W3CDTF">2014-09-22T21:18:57Z</dcterms:modified>
</cp:coreProperties>
</file>