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1" r:id="rId6"/>
    <p:sldId id="267" r:id="rId7"/>
    <p:sldId id="268" r:id="rId8"/>
    <p:sldId id="269" r:id="rId9"/>
    <p:sldId id="270" r:id="rId10"/>
    <p:sldId id="262" r:id="rId11"/>
    <p:sldId id="259" r:id="rId12"/>
    <p:sldId id="260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D41D8-9B2C-4528-AB5E-A373BA82FFB0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BE9154-6280-4104-86ED-1318147FA3EA}">
      <dgm:prSet phldrT="[Text]"/>
      <dgm:spPr/>
      <dgm:t>
        <a:bodyPr/>
        <a:lstStyle/>
        <a:p>
          <a:r>
            <a:rPr lang="en-IN" dirty="0" smtClean="0"/>
            <a:t>Database (DB4O)</a:t>
          </a:r>
          <a:endParaRPr lang="en-IN" dirty="0"/>
        </a:p>
      </dgm:t>
    </dgm:pt>
    <dgm:pt modelId="{28601D9F-A183-436D-8E69-2611FB311272}" type="parTrans" cxnId="{B641D785-A0E9-47B7-8CBE-0B5696FEE619}">
      <dgm:prSet/>
      <dgm:spPr/>
      <dgm:t>
        <a:bodyPr/>
        <a:lstStyle/>
        <a:p>
          <a:endParaRPr lang="en-IN"/>
        </a:p>
      </dgm:t>
    </dgm:pt>
    <dgm:pt modelId="{9A7796FB-7087-47AE-978A-CD3C982DF9D2}" type="sibTrans" cxnId="{B641D785-A0E9-47B7-8CBE-0B5696FEE619}">
      <dgm:prSet/>
      <dgm:spPr/>
      <dgm:t>
        <a:bodyPr/>
        <a:lstStyle/>
        <a:p>
          <a:endParaRPr lang="en-IN"/>
        </a:p>
      </dgm:t>
    </dgm:pt>
    <dgm:pt modelId="{98853DC7-F821-4C67-9A21-6AD54BA8A4FC}">
      <dgm:prSet phldrT="[Text]"/>
      <dgm:spPr/>
      <dgm:t>
        <a:bodyPr/>
        <a:lstStyle/>
        <a:p>
          <a:r>
            <a:rPr lang="en-IN" dirty="0" smtClean="0"/>
            <a:t>Java Libraries</a:t>
          </a:r>
        </a:p>
        <a:p>
          <a:r>
            <a:rPr lang="en-IN" dirty="0" smtClean="0"/>
            <a:t>(JDK 1.7)</a:t>
          </a:r>
          <a:endParaRPr lang="en-IN" dirty="0"/>
        </a:p>
      </dgm:t>
    </dgm:pt>
    <dgm:pt modelId="{FCBDA2FB-9C63-4146-B70A-F4B8218B93AF}" type="parTrans" cxnId="{3BD524F5-8B45-4462-B991-A44A3FBB5E10}">
      <dgm:prSet/>
      <dgm:spPr/>
      <dgm:t>
        <a:bodyPr/>
        <a:lstStyle/>
        <a:p>
          <a:endParaRPr lang="en-IN"/>
        </a:p>
      </dgm:t>
    </dgm:pt>
    <dgm:pt modelId="{76E85CAE-2761-4936-9A91-26C1D4AC5A4B}" type="sibTrans" cxnId="{3BD524F5-8B45-4462-B991-A44A3FBB5E10}">
      <dgm:prSet/>
      <dgm:spPr/>
      <dgm:t>
        <a:bodyPr/>
        <a:lstStyle/>
        <a:p>
          <a:endParaRPr lang="en-IN"/>
        </a:p>
      </dgm:t>
    </dgm:pt>
    <dgm:pt modelId="{18949235-AC6A-46FE-BCD1-7BAB2DB94E97}">
      <dgm:prSet phldrT="[Text]"/>
      <dgm:spPr/>
      <dgm:t>
        <a:bodyPr/>
        <a:lstStyle/>
        <a:p>
          <a:r>
            <a:rPr lang="en-IN" dirty="0" smtClean="0"/>
            <a:t>Swing Interface</a:t>
          </a:r>
          <a:endParaRPr lang="en-IN" dirty="0"/>
        </a:p>
      </dgm:t>
    </dgm:pt>
    <dgm:pt modelId="{65BEAFB5-384A-401E-8847-86522A3FA1BB}" type="parTrans" cxnId="{0C1D9B82-BDAF-46BD-8FCC-CE1CD0176E52}">
      <dgm:prSet/>
      <dgm:spPr/>
      <dgm:t>
        <a:bodyPr/>
        <a:lstStyle/>
        <a:p>
          <a:endParaRPr lang="en-IN"/>
        </a:p>
      </dgm:t>
    </dgm:pt>
    <dgm:pt modelId="{5C338C42-3FA7-4C5A-8663-4D012AB24E51}" type="sibTrans" cxnId="{0C1D9B82-BDAF-46BD-8FCC-CE1CD0176E52}">
      <dgm:prSet/>
      <dgm:spPr/>
      <dgm:t>
        <a:bodyPr/>
        <a:lstStyle/>
        <a:p>
          <a:endParaRPr lang="en-IN"/>
        </a:p>
      </dgm:t>
    </dgm:pt>
    <dgm:pt modelId="{95C2216B-0D3F-400E-86EB-129B011B596F}">
      <dgm:prSet phldrT="[Text]"/>
      <dgm:spPr/>
      <dgm:t>
        <a:bodyPr/>
        <a:lstStyle/>
        <a:p>
          <a:r>
            <a:rPr lang="en-IN" dirty="0" smtClean="0"/>
            <a:t>Swing Interface</a:t>
          </a:r>
          <a:endParaRPr lang="en-IN" dirty="0"/>
        </a:p>
      </dgm:t>
    </dgm:pt>
    <dgm:pt modelId="{95A6F073-A373-40F8-A566-B45FBC2BD542}" type="parTrans" cxnId="{925695BF-04B9-4BFC-B62C-B21ED7ECC4AD}">
      <dgm:prSet/>
      <dgm:spPr/>
      <dgm:t>
        <a:bodyPr/>
        <a:lstStyle/>
        <a:p>
          <a:endParaRPr lang="en-IN"/>
        </a:p>
      </dgm:t>
    </dgm:pt>
    <dgm:pt modelId="{4C863453-5FD2-4E71-92F7-1AD99FF5CCDF}" type="sibTrans" cxnId="{925695BF-04B9-4BFC-B62C-B21ED7ECC4AD}">
      <dgm:prSet/>
      <dgm:spPr/>
      <dgm:t>
        <a:bodyPr/>
        <a:lstStyle/>
        <a:p>
          <a:endParaRPr lang="en-IN"/>
        </a:p>
      </dgm:t>
    </dgm:pt>
    <dgm:pt modelId="{75E4F0A8-D169-4CA3-8BC4-1BBFDDC3CDAF}">
      <dgm:prSet phldrT="[Text]"/>
      <dgm:spPr/>
      <dgm:t>
        <a:bodyPr/>
        <a:lstStyle/>
        <a:p>
          <a:r>
            <a:rPr lang="en-IN" dirty="0" smtClean="0"/>
            <a:t>DB4O JAR</a:t>
          </a:r>
          <a:endParaRPr lang="en-IN" dirty="0"/>
        </a:p>
      </dgm:t>
    </dgm:pt>
    <dgm:pt modelId="{680D1A30-1777-4EE2-9571-94D486E90247}" type="parTrans" cxnId="{88701FFC-7DC3-4A97-B245-618D77A0C117}">
      <dgm:prSet/>
      <dgm:spPr/>
      <dgm:t>
        <a:bodyPr/>
        <a:lstStyle/>
        <a:p>
          <a:endParaRPr lang="en-IN"/>
        </a:p>
      </dgm:t>
    </dgm:pt>
    <dgm:pt modelId="{44941D4D-875B-4369-883C-7E92C820BCDE}" type="sibTrans" cxnId="{88701FFC-7DC3-4A97-B245-618D77A0C117}">
      <dgm:prSet/>
      <dgm:spPr/>
      <dgm:t>
        <a:bodyPr/>
        <a:lstStyle/>
        <a:p>
          <a:endParaRPr lang="en-IN"/>
        </a:p>
      </dgm:t>
    </dgm:pt>
    <dgm:pt modelId="{69722D1B-0EC8-42A6-B97A-68FBE7BEAF7A}">
      <dgm:prSet phldrT="[Text]"/>
      <dgm:spPr/>
      <dgm:t>
        <a:bodyPr/>
        <a:lstStyle/>
        <a:p>
          <a:r>
            <a:rPr lang="en-IN" dirty="0" smtClean="0"/>
            <a:t>Swing Interface</a:t>
          </a:r>
          <a:endParaRPr lang="en-IN" dirty="0"/>
        </a:p>
      </dgm:t>
    </dgm:pt>
    <dgm:pt modelId="{B483EE67-55C6-422E-BAC8-04F517E29303}" type="parTrans" cxnId="{D393707A-374E-4E3E-8CA9-3418ABC95D01}">
      <dgm:prSet/>
      <dgm:spPr/>
      <dgm:t>
        <a:bodyPr/>
        <a:lstStyle/>
        <a:p>
          <a:endParaRPr lang="en-IN"/>
        </a:p>
      </dgm:t>
    </dgm:pt>
    <dgm:pt modelId="{510B6EEF-A6FC-4815-BE11-CE570456AF4B}" type="sibTrans" cxnId="{D393707A-374E-4E3E-8CA9-3418ABC95D01}">
      <dgm:prSet/>
      <dgm:spPr/>
      <dgm:t>
        <a:bodyPr/>
        <a:lstStyle/>
        <a:p>
          <a:endParaRPr lang="en-IN"/>
        </a:p>
      </dgm:t>
    </dgm:pt>
    <dgm:pt modelId="{CC64C536-07E3-4A80-A6B5-217129388511}" type="pres">
      <dgm:prSet presAssocID="{29FD41D8-9B2C-4528-AB5E-A373BA82FFB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C4B8AB93-12AE-49B0-ABB9-11F6DFD6DB4C}" type="pres">
      <dgm:prSet presAssocID="{DABE9154-6280-4104-86ED-1318147FA3EA}" presName="vertOne" presStyleCnt="0"/>
      <dgm:spPr/>
    </dgm:pt>
    <dgm:pt modelId="{BD8972EF-839D-4839-AFEC-E77519CE715F}" type="pres">
      <dgm:prSet presAssocID="{DABE9154-6280-4104-86ED-1318147FA3E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421D85F-6158-4569-8779-47C3805ED1BF}" type="pres">
      <dgm:prSet presAssocID="{DABE9154-6280-4104-86ED-1318147FA3EA}" presName="parTransOne" presStyleCnt="0"/>
      <dgm:spPr/>
    </dgm:pt>
    <dgm:pt modelId="{6BC50140-151F-40D6-8D6B-BEC2CE133752}" type="pres">
      <dgm:prSet presAssocID="{DABE9154-6280-4104-86ED-1318147FA3EA}" presName="horzOne" presStyleCnt="0"/>
      <dgm:spPr/>
    </dgm:pt>
    <dgm:pt modelId="{4397329B-C142-476E-98AB-854E203B65B7}" type="pres">
      <dgm:prSet presAssocID="{98853DC7-F821-4C67-9A21-6AD54BA8A4FC}" presName="vertTwo" presStyleCnt="0"/>
      <dgm:spPr/>
    </dgm:pt>
    <dgm:pt modelId="{FDE5FC69-3F1A-495F-82C9-566F8337A4E6}" type="pres">
      <dgm:prSet presAssocID="{98853DC7-F821-4C67-9A21-6AD54BA8A4F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3C38C96-3C05-4970-969F-54492CEF5189}" type="pres">
      <dgm:prSet presAssocID="{98853DC7-F821-4C67-9A21-6AD54BA8A4FC}" presName="parTransTwo" presStyleCnt="0"/>
      <dgm:spPr/>
    </dgm:pt>
    <dgm:pt modelId="{BF26E10F-0E92-4406-AB16-D0F2613B168C}" type="pres">
      <dgm:prSet presAssocID="{98853DC7-F821-4C67-9A21-6AD54BA8A4FC}" presName="horzTwo" presStyleCnt="0"/>
      <dgm:spPr/>
    </dgm:pt>
    <dgm:pt modelId="{E027676B-1DBA-460C-ABBA-9AA0740655FE}" type="pres">
      <dgm:prSet presAssocID="{18949235-AC6A-46FE-BCD1-7BAB2DB94E97}" presName="vertThree" presStyleCnt="0"/>
      <dgm:spPr/>
    </dgm:pt>
    <dgm:pt modelId="{C5531BB7-51D6-43EA-AE9D-F2C2F2DB78C3}" type="pres">
      <dgm:prSet presAssocID="{18949235-AC6A-46FE-BCD1-7BAB2DB94E97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D162F11-3E1D-42F3-B312-A759A9F84F94}" type="pres">
      <dgm:prSet presAssocID="{18949235-AC6A-46FE-BCD1-7BAB2DB94E97}" presName="horzThree" presStyleCnt="0"/>
      <dgm:spPr/>
    </dgm:pt>
    <dgm:pt modelId="{11ED10D7-AFCF-41FA-AF5A-9A24638387F4}" type="pres">
      <dgm:prSet presAssocID="{5C338C42-3FA7-4C5A-8663-4D012AB24E51}" presName="sibSpaceThree" presStyleCnt="0"/>
      <dgm:spPr/>
    </dgm:pt>
    <dgm:pt modelId="{6FA0121E-591F-41F8-B7A0-0819B21C7E4D}" type="pres">
      <dgm:prSet presAssocID="{95C2216B-0D3F-400E-86EB-129B011B596F}" presName="vertThree" presStyleCnt="0"/>
      <dgm:spPr/>
    </dgm:pt>
    <dgm:pt modelId="{E842BD5F-8E9E-4D46-9FF5-679C4CB60180}" type="pres">
      <dgm:prSet presAssocID="{95C2216B-0D3F-400E-86EB-129B011B596F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00FB5D4-204A-4DAC-83E9-5A4C3EB7F64F}" type="pres">
      <dgm:prSet presAssocID="{95C2216B-0D3F-400E-86EB-129B011B596F}" presName="horzThree" presStyleCnt="0"/>
      <dgm:spPr/>
    </dgm:pt>
    <dgm:pt modelId="{2780DD70-B6B4-4A68-AD22-F3C513BE5299}" type="pres">
      <dgm:prSet presAssocID="{76E85CAE-2761-4936-9A91-26C1D4AC5A4B}" presName="sibSpaceTwo" presStyleCnt="0"/>
      <dgm:spPr/>
    </dgm:pt>
    <dgm:pt modelId="{A44DA571-07C7-4F6F-8BF6-A5C3A764FFC9}" type="pres">
      <dgm:prSet presAssocID="{75E4F0A8-D169-4CA3-8BC4-1BBFDDC3CDAF}" presName="vertTwo" presStyleCnt="0"/>
      <dgm:spPr/>
    </dgm:pt>
    <dgm:pt modelId="{0806EEF7-FF12-40C3-B38E-5F5F87ED9D4C}" type="pres">
      <dgm:prSet presAssocID="{75E4F0A8-D169-4CA3-8BC4-1BBFDDC3CDAF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1A4CD-015F-4B88-9F1C-BFAB6CD2D3BB}" type="pres">
      <dgm:prSet presAssocID="{75E4F0A8-D169-4CA3-8BC4-1BBFDDC3CDAF}" presName="parTransTwo" presStyleCnt="0"/>
      <dgm:spPr/>
    </dgm:pt>
    <dgm:pt modelId="{41C9F511-5A0C-46A8-B2F9-FE76FA0939D5}" type="pres">
      <dgm:prSet presAssocID="{75E4F0A8-D169-4CA3-8BC4-1BBFDDC3CDAF}" presName="horzTwo" presStyleCnt="0"/>
      <dgm:spPr/>
    </dgm:pt>
    <dgm:pt modelId="{48EE7A0A-B26E-49DE-92D6-0511E0446266}" type="pres">
      <dgm:prSet presAssocID="{69722D1B-0EC8-42A6-B97A-68FBE7BEAF7A}" presName="vertThree" presStyleCnt="0"/>
      <dgm:spPr/>
    </dgm:pt>
    <dgm:pt modelId="{E56A78B7-3F59-43AC-B0E1-9DC50E8FA98B}" type="pres">
      <dgm:prSet presAssocID="{69722D1B-0EC8-42A6-B97A-68FBE7BEAF7A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A6AD3A4-14CB-4651-94F9-9A3F95D47CB5}" type="pres">
      <dgm:prSet presAssocID="{69722D1B-0EC8-42A6-B97A-68FBE7BEAF7A}" presName="horzThree" presStyleCnt="0"/>
      <dgm:spPr/>
    </dgm:pt>
  </dgm:ptLst>
  <dgm:cxnLst>
    <dgm:cxn modelId="{6E0A137F-0C80-434E-BF5A-DA9C363992F0}" type="presOf" srcId="{75E4F0A8-D169-4CA3-8BC4-1BBFDDC3CDAF}" destId="{0806EEF7-FF12-40C3-B38E-5F5F87ED9D4C}" srcOrd="0" destOrd="0" presId="urn:microsoft.com/office/officeart/2005/8/layout/hierarchy4"/>
    <dgm:cxn modelId="{6C539D83-B298-4851-B6E0-ADBF452CD6E9}" type="presOf" srcId="{DABE9154-6280-4104-86ED-1318147FA3EA}" destId="{BD8972EF-839D-4839-AFEC-E77519CE715F}" srcOrd="0" destOrd="0" presId="urn:microsoft.com/office/officeart/2005/8/layout/hierarchy4"/>
    <dgm:cxn modelId="{DEA8B4C7-79C7-456F-B3C3-497D92515052}" type="presOf" srcId="{29FD41D8-9B2C-4528-AB5E-A373BA82FFB0}" destId="{CC64C536-07E3-4A80-A6B5-217129388511}" srcOrd="0" destOrd="0" presId="urn:microsoft.com/office/officeart/2005/8/layout/hierarchy4"/>
    <dgm:cxn modelId="{D393707A-374E-4E3E-8CA9-3418ABC95D01}" srcId="{75E4F0A8-D169-4CA3-8BC4-1BBFDDC3CDAF}" destId="{69722D1B-0EC8-42A6-B97A-68FBE7BEAF7A}" srcOrd="0" destOrd="0" parTransId="{B483EE67-55C6-422E-BAC8-04F517E29303}" sibTransId="{510B6EEF-A6FC-4815-BE11-CE570456AF4B}"/>
    <dgm:cxn modelId="{805419D8-C4D9-465F-8109-96306FDB447E}" type="presOf" srcId="{95C2216B-0D3F-400E-86EB-129B011B596F}" destId="{E842BD5F-8E9E-4D46-9FF5-679C4CB60180}" srcOrd="0" destOrd="0" presId="urn:microsoft.com/office/officeart/2005/8/layout/hierarchy4"/>
    <dgm:cxn modelId="{B641D785-A0E9-47B7-8CBE-0B5696FEE619}" srcId="{29FD41D8-9B2C-4528-AB5E-A373BA82FFB0}" destId="{DABE9154-6280-4104-86ED-1318147FA3EA}" srcOrd="0" destOrd="0" parTransId="{28601D9F-A183-436D-8E69-2611FB311272}" sibTransId="{9A7796FB-7087-47AE-978A-CD3C982DF9D2}"/>
    <dgm:cxn modelId="{3BD524F5-8B45-4462-B991-A44A3FBB5E10}" srcId="{DABE9154-6280-4104-86ED-1318147FA3EA}" destId="{98853DC7-F821-4C67-9A21-6AD54BA8A4FC}" srcOrd="0" destOrd="0" parTransId="{FCBDA2FB-9C63-4146-B70A-F4B8218B93AF}" sibTransId="{76E85CAE-2761-4936-9A91-26C1D4AC5A4B}"/>
    <dgm:cxn modelId="{98901B31-2BC0-447A-9F38-E3B9E644CF91}" type="presOf" srcId="{18949235-AC6A-46FE-BCD1-7BAB2DB94E97}" destId="{C5531BB7-51D6-43EA-AE9D-F2C2F2DB78C3}" srcOrd="0" destOrd="0" presId="urn:microsoft.com/office/officeart/2005/8/layout/hierarchy4"/>
    <dgm:cxn modelId="{0C1D9B82-BDAF-46BD-8FCC-CE1CD0176E52}" srcId="{98853DC7-F821-4C67-9A21-6AD54BA8A4FC}" destId="{18949235-AC6A-46FE-BCD1-7BAB2DB94E97}" srcOrd="0" destOrd="0" parTransId="{65BEAFB5-384A-401E-8847-86522A3FA1BB}" sibTransId="{5C338C42-3FA7-4C5A-8663-4D012AB24E51}"/>
    <dgm:cxn modelId="{AF35B6B9-678D-4F14-AE2D-BDDD75D87C22}" type="presOf" srcId="{98853DC7-F821-4C67-9A21-6AD54BA8A4FC}" destId="{FDE5FC69-3F1A-495F-82C9-566F8337A4E6}" srcOrd="0" destOrd="0" presId="urn:microsoft.com/office/officeart/2005/8/layout/hierarchy4"/>
    <dgm:cxn modelId="{49E057E0-77B7-4206-A06E-2149B8E7F27B}" type="presOf" srcId="{69722D1B-0EC8-42A6-B97A-68FBE7BEAF7A}" destId="{E56A78B7-3F59-43AC-B0E1-9DC50E8FA98B}" srcOrd="0" destOrd="0" presId="urn:microsoft.com/office/officeart/2005/8/layout/hierarchy4"/>
    <dgm:cxn modelId="{925695BF-04B9-4BFC-B62C-B21ED7ECC4AD}" srcId="{98853DC7-F821-4C67-9A21-6AD54BA8A4FC}" destId="{95C2216B-0D3F-400E-86EB-129B011B596F}" srcOrd="1" destOrd="0" parTransId="{95A6F073-A373-40F8-A566-B45FBC2BD542}" sibTransId="{4C863453-5FD2-4E71-92F7-1AD99FF5CCDF}"/>
    <dgm:cxn modelId="{88701FFC-7DC3-4A97-B245-618D77A0C117}" srcId="{DABE9154-6280-4104-86ED-1318147FA3EA}" destId="{75E4F0A8-D169-4CA3-8BC4-1BBFDDC3CDAF}" srcOrd="1" destOrd="0" parTransId="{680D1A30-1777-4EE2-9571-94D486E90247}" sibTransId="{44941D4D-875B-4369-883C-7E92C820BCDE}"/>
    <dgm:cxn modelId="{00554AFA-E202-4511-BA15-85AC4E9B71AD}" type="presParOf" srcId="{CC64C536-07E3-4A80-A6B5-217129388511}" destId="{C4B8AB93-12AE-49B0-ABB9-11F6DFD6DB4C}" srcOrd="0" destOrd="0" presId="urn:microsoft.com/office/officeart/2005/8/layout/hierarchy4"/>
    <dgm:cxn modelId="{CA561790-5BDA-453A-A4C0-3353C60B2582}" type="presParOf" srcId="{C4B8AB93-12AE-49B0-ABB9-11F6DFD6DB4C}" destId="{BD8972EF-839D-4839-AFEC-E77519CE715F}" srcOrd="0" destOrd="0" presId="urn:microsoft.com/office/officeart/2005/8/layout/hierarchy4"/>
    <dgm:cxn modelId="{3918CF64-14CD-447E-BD5A-0FF5304752C9}" type="presParOf" srcId="{C4B8AB93-12AE-49B0-ABB9-11F6DFD6DB4C}" destId="{E421D85F-6158-4569-8779-47C3805ED1BF}" srcOrd="1" destOrd="0" presId="urn:microsoft.com/office/officeart/2005/8/layout/hierarchy4"/>
    <dgm:cxn modelId="{15D55125-3CB2-4603-ADBF-C4FC563FBB6E}" type="presParOf" srcId="{C4B8AB93-12AE-49B0-ABB9-11F6DFD6DB4C}" destId="{6BC50140-151F-40D6-8D6B-BEC2CE133752}" srcOrd="2" destOrd="0" presId="urn:microsoft.com/office/officeart/2005/8/layout/hierarchy4"/>
    <dgm:cxn modelId="{8A6108BB-65D5-422E-93EB-D5B6DB2A7F7B}" type="presParOf" srcId="{6BC50140-151F-40D6-8D6B-BEC2CE133752}" destId="{4397329B-C142-476E-98AB-854E203B65B7}" srcOrd="0" destOrd="0" presId="urn:microsoft.com/office/officeart/2005/8/layout/hierarchy4"/>
    <dgm:cxn modelId="{D186254B-299E-40A3-8244-917ED520E8A5}" type="presParOf" srcId="{4397329B-C142-476E-98AB-854E203B65B7}" destId="{FDE5FC69-3F1A-495F-82C9-566F8337A4E6}" srcOrd="0" destOrd="0" presId="urn:microsoft.com/office/officeart/2005/8/layout/hierarchy4"/>
    <dgm:cxn modelId="{35E6BC25-F986-4835-A496-BF0286BD049E}" type="presParOf" srcId="{4397329B-C142-476E-98AB-854E203B65B7}" destId="{03C38C96-3C05-4970-969F-54492CEF5189}" srcOrd="1" destOrd="0" presId="urn:microsoft.com/office/officeart/2005/8/layout/hierarchy4"/>
    <dgm:cxn modelId="{983ED165-EBA1-45BB-BF2B-AAB4AF2DE08E}" type="presParOf" srcId="{4397329B-C142-476E-98AB-854E203B65B7}" destId="{BF26E10F-0E92-4406-AB16-D0F2613B168C}" srcOrd="2" destOrd="0" presId="urn:microsoft.com/office/officeart/2005/8/layout/hierarchy4"/>
    <dgm:cxn modelId="{C7C70437-0CD1-43BA-A8C6-B5AB5E76A9ED}" type="presParOf" srcId="{BF26E10F-0E92-4406-AB16-D0F2613B168C}" destId="{E027676B-1DBA-460C-ABBA-9AA0740655FE}" srcOrd="0" destOrd="0" presId="urn:microsoft.com/office/officeart/2005/8/layout/hierarchy4"/>
    <dgm:cxn modelId="{FC0E0A52-B402-4181-9BF0-47175BC6EF84}" type="presParOf" srcId="{E027676B-1DBA-460C-ABBA-9AA0740655FE}" destId="{C5531BB7-51D6-43EA-AE9D-F2C2F2DB78C3}" srcOrd="0" destOrd="0" presId="urn:microsoft.com/office/officeart/2005/8/layout/hierarchy4"/>
    <dgm:cxn modelId="{6C0F0554-2530-42C6-B4FD-0B7ABE7EEF46}" type="presParOf" srcId="{E027676B-1DBA-460C-ABBA-9AA0740655FE}" destId="{9D162F11-3E1D-42F3-B312-A759A9F84F94}" srcOrd="1" destOrd="0" presId="urn:microsoft.com/office/officeart/2005/8/layout/hierarchy4"/>
    <dgm:cxn modelId="{6D5E0FE9-CA07-46A9-A372-3121654E7689}" type="presParOf" srcId="{BF26E10F-0E92-4406-AB16-D0F2613B168C}" destId="{11ED10D7-AFCF-41FA-AF5A-9A24638387F4}" srcOrd="1" destOrd="0" presId="urn:microsoft.com/office/officeart/2005/8/layout/hierarchy4"/>
    <dgm:cxn modelId="{51162213-4A31-41B0-8C5F-E5598298D1D6}" type="presParOf" srcId="{BF26E10F-0E92-4406-AB16-D0F2613B168C}" destId="{6FA0121E-591F-41F8-B7A0-0819B21C7E4D}" srcOrd="2" destOrd="0" presId="urn:microsoft.com/office/officeart/2005/8/layout/hierarchy4"/>
    <dgm:cxn modelId="{83EBA07E-B99E-4271-BDB5-E561F3924912}" type="presParOf" srcId="{6FA0121E-591F-41F8-B7A0-0819B21C7E4D}" destId="{E842BD5F-8E9E-4D46-9FF5-679C4CB60180}" srcOrd="0" destOrd="0" presId="urn:microsoft.com/office/officeart/2005/8/layout/hierarchy4"/>
    <dgm:cxn modelId="{F1D50D46-AFF0-46DE-8E1A-8604FD509D17}" type="presParOf" srcId="{6FA0121E-591F-41F8-B7A0-0819B21C7E4D}" destId="{200FB5D4-204A-4DAC-83E9-5A4C3EB7F64F}" srcOrd="1" destOrd="0" presId="urn:microsoft.com/office/officeart/2005/8/layout/hierarchy4"/>
    <dgm:cxn modelId="{A94BE1C3-A9BD-4780-B781-234FF3859861}" type="presParOf" srcId="{6BC50140-151F-40D6-8D6B-BEC2CE133752}" destId="{2780DD70-B6B4-4A68-AD22-F3C513BE5299}" srcOrd="1" destOrd="0" presId="urn:microsoft.com/office/officeart/2005/8/layout/hierarchy4"/>
    <dgm:cxn modelId="{9462F505-D2F9-4D30-AACF-168E101575EC}" type="presParOf" srcId="{6BC50140-151F-40D6-8D6B-BEC2CE133752}" destId="{A44DA571-07C7-4F6F-8BF6-A5C3A764FFC9}" srcOrd="2" destOrd="0" presId="urn:microsoft.com/office/officeart/2005/8/layout/hierarchy4"/>
    <dgm:cxn modelId="{C733A6CD-694B-42FB-B12F-D0D2BCAB9952}" type="presParOf" srcId="{A44DA571-07C7-4F6F-8BF6-A5C3A764FFC9}" destId="{0806EEF7-FF12-40C3-B38E-5F5F87ED9D4C}" srcOrd="0" destOrd="0" presId="urn:microsoft.com/office/officeart/2005/8/layout/hierarchy4"/>
    <dgm:cxn modelId="{AC8FA925-1469-4AC4-8AB1-154A89B87A82}" type="presParOf" srcId="{A44DA571-07C7-4F6F-8BF6-A5C3A764FFC9}" destId="{0541A4CD-015F-4B88-9F1C-BFAB6CD2D3BB}" srcOrd="1" destOrd="0" presId="urn:microsoft.com/office/officeart/2005/8/layout/hierarchy4"/>
    <dgm:cxn modelId="{188F588F-7DD9-4304-96A0-8802869EA6ED}" type="presParOf" srcId="{A44DA571-07C7-4F6F-8BF6-A5C3A764FFC9}" destId="{41C9F511-5A0C-46A8-B2F9-FE76FA0939D5}" srcOrd="2" destOrd="0" presId="urn:microsoft.com/office/officeart/2005/8/layout/hierarchy4"/>
    <dgm:cxn modelId="{EB3E3B2D-BA73-44BC-8C5B-800D11E29A8C}" type="presParOf" srcId="{41C9F511-5A0C-46A8-B2F9-FE76FA0939D5}" destId="{48EE7A0A-B26E-49DE-92D6-0511E0446266}" srcOrd="0" destOrd="0" presId="urn:microsoft.com/office/officeart/2005/8/layout/hierarchy4"/>
    <dgm:cxn modelId="{F3CA54FB-6316-4AD8-9607-79E9603E3E3C}" type="presParOf" srcId="{48EE7A0A-B26E-49DE-92D6-0511E0446266}" destId="{E56A78B7-3F59-43AC-B0E1-9DC50E8FA98B}" srcOrd="0" destOrd="0" presId="urn:microsoft.com/office/officeart/2005/8/layout/hierarchy4"/>
    <dgm:cxn modelId="{A32BA17D-7F88-4E79-80F1-96128C328A23}" type="presParOf" srcId="{48EE7A0A-B26E-49DE-92D6-0511E0446266}" destId="{0A6AD3A4-14CB-4651-94F9-9A3F95D47CB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D8972EF-839D-4839-AFEC-E77519CE715F}">
      <dsp:nvSpPr>
        <dsp:cNvPr id="0" name=""/>
        <dsp:cNvSpPr/>
      </dsp:nvSpPr>
      <dsp:spPr>
        <a:xfrm>
          <a:off x="856" y="2749"/>
          <a:ext cx="7465886" cy="1534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Database (DB4O)</a:t>
          </a:r>
          <a:endParaRPr lang="en-IN" sz="6500" kern="1200" dirty="0"/>
        </a:p>
      </dsp:txBody>
      <dsp:txXfrm>
        <a:off x="856" y="2749"/>
        <a:ext cx="7465886" cy="1534906"/>
      </dsp:txXfrm>
    </dsp:sp>
    <dsp:sp modelId="{FDE5FC69-3F1A-495F-82C9-566F8337A4E6}">
      <dsp:nvSpPr>
        <dsp:cNvPr id="0" name=""/>
        <dsp:cNvSpPr/>
      </dsp:nvSpPr>
      <dsp:spPr>
        <a:xfrm>
          <a:off x="856" y="1669359"/>
          <a:ext cx="4876948" cy="1534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Java Libraries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(JDK 1.7)</a:t>
          </a:r>
          <a:endParaRPr lang="en-IN" sz="3500" kern="1200" dirty="0"/>
        </a:p>
      </dsp:txBody>
      <dsp:txXfrm>
        <a:off x="856" y="1669359"/>
        <a:ext cx="4876948" cy="1534906"/>
      </dsp:txXfrm>
    </dsp:sp>
    <dsp:sp modelId="{C5531BB7-51D6-43EA-AE9D-F2C2F2DB78C3}">
      <dsp:nvSpPr>
        <dsp:cNvPr id="0" name=""/>
        <dsp:cNvSpPr/>
      </dsp:nvSpPr>
      <dsp:spPr>
        <a:xfrm>
          <a:off x="856" y="3335969"/>
          <a:ext cx="2388319" cy="1534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Swing Interface</a:t>
          </a:r>
          <a:endParaRPr lang="en-IN" sz="3500" kern="1200" dirty="0"/>
        </a:p>
      </dsp:txBody>
      <dsp:txXfrm>
        <a:off x="856" y="3335969"/>
        <a:ext cx="2388319" cy="1534906"/>
      </dsp:txXfrm>
    </dsp:sp>
    <dsp:sp modelId="{E842BD5F-8E9E-4D46-9FF5-679C4CB60180}">
      <dsp:nvSpPr>
        <dsp:cNvPr id="0" name=""/>
        <dsp:cNvSpPr/>
      </dsp:nvSpPr>
      <dsp:spPr>
        <a:xfrm>
          <a:off x="2489485" y="3335969"/>
          <a:ext cx="2388319" cy="1534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Swing Interface</a:t>
          </a:r>
          <a:endParaRPr lang="en-IN" sz="3500" kern="1200" dirty="0"/>
        </a:p>
      </dsp:txBody>
      <dsp:txXfrm>
        <a:off x="2489485" y="3335969"/>
        <a:ext cx="2388319" cy="1534906"/>
      </dsp:txXfrm>
    </dsp:sp>
    <dsp:sp modelId="{0806EEF7-FF12-40C3-B38E-5F5F87ED9D4C}">
      <dsp:nvSpPr>
        <dsp:cNvPr id="0" name=""/>
        <dsp:cNvSpPr/>
      </dsp:nvSpPr>
      <dsp:spPr>
        <a:xfrm>
          <a:off x="5078423" y="1669359"/>
          <a:ext cx="2388319" cy="1534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DB4O JAR</a:t>
          </a:r>
          <a:endParaRPr lang="en-IN" sz="3500" kern="1200" dirty="0"/>
        </a:p>
      </dsp:txBody>
      <dsp:txXfrm>
        <a:off x="5078423" y="1669359"/>
        <a:ext cx="2388319" cy="1534906"/>
      </dsp:txXfrm>
    </dsp:sp>
    <dsp:sp modelId="{E56A78B7-3F59-43AC-B0E1-9DC50E8FA98B}">
      <dsp:nvSpPr>
        <dsp:cNvPr id="0" name=""/>
        <dsp:cNvSpPr/>
      </dsp:nvSpPr>
      <dsp:spPr>
        <a:xfrm>
          <a:off x="5078423" y="3335969"/>
          <a:ext cx="2388319" cy="1534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Swing Interface</a:t>
          </a:r>
          <a:endParaRPr lang="en-IN" sz="3500" kern="1200" dirty="0"/>
        </a:p>
      </dsp:txBody>
      <dsp:txXfrm>
        <a:off x="5078423" y="3335969"/>
        <a:ext cx="2388319" cy="1534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885C5-35E4-4D34-9B93-F5690BFD4A22}" type="datetimeFigureOut">
              <a:rPr lang="en-IN" smtClean="0"/>
              <a:t>13-12-2013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F1259-864D-4AB5-8DE5-87CE64D01F0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6ABA438-AE61-441A-8D15-A13B1CDF6AAC}" type="datetime1">
              <a:rPr lang="en-IN" smtClean="0"/>
              <a:t>13-12-2013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B0F0-C930-4896-8625-F7CD345CC057}" type="datetime1">
              <a:rPr lang="en-IN" smtClean="0"/>
              <a:t>13-12-2013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752D2-814F-487B-B9DF-CE356E2D8FAE}" type="datetime1">
              <a:rPr lang="en-IN" smtClean="0"/>
              <a:t>13-12-2013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F8361B7-C28C-4F71-9D0B-9E77CA4435A4}" type="datetime1">
              <a:rPr lang="en-IN" smtClean="0"/>
              <a:t>13-12-2013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F0D99C-B43B-4604-BB8C-324F45E0F52D}" type="datetime1">
              <a:rPr lang="en-IN" smtClean="0"/>
              <a:t>13-12-2013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5D88-58AC-480F-832F-ABCE92CC2F81}" type="datetime1">
              <a:rPr lang="en-IN" smtClean="0"/>
              <a:t>13-12-2013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A45-C52E-4136-BB40-EFEB9779AC3A}" type="datetime1">
              <a:rPr lang="en-IN" smtClean="0"/>
              <a:t>13-12-2013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897B49-D762-4501-AD9C-733AA56C00C3}" type="datetime1">
              <a:rPr lang="en-IN" smtClean="0"/>
              <a:t>13-12-2013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4B38-C9DE-4D78-AEEC-922538B86A55}" type="datetime1">
              <a:rPr lang="en-IN" smtClean="0"/>
              <a:t>13-12-2013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254059C-E4C7-4F28-AA4C-F18F546F96C1}" type="datetime1">
              <a:rPr lang="en-IN" smtClean="0"/>
              <a:t>13-12-2013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AAE59F-C9EE-4863-8207-EE588D3245A6}" type="datetime1">
              <a:rPr lang="en-IN" smtClean="0"/>
              <a:t>13-12-2013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51D5EBE-58AD-4D05-8A53-64CCD0D97E7F}" type="datetime1">
              <a:rPr lang="en-IN" smtClean="0"/>
              <a:t>13-12-2013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9BBF95-3C74-46E4-8466-5769C79278D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 It Up 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</a:t>
            </a:r>
            <a:r>
              <a:rPr lang="en-IN" dirty="0" err="1" smtClean="0"/>
              <a:t>Viginesh</a:t>
            </a:r>
            <a:r>
              <a:rPr lang="en-IN" dirty="0" smtClean="0"/>
              <a:t> </a:t>
            </a:r>
            <a:r>
              <a:rPr lang="en-IN" dirty="0" err="1" smtClean="0"/>
              <a:t>Sankararaman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Users Of The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System Admin :</a:t>
            </a:r>
          </a:p>
          <a:p>
            <a:pPr lvl="1"/>
            <a:r>
              <a:rPr lang="en-IN" sz="2100" dirty="0" smtClean="0"/>
              <a:t>Manages Network and their organizations.</a:t>
            </a:r>
          </a:p>
          <a:p>
            <a:pPr lvl="1"/>
            <a:r>
              <a:rPr lang="en-IN" dirty="0" smtClean="0"/>
              <a:t>Manages User Account.</a:t>
            </a:r>
          </a:p>
          <a:p>
            <a:pPr lvl="1"/>
            <a:r>
              <a:rPr lang="en-IN" sz="2100" dirty="0" smtClean="0"/>
              <a:t>Manages Categories and Auction.</a:t>
            </a:r>
          </a:p>
          <a:p>
            <a:pPr lvl="1"/>
            <a:endParaRPr lang="en-IN" sz="2100" dirty="0" smtClean="0"/>
          </a:p>
          <a:p>
            <a:r>
              <a:rPr lang="en-IN" dirty="0" smtClean="0"/>
              <a:t>Advertisers:</a:t>
            </a:r>
          </a:p>
          <a:p>
            <a:pPr lvl="1"/>
            <a:r>
              <a:rPr lang="en-IN" dirty="0" smtClean="0"/>
              <a:t>Manages ads.</a:t>
            </a:r>
          </a:p>
          <a:p>
            <a:pPr lvl="1"/>
            <a:r>
              <a:rPr lang="en-IN" dirty="0" smtClean="0"/>
              <a:t>Bids ad for various ad spaces</a:t>
            </a:r>
          </a:p>
          <a:p>
            <a:endParaRPr lang="en-IN" dirty="0" smtClean="0"/>
          </a:p>
          <a:p>
            <a:r>
              <a:rPr lang="en-IN" dirty="0" smtClean="0"/>
              <a:t>Suppliers:</a:t>
            </a:r>
          </a:p>
          <a:p>
            <a:pPr lvl="1"/>
            <a:r>
              <a:rPr lang="en-IN" dirty="0" smtClean="0"/>
              <a:t>Manages products.</a:t>
            </a:r>
          </a:p>
          <a:p>
            <a:endParaRPr lang="en-IN" dirty="0" smtClean="0"/>
          </a:p>
          <a:p>
            <a:r>
              <a:rPr lang="en-IN" dirty="0" smtClean="0"/>
              <a:t>User:</a:t>
            </a:r>
          </a:p>
          <a:p>
            <a:pPr lvl="1"/>
            <a:r>
              <a:rPr lang="en-IN" dirty="0" smtClean="0"/>
              <a:t>Buys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Model</a:t>
            </a:r>
            <a:endParaRPr lang="en-IN" dirty="0"/>
          </a:p>
        </p:txBody>
      </p:sp>
      <p:pic>
        <p:nvPicPr>
          <p:cNvPr id="4" name="Content Placeholder 3" descr="ClassDiagra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556793"/>
            <a:ext cx="7920880" cy="461683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67744" y="2636912"/>
            <a:ext cx="4608512" cy="1993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800" dirty="0" smtClean="0"/>
              <a:t>Display Project</a:t>
            </a:r>
            <a:endParaRPr lang="en-IN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swing-based java project mimicking internet advertising.</a:t>
            </a:r>
          </a:p>
          <a:p>
            <a:endParaRPr lang="en-IN" dirty="0" smtClean="0"/>
          </a:p>
          <a:p>
            <a:r>
              <a:rPr lang="en-IN" dirty="0" smtClean="0"/>
              <a:t>Ads are displayed in user panels.</a:t>
            </a:r>
          </a:p>
          <a:p>
            <a:endParaRPr lang="en-IN" dirty="0" smtClean="0"/>
          </a:p>
          <a:p>
            <a:r>
              <a:rPr lang="en-IN" dirty="0" smtClean="0"/>
              <a:t>Ads are obtained dynamically.</a:t>
            </a:r>
          </a:p>
          <a:p>
            <a:endParaRPr lang="en-IN" dirty="0" smtClean="0"/>
          </a:p>
          <a:p>
            <a:r>
              <a:rPr lang="en-IN" dirty="0" smtClean="0"/>
              <a:t>On click, user is taken to the </a:t>
            </a:r>
            <a:r>
              <a:rPr lang="en-IN" smtClean="0"/>
              <a:t>ad’s product </a:t>
            </a:r>
            <a:r>
              <a:rPr lang="en-IN" dirty="0" smtClean="0"/>
              <a:t>which he can buy.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852936"/>
            <a:ext cx="7467600" cy="1143000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Mimicking web-based advertising model.</a:t>
            </a:r>
          </a:p>
          <a:p>
            <a:endParaRPr lang="en-IN" dirty="0" smtClean="0"/>
          </a:p>
          <a:p>
            <a:r>
              <a:rPr lang="en-IN" dirty="0" smtClean="0"/>
              <a:t>Auction based advertising system.</a:t>
            </a:r>
          </a:p>
          <a:p>
            <a:endParaRPr lang="en-IN" dirty="0" smtClean="0"/>
          </a:p>
          <a:p>
            <a:r>
              <a:rPr lang="en-IN" dirty="0" smtClean="0"/>
              <a:t>Offering ad space to highest bidder.</a:t>
            </a:r>
          </a:p>
          <a:p>
            <a:endParaRPr lang="en-IN" dirty="0" smtClean="0"/>
          </a:p>
          <a:p>
            <a:r>
              <a:rPr lang="en-IN" dirty="0" smtClean="0"/>
              <a:t>Dynamic displaying of 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Included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367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Ads are dynamically selected and at the moment of click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ad space is assigned to the highest </a:t>
            </a:r>
            <a:r>
              <a:rPr lang="en-US" dirty="0" smtClean="0"/>
              <a:t>bidder.</a:t>
            </a:r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endParaRPr lang="en-IN" dirty="0"/>
          </a:p>
        </p:txBody>
      </p:sp>
      <p:pic>
        <p:nvPicPr>
          <p:cNvPr id="8" name="Picture 7" descr="a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708920"/>
            <a:ext cx="6768752" cy="379588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Included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74868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Invoicing and payment are supported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pPr lvl="0"/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paym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420888"/>
            <a:ext cx="6839744" cy="3847356"/>
          </a:xfrm>
          <a:prstGeom prst="rect">
            <a:avLst/>
          </a:prstGeom>
        </p:spPr>
      </p:pic>
      <p:pic>
        <p:nvPicPr>
          <p:cNvPr id="5" name="Picture 4" descr="invo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2420888"/>
            <a:ext cx="4824536" cy="38164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Included(Continued)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Auction </a:t>
            </a:r>
            <a:r>
              <a:rPr lang="en-US" dirty="0" smtClean="0"/>
              <a:t>like model where user profiles and habits are offered to potential advertisers</a:t>
            </a:r>
          </a:p>
          <a:p>
            <a:pPr lvl="0"/>
            <a:endParaRPr lang="en-IN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N" sz="2400" dirty="0" smtClean="0"/>
          </a:p>
          <a:p>
            <a:endParaRPr lang="en-IN" dirty="0"/>
          </a:p>
        </p:txBody>
      </p:sp>
      <p:pic>
        <p:nvPicPr>
          <p:cNvPr id="4" name="Picture 3" descr="au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430156"/>
            <a:ext cx="7128792" cy="40231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Included(Continued)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system maintains a detailer profile of user.</a:t>
            </a:r>
            <a:endParaRPr lang="en-IN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N" sz="24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5" name="Picture 4" descr="pro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204864"/>
            <a:ext cx="7272808" cy="4090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Included(Continued)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Market definition and classification of users based on certain </a:t>
            </a:r>
            <a:r>
              <a:rPr lang="en-US" sz="2400" dirty="0" smtClean="0"/>
              <a:t>characteristics</a:t>
            </a:r>
            <a:endParaRPr lang="en-US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Ad price is determined on a multitude of </a:t>
            </a:r>
            <a:r>
              <a:rPr lang="en-US" sz="2400" dirty="0" smtClean="0"/>
              <a:t>factors.</a:t>
            </a:r>
            <a:endParaRPr lang="en-IN" sz="2400" dirty="0" smtClean="0"/>
          </a:p>
          <a:p>
            <a:pPr lvl="0"/>
            <a:endParaRPr lang="en-IN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N" sz="24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6" name="Picture 5" descr="cha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924944"/>
            <a:ext cx="6552728" cy="3498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Included(Continued)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The </a:t>
            </a:r>
            <a:r>
              <a:rPr lang="en-US" dirty="0" smtClean="0"/>
              <a:t>system is global in nature and geography </a:t>
            </a:r>
            <a:r>
              <a:rPr lang="en-US" dirty="0" smtClean="0"/>
              <a:t>aware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8" name="Picture 7" descr="glob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204864"/>
            <a:ext cx="6748242" cy="3795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Included(Continued)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The </a:t>
            </a:r>
            <a:r>
              <a:rPr lang="en-US" dirty="0" smtClean="0"/>
              <a:t>system includes companies who wish to advertise as well as advertising and marketing agencies</a:t>
            </a:r>
            <a:endParaRPr lang="en-IN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9BBF95-3C74-46E4-8466-5769C79278DA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6" name="Picture 5" descr="compan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348880"/>
            <a:ext cx="6840760" cy="3847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464</TotalTime>
  <Words>263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Ad It Up !</vt:lpstr>
      <vt:lpstr>Problem Statement</vt:lpstr>
      <vt:lpstr>Features Included</vt:lpstr>
      <vt:lpstr>Features Included</vt:lpstr>
      <vt:lpstr>Features Included(Continued)</vt:lpstr>
      <vt:lpstr>Features Included(Continued)</vt:lpstr>
      <vt:lpstr>Features Included(Continued)</vt:lpstr>
      <vt:lpstr>Features Included(Continued)</vt:lpstr>
      <vt:lpstr>Features Included(Continued)</vt:lpstr>
      <vt:lpstr>Users Of The System</vt:lpstr>
      <vt:lpstr>Object Model</vt:lpstr>
      <vt:lpstr>Architecture</vt:lpstr>
      <vt:lpstr>Demo</vt:lpstr>
      <vt:lpstr>Summary</vt:lpstr>
      <vt:lpstr>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It Up !</dc:title>
  <dc:creator>Hema</dc:creator>
  <cp:lastModifiedBy>Hema</cp:lastModifiedBy>
  <cp:revision>49</cp:revision>
  <dcterms:created xsi:type="dcterms:W3CDTF">2013-12-12T21:17:40Z</dcterms:created>
  <dcterms:modified xsi:type="dcterms:W3CDTF">2013-12-13T14:05:17Z</dcterms:modified>
</cp:coreProperties>
</file>