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99" r:id="rId2"/>
    <p:sldId id="310" r:id="rId3"/>
    <p:sldId id="309" r:id="rId4"/>
    <p:sldId id="337" r:id="rId5"/>
    <p:sldId id="339" r:id="rId6"/>
    <p:sldId id="338" r:id="rId7"/>
    <p:sldId id="311" r:id="rId8"/>
    <p:sldId id="305" r:id="rId9"/>
    <p:sldId id="304" r:id="rId10"/>
    <p:sldId id="306" r:id="rId11"/>
    <p:sldId id="300" r:id="rId12"/>
    <p:sldId id="294" r:id="rId13"/>
    <p:sldId id="312" r:id="rId14"/>
    <p:sldId id="341" r:id="rId15"/>
    <p:sldId id="290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6" r:id="rId37"/>
    <p:sldId id="335" r:id="rId38"/>
    <p:sldId id="334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E0BF577-46C7-4C46-96AD-A1C9C13C633F}">
          <p14:sldIdLst>
            <p14:sldId id="299"/>
            <p14:sldId id="310"/>
            <p14:sldId id="309"/>
            <p14:sldId id="337"/>
            <p14:sldId id="339"/>
            <p14:sldId id="338"/>
            <p14:sldId id="311"/>
            <p14:sldId id="305"/>
            <p14:sldId id="304"/>
            <p14:sldId id="306"/>
            <p14:sldId id="300"/>
            <p14:sldId id="294"/>
            <p14:sldId id="312"/>
            <p14:sldId id="341"/>
            <p14:sldId id="29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6"/>
            <p14:sldId id="335"/>
            <p14:sldId id="334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C"/>
    <a:srgbClr val="CB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6449" autoAdjust="0"/>
  </p:normalViewPr>
  <p:slideViewPr>
    <p:cSldViewPr snapToGrid="0" snapToObjects="1">
      <p:cViewPr varScale="1">
        <p:scale>
          <a:sx n="109" d="100"/>
          <a:sy n="109" d="100"/>
        </p:scale>
        <p:origin x="282" y="108"/>
      </p:cViewPr>
      <p:guideLst>
        <p:guide orient="horz" pos="2160"/>
        <p:guide pos="4158"/>
      </p:guideLst>
    </p:cSldViewPr>
  </p:slideViewPr>
  <p:outlineViewPr>
    <p:cViewPr>
      <p:scale>
        <a:sx n="33" d="100"/>
        <a:sy n="33" d="100"/>
      </p:scale>
      <p:origin x="0" y="-3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B227E-B503-4E39-B1BB-EBF3F7F81946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ED6B1798-6078-4824-B76C-6EE3BF79E4C8}">
      <dgm:prSet phldrT="[Texto]"/>
      <dgm:spPr/>
      <dgm:t>
        <a:bodyPr/>
        <a:lstStyle/>
        <a:p>
          <a:r>
            <a:rPr lang="es-ES" dirty="0"/>
            <a:t>¿Emociones?</a:t>
          </a:r>
        </a:p>
      </dgm:t>
    </dgm:pt>
    <dgm:pt modelId="{063C06F9-DE24-4C5D-9A2F-5A9DB38A2ECD}" type="parTrans" cxnId="{3E5809A8-9914-46FE-85A0-8E63E4B92BAC}">
      <dgm:prSet/>
      <dgm:spPr/>
      <dgm:t>
        <a:bodyPr/>
        <a:lstStyle/>
        <a:p>
          <a:endParaRPr lang="es-ES"/>
        </a:p>
      </dgm:t>
    </dgm:pt>
    <dgm:pt modelId="{3B6F52BB-A443-4FBF-B273-B03F6BCDF2D0}" type="sibTrans" cxnId="{3E5809A8-9914-46FE-85A0-8E63E4B92BAC}">
      <dgm:prSet/>
      <dgm:spPr/>
      <dgm:t>
        <a:bodyPr/>
        <a:lstStyle/>
        <a:p>
          <a:endParaRPr lang="es-ES"/>
        </a:p>
      </dgm:t>
    </dgm:pt>
    <dgm:pt modelId="{BC98DF8D-EFBA-4AA3-935C-84962D445E4C}">
      <dgm:prSet phldrT="[Texto]"/>
      <dgm:spPr/>
      <dgm:t>
        <a:bodyPr/>
        <a:lstStyle/>
        <a:p>
          <a:r>
            <a:rPr lang="es-ES" dirty="0"/>
            <a:t>Álbum</a:t>
          </a:r>
        </a:p>
      </dgm:t>
    </dgm:pt>
    <dgm:pt modelId="{05811F6F-537C-4A7B-AA91-0BC4B3355693}" type="parTrans" cxnId="{216116E5-B76A-4E46-8479-A7667868DD7D}">
      <dgm:prSet/>
      <dgm:spPr/>
      <dgm:t>
        <a:bodyPr/>
        <a:lstStyle/>
        <a:p>
          <a:endParaRPr lang="es-ES"/>
        </a:p>
      </dgm:t>
    </dgm:pt>
    <dgm:pt modelId="{10157413-6102-461D-90CC-AE18E913D79F}" type="sibTrans" cxnId="{216116E5-B76A-4E46-8479-A7667868DD7D}">
      <dgm:prSet/>
      <dgm:spPr/>
      <dgm:t>
        <a:bodyPr/>
        <a:lstStyle/>
        <a:p>
          <a:endParaRPr lang="es-ES"/>
        </a:p>
      </dgm:t>
    </dgm:pt>
    <dgm:pt modelId="{770520DC-2524-4602-8475-9B92FC90C60E}">
      <dgm:prSet phldrT="[Texto]"/>
      <dgm:spPr/>
      <dgm:t>
        <a:bodyPr/>
        <a:lstStyle/>
        <a:p>
          <a:r>
            <a:rPr lang="es-ES" dirty="0"/>
            <a:t>Artista</a:t>
          </a:r>
        </a:p>
      </dgm:t>
    </dgm:pt>
    <dgm:pt modelId="{FB0E26F4-F524-4311-9462-62D67269BBE6}" type="parTrans" cxnId="{239A57FD-98A1-4861-A01B-9D03C3FA2E33}">
      <dgm:prSet/>
      <dgm:spPr/>
      <dgm:t>
        <a:bodyPr/>
        <a:lstStyle/>
        <a:p>
          <a:endParaRPr lang="es-ES"/>
        </a:p>
      </dgm:t>
    </dgm:pt>
    <dgm:pt modelId="{4E5EBA63-F70D-45B1-95CC-57B3A5F4586E}" type="sibTrans" cxnId="{239A57FD-98A1-4861-A01B-9D03C3FA2E33}">
      <dgm:prSet/>
      <dgm:spPr/>
      <dgm:t>
        <a:bodyPr/>
        <a:lstStyle/>
        <a:p>
          <a:endParaRPr lang="es-ES"/>
        </a:p>
      </dgm:t>
    </dgm:pt>
    <dgm:pt modelId="{C175E576-3DE7-4027-A70F-3A352F567FCC}">
      <dgm:prSet phldrT="[Texto]"/>
      <dgm:spPr/>
      <dgm:t>
        <a:bodyPr/>
        <a:lstStyle/>
        <a:p>
          <a:r>
            <a:rPr lang="es-ES" dirty="0"/>
            <a:t>Estilo</a:t>
          </a:r>
        </a:p>
      </dgm:t>
    </dgm:pt>
    <dgm:pt modelId="{3F3C4790-51EB-4A32-8F83-A8246397B99D}" type="parTrans" cxnId="{C9110B85-BE9A-42D7-B51A-18920548BD38}">
      <dgm:prSet/>
      <dgm:spPr/>
      <dgm:t>
        <a:bodyPr/>
        <a:lstStyle/>
        <a:p>
          <a:endParaRPr lang="es-ES"/>
        </a:p>
      </dgm:t>
    </dgm:pt>
    <dgm:pt modelId="{6653D7B4-B2CC-47B1-B977-62498E997DB5}" type="sibTrans" cxnId="{C9110B85-BE9A-42D7-B51A-18920548BD38}">
      <dgm:prSet/>
      <dgm:spPr/>
      <dgm:t>
        <a:bodyPr/>
        <a:lstStyle/>
        <a:p>
          <a:endParaRPr lang="es-ES"/>
        </a:p>
      </dgm:t>
    </dgm:pt>
    <dgm:pt modelId="{F307F932-2F22-4CED-A0C4-E3BE48D62052}">
      <dgm:prSet phldrT="[Texto]"/>
      <dgm:spPr/>
      <dgm:t>
        <a:bodyPr/>
        <a:lstStyle/>
        <a:p>
          <a:r>
            <a:rPr lang="es-ES" dirty="0"/>
            <a:t>Título</a:t>
          </a:r>
        </a:p>
      </dgm:t>
    </dgm:pt>
    <dgm:pt modelId="{6BB5F499-B438-4D28-9A99-50FD39A1505B}" type="parTrans" cxnId="{E0D9EBBE-AC49-4961-B63D-17C05F863429}">
      <dgm:prSet/>
      <dgm:spPr/>
      <dgm:t>
        <a:bodyPr/>
        <a:lstStyle/>
        <a:p>
          <a:endParaRPr lang="es-ES"/>
        </a:p>
      </dgm:t>
    </dgm:pt>
    <dgm:pt modelId="{13147DF4-4332-4576-B0A5-6E4B769D5525}" type="sibTrans" cxnId="{E0D9EBBE-AC49-4961-B63D-17C05F863429}">
      <dgm:prSet/>
      <dgm:spPr/>
      <dgm:t>
        <a:bodyPr/>
        <a:lstStyle/>
        <a:p>
          <a:endParaRPr lang="es-ES"/>
        </a:p>
      </dgm:t>
    </dgm:pt>
    <dgm:pt modelId="{B6D08511-0BE9-4846-A0F4-7101B49498A1}" type="pres">
      <dgm:prSet presAssocID="{A9CB227E-B503-4E39-B1BB-EBF3F7F81946}" presName="compositeShape" presStyleCnt="0">
        <dgm:presLayoutVars>
          <dgm:chMax val="7"/>
          <dgm:dir/>
          <dgm:resizeHandles val="exact"/>
        </dgm:presLayoutVars>
      </dgm:prSet>
      <dgm:spPr/>
    </dgm:pt>
    <dgm:pt modelId="{0E9EA203-8CB0-455D-AA3A-2055CE627C0B}" type="pres">
      <dgm:prSet presAssocID="{A9CB227E-B503-4E39-B1BB-EBF3F7F81946}" presName="wedge1" presStyleLbl="node1" presStyleIdx="0" presStyleCnt="5"/>
      <dgm:spPr/>
    </dgm:pt>
    <dgm:pt modelId="{5C4AF322-23DC-494F-88F5-B67896A8096E}" type="pres">
      <dgm:prSet presAssocID="{A9CB227E-B503-4E39-B1BB-EBF3F7F81946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1C2D45E-85A9-440A-A034-894FF9631BE7}" type="pres">
      <dgm:prSet presAssocID="{A9CB227E-B503-4E39-B1BB-EBF3F7F81946}" presName="wedge2" presStyleLbl="node1" presStyleIdx="1" presStyleCnt="5"/>
      <dgm:spPr/>
    </dgm:pt>
    <dgm:pt modelId="{BA986847-7F31-46D5-999F-B6FB15FC04F0}" type="pres">
      <dgm:prSet presAssocID="{A9CB227E-B503-4E39-B1BB-EBF3F7F81946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F6F01E3-C5AC-4B9B-A100-E4CD7C635D89}" type="pres">
      <dgm:prSet presAssocID="{A9CB227E-B503-4E39-B1BB-EBF3F7F81946}" presName="wedge3" presStyleLbl="node1" presStyleIdx="2" presStyleCnt="5"/>
      <dgm:spPr/>
    </dgm:pt>
    <dgm:pt modelId="{6B9A2987-63D9-4103-B053-5DD52FF48DC6}" type="pres">
      <dgm:prSet presAssocID="{A9CB227E-B503-4E39-B1BB-EBF3F7F81946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233793B-C976-45A5-8643-3F23EA1501A3}" type="pres">
      <dgm:prSet presAssocID="{A9CB227E-B503-4E39-B1BB-EBF3F7F81946}" presName="wedge4" presStyleLbl="node1" presStyleIdx="3" presStyleCnt="5"/>
      <dgm:spPr/>
    </dgm:pt>
    <dgm:pt modelId="{1630FB0B-80D7-4070-97F4-8FBC72389306}" type="pres">
      <dgm:prSet presAssocID="{A9CB227E-B503-4E39-B1BB-EBF3F7F81946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A490C36-8021-4E4A-80E6-BF2BC8697F4F}" type="pres">
      <dgm:prSet presAssocID="{A9CB227E-B503-4E39-B1BB-EBF3F7F81946}" presName="wedge5" presStyleLbl="node1" presStyleIdx="4" presStyleCnt="5"/>
      <dgm:spPr/>
    </dgm:pt>
    <dgm:pt modelId="{4726F1E9-0CB6-4963-B910-3DCCCCAD4F31}" type="pres">
      <dgm:prSet presAssocID="{A9CB227E-B503-4E39-B1BB-EBF3F7F81946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E3CB417-CB0C-43AF-9CAC-183B67738552}" type="presOf" srcId="{F307F932-2F22-4CED-A0C4-E3BE48D62052}" destId="{CA490C36-8021-4E4A-80E6-BF2BC8697F4F}" srcOrd="0" destOrd="0" presId="urn:microsoft.com/office/officeart/2005/8/layout/chart3"/>
    <dgm:cxn modelId="{8D06BE1B-AD4D-47BD-9813-2D3DF8903E45}" type="presOf" srcId="{A9CB227E-B503-4E39-B1BB-EBF3F7F81946}" destId="{B6D08511-0BE9-4846-A0F4-7101B49498A1}" srcOrd="0" destOrd="0" presId="urn:microsoft.com/office/officeart/2005/8/layout/chart3"/>
    <dgm:cxn modelId="{5FA38D20-8F85-4594-80A8-ED80DA43FEED}" type="presOf" srcId="{C175E576-3DE7-4027-A70F-3A352F567FCC}" destId="{1630FB0B-80D7-4070-97F4-8FBC72389306}" srcOrd="1" destOrd="0" presId="urn:microsoft.com/office/officeart/2005/8/layout/chart3"/>
    <dgm:cxn modelId="{B8952635-98B2-4422-AC5C-7727D41A8DC0}" type="presOf" srcId="{BC98DF8D-EFBA-4AA3-935C-84962D445E4C}" destId="{81C2D45E-85A9-440A-A034-894FF9631BE7}" srcOrd="0" destOrd="0" presId="urn:microsoft.com/office/officeart/2005/8/layout/chart3"/>
    <dgm:cxn modelId="{1C1BCD41-8E27-4489-8601-3D02DA717FB7}" type="presOf" srcId="{ED6B1798-6078-4824-B76C-6EE3BF79E4C8}" destId="{0E9EA203-8CB0-455D-AA3A-2055CE627C0B}" srcOrd="0" destOrd="0" presId="urn:microsoft.com/office/officeart/2005/8/layout/chart3"/>
    <dgm:cxn modelId="{EE82D244-6C34-4F59-B578-7AE1041F7461}" type="presOf" srcId="{BC98DF8D-EFBA-4AA3-935C-84962D445E4C}" destId="{BA986847-7F31-46D5-999F-B6FB15FC04F0}" srcOrd="1" destOrd="0" presId="urn:microsoft.com/office/officeart/2005/8/layout/chart3"/>
    <dgm:cxn modelId="{C9110B85-BE9A-42D7-B51A-18920548BD38}" srcId="{A9CB227E-B503-4E39-B1BB-EBF3F7F81946}" destId="{C175E576-3DE7-4027-A70F-3A352F567FCC}" srcOrd="3" destOrd="0" parTransId="{3F3C4790-51EB-4A32-8F83-A8246397B99D}" sibTransId="{6653D7B4-B2CC-47B1-B977-62498E997DB5}"/>
    <dgm:cxn modelId="{A0C69F8F-7869-4338-931C-C55D2BF2BB3F}" type="presOf" srcId="{ED6B1798-6078-4824-B76C-6EE3BF79E4C8}" destId="{5C4AF322-23DC-494F-88F5-B67896A8096E}" srcOrd="1" destOrd="0" presId="urn:microsoft.com/office/officeart/2005/8/layout/chart3"/>
    <dgm:cxn modelId="{76427794-5336-4BF5-85B2-9331C1EA3821}" type="presOf" srcId="{770520DC-2524-4602-8475-9B92FC90C60E}" destId="{6B9A2987-63D9-4103-B053-5DD52FF48DC6}" srcOrd="1" destOrd="0" presId="urn:microsoft.com/office/officeart/2005/8/layout/chart3"/>
    <dgm:cxn modelId="{3E5809A8-9914-46FE-85A0-8E63E4B92BAC}" srcId="{A9CB227E-B503-4E39-B1BB-EBF3F7F81946}" destId="{ED6B1798-6078-4824-B76C-6EE3BF79E4C8}" srcOrd="0" destOrd="0" parTransId="{063C06F9-DE24-4C5D-9A2F-5A9DB38A2ECD}" sibTransId="{3B6F52BB-A443-4FBF-B273-B03F6BCDF2D0}"/>
    <dgm:cxn modelId="{E0D9EBBE-AC49-4961-B63D-17C05F863429}" srcId="{A9CB227E-B503-4E39-B1BB-EBF3F7F81946}" destId="{F307F932-2F22-4CED-A0C4-E3BE48D62052}" srcOrd="4" destOrd="0" parTransId="{6BB5F499-B438-4D28-9A99-50FD39A1505B}" sibTransId="{13147DF4-4332-4576-B0A5-6E4B769D5525}"/>
    <dgm:cxn modelId="{063E0DCE-13E4-4993-9E7F-A599ED8D6DAC}" type="presOf" srcId="{770520DC-2524-4602-8475-9B92FC90C60E}" destId="{CF6F01E3-C5AC-4B9B-A100-E4CD7C635D89}" srcOrd="0" destOrd="0" presId="urn:microsoft.com/office/officeart/2005/8/layout/chart3"/>
    <dgm:cxn modelId="{216116E5-B76A-4E46-8479-A7667868DD7D}" srcId="{A9CB227E-B503-4E39-B1BB-EBF3F7F81946}" destId="{BC98DF8D-EFBA-4AA3-935C-84962D445E4C}" srcOrd="1" destOrd="0" parTransId="{05811F6F-537C-4A7B-AA91-0BC4B3355693}" sibTransId="{10157413-6102-461D-90CC-AE18E913D79F}"/>
    <dgm:cxn modelId="{80ADCAEB-1026-4E3C-8302-6A7F582EECBA}" type="presOf" srcId="{F307F932-2F22-4CED-A0C4-E3BE48D62052}" destId="{4726F1E9-0CB6-4963-B910-3DCCCCAD4F31}" srcOrd="1" destOrd="0" presId="urn:microsoft.com/office/officeart/2005/8/layout/chart3"/>
    <dgm:cxn modelId="{3061E3FC-A9E5-4C16-923A-F24075C7D764}" type="presOf" srcId="{C175E576-3DE7-4027-A70F-3A352F567FCC}" destId="{5233793B-C976-45A5-8643-3F23EA1501A3}" srcOrd="0" destOrd="0" presId="urn:microsoft.com/office/officeart/2005/8/layout/chart3"/>
    <dgm:cxn modelId="{239A57FD-98A1-4861-A01B-9D03C3FA2E33}" srcId="{A9CB227E-B503-4E39-B1BB-EBF3F7F81946}" destId="{770520DC-2524-4602-8475-9B92FC90C60E}" srcOrd="2" destOrd="0" parTransId="{FB0E26F4-F524-4311-9462-62D67269BBE6}" sibTransId="{4E5EBA63-F70D-45B1-95CC-57B3A5F4586E}"/>
    <dgm:cxn modelId="{B9539101-89BF-4353-86E9-320A01D5E524}" type="presParOf" srcId="{B6D08511-0BE9-4846-A0F4-7101B49498A1}" destId="{0E9EA203-8CB0-455D-AA3A-2055CE627C0B}" srcOrd="0" destOrd="0" presId="urn:microsoft.com/office/officeart/2005/8/layout/chart3"/>
    <dgm:cxn modelId="{02562F48-1F24-4280-AF70-8B10792E9AEB}" type="presParOf" srcId="{B6D08511-0BE9-4846-A0F4-7101B49498A1}" destId="{5C4AF322-23DC-494F-88F5-B67896A8096E}" srcOrd="1" destOrd="0" presId="urn:microsoft.com/office/officeart/2005/8/layout/chart3"/>
    <dgm:cxn modelId="{EBBC3763-027B-4F89-93AC-93DBC1BB12B5}" type="presParOf" srcId="{B6D08511-0BE9-4846-A0F4-7101B49498A1}" destId="{81C2D45E-85A9-440A-A034-894FF9631BE7}" srcOrd="2" destOrd="0" presId="urn:microsoft.com/office/officeart/2005/8/layout/chart3"/>
    <dgm:cxn modelId="{EE3DBFBD-78A2-4BAA-8865-CC9D1C963E7D}" type="presParOf" srcId="{B6D08511-0BE9-4846-A0F4-7101B49498A1}" destId="{BA986847-7F31-46D5-999F-B6FB15FC04F0}" srcOrd="3" destOrd="0" presId="urn:microsoft.com/office/officeart/2005/8/layout/chart3"/>
    <dgm:cxn modelId="{59DB9419-ACCE-4420-B23F-2AC260C171F3}" type="presParOf" srcId="{B6D08511-0BE9-4846-A0F4-7101B49498A1}" destId="{CF6F01E3-C5AC-4B9B-A100-E4CD7C635D89}" srcOrd="4" destOrd="0" presId="urn:microsoft.com/office/officeart/2005/8/layout/chart3"/>
    <dgm:cxn modelId="{69ACBE56-29AF-4A82-87DF-ABF4DC6F6BB4}" type="presParOf" srcId="{B6D08511-0BE9-4846-A0F4-7101B49498A1}" destId="{6B9A2987-63D9-4103-B053-5DD52FF48DC6}" srcOrd="5" destOrd="0" presId="urn:microsoft.com/office/officeart/2005/8/layout/chart3"/>
    <dgm:cxn modelId="{1FD68D0D-CC06-44CE-8819-50CBD6FFB00C}" type="presParOf" srcId="{B6D08511-0BE9-4846-A0F4-7101B49498A1}" destId="{5233793B-C976-45A5-8643-3F23EA1501A3}" srcOrd="6" destOrd="0" presId="urn:microsoft.com/office/officeart/2005/8/layout/chart3"/>
    <dgm:cxn modelId="{727EC4A3-2901-4649-A5C0-5A49BC35BE66}" type="presParOf" srcId="{B6D08511-0BE9-4846-A0F4-7101B49498A1}" destId="{1630FB0B-80D7-4070-97F4-8FBC72389306}" srcOrd="7" destOrd="0" presId="urn:microsoft.com/office/officeart/2005/8/layout/chart3"/>
    <dgm:cxn modelId="{2FBCEE26-65AC-461D-BB7F-60E14FF989C4}" type="presParOf" srcId="{B6D08511-0BE9-4846-A0F4-7101B49498A1}" destId="{CA490C36-8021-4E4A-80E6-BF2BC8697F4F}" srcOrd="8" destOrd="0" presId="urn:microsoft.com/office/officeart/2005/8/layout/chart3"/>
    <dgm:cxn modelId="{5FAFB001-E3FC-4BF7-87AF-F8BF13B35860}" type="presParOf" srcId="{B6D08511-0BE9-4846-A0F4-7101B49498A1}" destId="{4726F1E9-0CB6-4963-B910-3DCCCCAD4F31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A8A2DF-BA93-4A97-B299-2B4778F423C8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875371A-EC4B-4CC5-AF45-12071CFAAC53}">
      <dgm:prSet phldrT="[Texto]" custT="1"/>
      <dgm:spPr/>
      <dgm:t>
        <a:bodyPr/>
        <a:lstStyle/>
        <a:p>
          <a:r>
            <a:rPr lang="es-ES" sz="1800" dirty="0"/>
            <a:t>Sistema de reconocimiento de emociones en pistas de audio</a:t>
          </a:r>
        </a:p>
      </dgm:t>
    </dgm:pt>
    <dgm:pt modelId="{44FAE0A1-13B5-4366-BC07-8048CAD1FD5F}" type="parTrans" cxnId="{07950988-8F83-49BB-8699-7CEE61556E88}">
      <dgm:prSet/>
      <dgm:spPr/>
      <dgm:t>
        <a:bodyPr/>
        <a:lstStyle/>
        <a:p>
          <a:endParaRPr lang="es-ES"/>
        </a:p>
      </dgm:t>
    </dgm:pt>
    <dgm:pt modelId="{E1FA3FD3-F42C-4B03-8078-ECE70EB68520}" type="sibTrans" cxnId="{07950988-8F83-49BB-8699-7CEE61556E88}">
      <dgm:prSet/>
      <dgm:spPr/>
      <dgm:t>
        <a:bodyPr/>
        <a:lstStyle/>
        <a:p>
          <a:endParaRPr lang="es-ES"/>
        </a:p>
      </dgm:t>
    </dgm:pt>
    <dgm:pt modelId="{670BEB0D-8B94-413D-A93D-307DB745A338}">
      <dgm:prSet phldrT="[Texto]" custT="1"/>
      <dgm:spPr/>
      <dgm:t>
        <a:bodyPr/>
        <a:lstStyle/>
        <a:p>
          <a:r>
            <a:rPr lang="es-ES" sz="1800" dirty="0"/>
            <a:t>MER</a:t>
          </a:r>
        </a:p>
      </dgm:t>
    </dgm:pt>
    <dgm:pt modelId="{864420B6-EAB9-4529-A3A8-DCE239F6BC85}" type="parTrans" cxnId="{EA98723B-B7D5-4877-97CA-016B2D06C04E}">
      <dgm:prSet/>
      <dgm:spPr/>
      <dgm:t>
        <a:bodyPr/>
        <a:lstStyle/>
        <a:p>
          <a:endParaRPr lang="es-ES"/>
        </a:p>
      </dgm:t>
    </dgm:pt>
    <dgm:pt modelId="{AEA0823B-B14E-4DFE-AFE9-B9CA15CBDA56}" type="sibTrans" cxnId="{EA98723B-B7D5-4877-97CA-016B2D06C04E}">
      <dgm:prSet/>
      <dgm:spPr/>
      <dgm:t>
        <a:bodyPr/>
        <a:lstStyle/>
        <a:p>
          <a:endParaRPr lang="es-ES"/>
        </a:p>
      </dgm:t>
    </dgm:pt>
    <dgm:pt modelId="{C048E15C-BC09-45B8-BC01-29D2B47AB7A1}">
      <dgm:prSet phldrT="[Texto]" custT="1"/>
      <dgm:spPr/>
      <dgm:t>
        <a:bodyPr/>
        <a:lstStyle/>
        <a:p>
          <a:r>
            <a:rPr lang="es-ES" sz="1800" dirty="0"/>
            <a:t>Machine Learning</a:t>
          </a:r>
        </a:p>
      </dgm:t>
    </dgm:pt>
    <dgm:pt modelId="{5129BB05-98F3-4AC8-829A-D06DC47520B0}" type="parTrans" cxnId="{CA0D1CDB-4182-49F4-A69C-C4207DA05E58}">
      <dgm:prSet/>
      <dgm:spPr/>
      <dgm:t>
        <a:bodyPr/>
        <a:lstStyle/>
        <a:p>
          <a:endParaRPr lang="es-ES"/>
        </a:p>
      </dgm:t>
    </dgm:pt>
    <dgm:pt modelId="{3FCF5BD1-F34A-45F2-9E82-0E3A37906A1A}" type="sibTrans" cxnId="{CA0D1CDB-4182-49F4-A69C-C4207DA05E58}">
      <dgm:prSet/>
      <dgm:spPr/>
      <dgm:t>
        <a:bodyPr/>
        <a:lstStyle/>
        <a:p>
          <a:endParaRPr lang="es-ES"/>
        </a:p>
      </dgm:t>
    </dgm:pt>
    <dgm:pt modelId="{162B62AB-222C-431B-8BFF-28957C98CEDA}">
      <dgm:prSet custT="1"/>
      <dgm:spPr/>
      <dgm:t>
        <a:bodyPr/>
        <a:lstStyle/>
        <a:p>
          <a:r>
            <a:rPr lang="es-ES" sz="1800" dirty="0"/>
            <a:t>Python</a:t>
          </a:r>
        </a:p>
      </dgm:t>
    </dgm:pt>
    <dgm:pt modelId="{7C285AD0-6EB7-4342-AB0B-D3F3E5666C59}" type="parTrans" cxnId="{9A51FFAD-30EB-4D72-83EE-E10515978F8A}">
      <dgm:prSet/>
      <dgm:spPr/>
      <dgm:t>
        <a:bodyPr/>
        <a:lstStyle/>
        <a:p>
          <a:endParaRPr lang="es-ES"/>
        </a:p>
      </dgm:t>
    </dgm:pt>
    <dgm:pt modelId="{CD7A2515-7837-41B2-BD19-35586ECDFD9B}" type="sibTrans" cxnId="{9A51FFAD-30EB-4D72-83EE-E10515978F8A}">
      <dgm:prSet/>
      <dgm:spPr/>
      <dgm:t>
        <a:bodyPr/>
        <a:lstStyle/>
        <a:p>
          <a:endParaRPr lang="es-ES"/>
        </a:p>
      </dgm:t>
    </dgm:pt>
    <dgm:pt modelId="{B90A94EB-505B-4886-9B8E-3D8F5D42A828}" type="pres">
      <dgm:prSet presAssocID="{7CA8A2DF-BA93-4A97-B299-2B4778F423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EFB35-3C6A-4A02-B47C-3C61E02A6903}" type="pres">
      <dgm:prSet presAssocID="{B875371A-EC4B-4CC5-AF45-12071CFAAC53}" presName="root" presStyleCnt="0"/>
      <dgm:spPr/>
    </dgm:pt>
    <dgm:pt modelId="{46FD18C0-7E25-498A-BFFA-1E9BDC629E6E}" type="pres">
      <dgm:prSet presAssocID="{B875371A-EC4B-4CC5-AF45-12071CFAAC53}" presName="rootComposite" presStyleCnt="0"/>
      <dgm:spPr/>
    </dgm:pt>
    <dgm:pt modelId="{035D2D32-93FA-4D8A-BEB9-46EAF0E68CE1}" type="pres">
      <dgm:prSet presAssocID="{B875371A-EC4B-4CC5-AF45-12071CFAAC53}" presName="rootText" presStyleLbl="node1" presStyleIdx="0" presStyleCnt="1" custScaleX="512641" custScaleY="78509"/>
      <dgm:spPr/>
    </dgm:pt>
    <dgm:pt modelId="{75D1F3D1-F95A-4B89-AC92-8AECDA065055}" type="pres">
      <dgm:prSet presAssocID="{B875371A-EC4B-4CC5-AF45-12071CFAAC53}" presName="rootConnector" presStyleLbl="node1" presStyleIdx="0" presStyleCnt="1"/>
      <dgm:spPr/>
    </dgm:pt>
    <dgm:pt modelId="{B1379AD4-69E4-44FF-B2C6-FF28291B5C53}" type="pres">
      <dgm:prSet presAssocID="{B875371A-EC4B-4CC5-AF45-12071CFAAC53}" presName="childShape" presStyleCnt="0"/>
      <dgm:spPr/>
    </dgm:pt>
    <dgm:pt modelId="{5CBCEDDB-5D1F-4EDD-873C-C5E51C483AAD}" type="pres">
      <dgm:prSet presAssocID="{864420B6-EAB9-4529-A3A8-DCE239F6BC85}" presName="Name13" presStyleLbl="parChTrans1D2" presStyleIdx="0" presStyleCnt="3"/>
      <dgm:spPr/>
    </dgm:pt>
    <dgm:pt modelId="{25ACD1F9-5E66-45A6-B0F6-E38662C4CC6B}" type="pres">
      <dgm:prSet presAssocID="{670BEB0D-8B94-413D-A93D-307DB745A338}" presName="childText" presStyleLbl="bgAcc1" presStyleIdx="0" presStyleCnt="3" custScaleX="481098" custScaleY="55364">
        <dgm:presLayoutVars>
          <dgm:bulletEnabled val="1"/>
        </dgm:presLayoutVars>
      </dgm:prSet>
      <dgm:spPr/>
    </dgm:pt>
    <dgm:pt modelId="{6427A350-3EA5-43EE-BEA7-F815863547A8}" type="pres">
      <dgm:prSet presAssocID="{5129BB05-98F3-4AC8-829A-D06DC47520B0}" presName="Name13" presStyleLbl="parChTrans1D2" presStyleIdx="1" presStyleCnt="3"/>
      <dgm:spPr/>
    </dgm:pt>
    <dgm:pt modelId="{897A32F9-D9DF-40BA-B014-14844381742D}" type="pres">
      <dgm:prSet presAssocID="{C048E15C-BC09-45B8-BC01-29D2B47AB7A1}" presName="childText" presStyleLbl="bgAcc1" presStyleIdx="1" presStyleCnt="3" custScaleX="481728" custScaleY="55364">
        <dgm:presLayoutVars>
          <dgm:bulletEnabled val="1"/>
        </dgm:presLayoutVars>
      </dgm:prSet>
      <dgm:spPr/>
    </dgm:pt>
    <dgm:pt modelId="{8B98AF6F-A1BE-433B-8FCB-03ABCFB49A8B}" type="pres">
      <dgm:prSet presAssocID="{7C285AD0-6EB7-4342-AB0B-D3F3E5666C59}" presName="Name13" presStyleLbl="parChTrans1D2" presStyleIdx="2" presStyleCnt="3"/>
      <dgm:spPr/>
    </dgm:pt>
    <dgm:pt modelId="{BDA67FBB-F42A-44A2-9ABA-4097A8DACCD4}" type="pres">
      <dgm:prSet presAssocID="{162B62AB-222C-431B-8BFF-28957C98CEDA}" presName="childText" presStyleLbl="bgAcc1" presStyleIdx="2" presStyleCnt="3" custScaleX="482133" custScaleY="55364">
        <dgm:presLayoutVars>
          <dgm:bulletEnabled val="1"/>
        </dgm:presLayoutVars>
      </dgm:prSet>
      <dgm:spPr/>
    </dgm:pt>
  </dgm:ptLst>
  <dgm:cxnLst>
    <dgm:cxn modelId="{AB49002B-15AA-45A9-9954-16446CDAC78E}" type="presOf" srcId="{670BEB0D-8B94-413D-A93D-307DB745A338}" destId="{25ACD1F9-5E66-45A6-B0F6-E38662C4CC6B}" srcOrd="0" destOrd="0" presId="urn:microsoft.com/office/officeart/2005/8/layout/hierarchy3"/>
    <dgm:cxn modelId="{EA98723B-B7D5-4877-97CA-016B2D06C04E}" srcId="{B875371A-EC4B-4CC5-AF45-12071CFAAC53}" destId="{670BEB0D-8B94-413D-A93D-307DB745A338}" srcOrd="0" destOrd="0" parTransId="{864420B6-EAB9-4529-A3A8-DCE239F6BC85}" sibTransId="{AEA0823B-B14E-4DFE-AFE9-B9CA15CBDA56}"/>
    <dgm:cxn modelId="{003A9F5C-A9F8-408D-9933-6B70560DF60F}" type="presOf" srcId="{C048E15C-BC09-45B8-BC01-29D2B47AB7A1}" destId="{897A32F9-D9DF-40BA-B014-14844381742D}" srcOrd="0" destOrd="0" presId="urn:microsoft.com/office/officeart/2005/8/layout/hierarchy3"/>
    <dgm:cxn modelId="{4E13B569-322D-431E-88E0-54314995640D}" type="presOf" srcId="{162B62AB-222C-431B-8BFF-28957C98CEDA}" destId="{BDA67FBB-F42A-44A2-9ABA-4097A8DACCD4}" srcOrd="0" destOrd="0" presId="urn:microsoft.com/office/officeart/2005/8/layout/hierarchy3"/>
    <dgm:cxn modelId="{07950988-8F83-49BB-8699-7CEE61556E88}" srcId="{7CA8A2DF-BA93-4A97-B299-2B4778F423C8}" destId="{B875371A-EC4B-4CC5-AF45-12071CFAAC53}" srcOrd="0" destOrd="0" parTransId="{44FAE0A1-13B5-4366-BC07-8048CAD1FD5F}" sibTransId="{E1FA3FD3-F42C-4B03-8078-ECE70EB68520}"/>
    <dgm:cxn modelId="{D6AF988C-6EDD-4F85-9E62-73948432CC7F}" type="presOf" srcId="{7CA8A2DF-BA93-4A97-B299-2B4778F423C8}" destId="{B90A94EB-505B-4886-9B8E-3D8F5D42A828}" srcOrd="0" destOrd="0" presId="urn:microsoft.com/office/officeart/2005/8/layout/hierarchy3"/>
    <dgm:cxn modelId="{736A9CA8-C8B1-4C9C-A28A-C0165F485E10}" type="presOf" srcId="{B875371A-EC4B-4CC5-AF45-12071CFAAC53}" destId="{75D1F3D1-F95A-4B89-AC92-8AECDA065055}" srcOrd="1" destOrd="0" presId="urn:microsoft.com/office/officeart/2005/8/layout/hierarchy3"/>
    <dgm:cxn modelId="{9A51FFAD-30EB-4D72-83EE-E10515978F8A}" srcId="{B875371A-EC4B-4CC5-AF45-12071CFAAC53}" destId="{162B62AB-222C-431B-8BFF-28957C98CEDA}" srcOrd="2" destOrd="0" parTransId="{7C285AD0-6EB7-4342-AB0B-D3F3E5666C59}" sibTransId="{CD7A2515-7837-41B2-BD19-35586ECDFD9B}"/>
    <dgm:cxn modelId="{A20776B9-1CA2-45F0-B1E7-190BB620A66A}" type="presOf" srcId="{B875371A-EC4B-4CC5-AF45-12071CFAAC53}" destId="{035D2D32-93FA-4D8A-BEB9-46EAF0E68CE1}" srcOrd="0" destOrd="0" presId="urn:microsoft.com/office/officeart/2005/8/layout/hierarchy3"/>
    <dgm:cxn modelId="{CA0D1CDB-4182-49F4-A69C-C4207DA05E58}" srcId="{B875371A-EC4B-4CC5-AF45-12071CFAAC53}" destId="{C048E15C-BC09-45B8-BC01-29D2B47AB7A1}" srcOrd="1" destOrd="0" parTransId="{5129BB05-98F3-4AC8-829A-D06DC47520B0}" sibTransId="{3FCF5BD1-F34A-45F2-9E82-0E3A37906A1A}"/>
    <dgm:cxn modelId="{DA7927DE-9488-4AC7-9EB2-42C226765B34}" type="presOf" srcId="{7C285AD0-6EB7-4342-AB0B-D3F3E5666C59}" destId="{8B98AF6F-A1BE-433B-8FCB-03ABCFB49A8B}" srcOrd="0" destOrd="0" presId="urn:microsoft.com/office/officeart/2005/8/layout/hierarchy3"/>
    <dgm:cxn modelId="{CF1644E2-534B-46A3-B4C2-3FB6709C04A3}" type="presOf" srcId="{5129BB05-98F3-4AC8-829A-D06DC47520B0}" destId="{6427A350-3EA5-43EE-BEA7-F815863547A8}" srcOrd="0" destOrd="0" presId="urn:microsoft.com/office/officeart/2005/8/layout/hierarchy3"/>
    <dgm:cxn modelId="{7D742FFB-78AC-4C3C-91BA-3C846D2E5EC3}" type="presOf" srcId="{864420B6-EAB9-4529-A3A8-DCE239F6BC85}" destId="{5CBCEDDB-5D1F-4EDD-873C-C5E51C483AAD}" srcOrd="0" destOrd="0" presId="urn:microsoft.com/office/officeart/2005/8/layout/hierarchy3"/>
    <dgm:cxn modelId="{6F750E26-463A-4813-9A96-F2C441E0BA31}" type="presParOf" srcId="{B90A94EB-505B-4886-9B8E-3D8F5D42A828}" destId="{C48EFB35-3C6A-4A02-B47C-3C61E02A6903}" srcOrd="0" destOrd="0" presId="urn:microsoft.com/office/officeart/2005/8/layout/hierarchy3"/>
    <dgm:cxn modelId="{AEC39B6F-B470-43F1-8CAB-9BA5ACA89C7B}" type="presParOf" srcId="{C48EFB35-3C6A-4A02-B47C-3C61E02A6903}" destId="{46FD18C0-7E25-498A-BFFA-1E9BDC629E6E}" srcOrd="0" destOrd="0" presId="urn:microsoft.com/office/officeart/2005/8/layout/hierarchy3"/>
    <dgm:cxn modelId="{632C2824-8863-4543-AD20-A3568FDD9900}" type="presParOf" srcId="{46FD18C0-7E25-498A-BFFA-1E9BDC629E6E}" destId="{035D2D32-93FA-4D8A-BEB9-46EAF0E68CE1}" srcOrd="0" destOrd="0" presId="urn:microsoft.com/office/officeart/2005/8/layout/hierarchy3"/>
    <dgm:cxn modelId="{60879EC8-2DD3-4CB4-8A80-C84B0039F9E0}" type="presParOf" srcId="{46FD18C0-7E25-498A-BFFA-1E9BDC629E6E}" destId="{75D1F3D1-F95A-4B89-AC92-8AECDA065055}" srcOrd="1" destOrd="0" presId="urn:microsoft.com/office/officeart/2005/8/layout/hierarchy3"/>
    <dgm:cxn modelId="{BD37A12A-6A4A-4225-B3DF-1C1251F5CCE6}" type="presParOf" srcId="{C48EFB35-3C6A-4A02-B47C-3C61E02A6903}" destId="{B1379AD4-69E4-44FF-B2C6-FF28291B5C53}" srcOrd="1" destOrd="0" presId="urn:microsoft.com/office/officeart/2005/8/layout/hierarchy3"/>
    <dgm:cxn modelId="{F8CE0AED-A254-4DA4-9102-DBE3158F2A95}" type="presParOf" srcId="{B1379AD4-69E4-44FF-B2C6-FF28291B5C53}" destId="{5CBCEDDB-5D1F-4EDD-873C-C5E51C483AAD}" srcOrd="0" destOrd="0" presId="urn:microsoft.com/office/officeart/2005/8/layout/hierarchy3"/>
    <dgm:cxn modelId="{719D7C3B-63A2-4300-A911-53C445202D75}" type="presParOf" srcId="{B1379AD4-69E4-44FF-B2C6-FF28291B5C53}" destId="{25ACD1F9-5E66-45A6-B0F6-E38662C4CC6B}" srcOrd="1" destOrd="0" presId="urn:microsoft.com/office/officeart/2005/8/layout/hierarchy3"/>
    <dgm:cxn modelId="{2D4D2D2E-7222-47D6-B7F2-869E25A8831A}" type="presParOf" srcId="{B1379AD4-69E4-44FF-B2C6-FF28291B5C53}" destId="{6427A350-3EA5-43EE-BEA7-F815863547A8}" srcOrd="2" destOrd="0" presId="urn:microsoft.com/office/officeart/2005/8/layout/hierarchy3"/>
    <dgm:cxn modelId="{1DB13E2C-1DCA-41F1-9D04-03F972A89FC2}" type="presParOf" srcId="{B1379AD4-69E4-44FF-B2C6-FF28291B5C53}" destId="{897A32F9-D9DF-40BA-B014-14844381742D}" srcOrd="3" destOrd="0" presId="urn:microsoft.com/office/officeart/2005/8/layout/hierarchy3"/>
    <dgm:cxn modelId="{7806F586-988C-4C28-9CE1-B80F3810CDD7}" type="presParOf" srcId="{B1379AD4-69E4-44FF-B2C6-FF28291B5C53}" destId="{8B98AF6F-A1BE-433B-8FCB-03ABCFB49A8B}" srcOrd="4" destOrd="0" presId="urn:microsoft.com/office/officeart/2005/8/layout/hierarchy3"/>
    <dgm:cxn modelId="{0A557AD5-92CE-4C0A-84B4-90A6BC8A2719}" type="presParOf" srcId="{B1379AD4-69E4-44FF-B2C6-FF28291B5C53}" destId="{BDA67FBB-F42A-44A2-9ABA-4097A8DACCD4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A8A2DF-BA93-4A97-B299-2B4778F423C8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875371A-EC4B-4CC5-AF45-12071CFAAC53}">
      <dgm:prSet phldrT="[Texto]" custT="1"/>
      <dgm:spPr/>
      <dgm:t>
        <a:bodyPr/>
        <a:lstStyle/>
        <a:p>
          <a:r>
            <a:rPr lang="es-ES" sz="1800" dirty="0"/>
            <a:t>Sistema de reconocimiento de emociones en pistas de audio</a:t>
          </a:r>
        </a:p>
      </dgm:t>
    </dgm:pt>
    <dgm:pt modelId="{44FAE0A1-13B5-4366-BC07-8048CAD1FD5F}" type="parTrans" cxnId="{07950988-8F83-49BB-8699-7CEE61556E88}">
      <dgm:prSet/>
      <dgm:spPr/>
      <dgm:t>
        <a:bodyPr/>
        <a:lstStyle/>
        <a:p>
          <a:endParaRPr lang="es-ES"/>
        </a:p>
      </dgm:t>
    </dgm:pt>
    <dgm:pt modelId="{E1FA3FD3-F42C-4B03-8078-ECE70EB68520}" type="sibTrans" cxnId="{07950988-8F83-49BB-8699-7CEE61556E88}">
      <dgm:prSet/>
      <dgm:spPr/>
      <dgm:t>
        <a:bodyPr/>
        <a:lstStyle/>
        <a:p>
          <a:endParaRPr lang="es-ES"/>
        </a:p>
      </dgm:t>
    </dgm:pt>
    <dgm:pt modelId="{670BEB0D-8B94-413D-A93D-307DB745A338}">
      <dgm:prSet phldrT="[Texto]" custT="1"/>
      <dgm:spPr/>
      <dgm:t>
        <a:bodyPr/>
        <a:lstStyle/>
        <a:p>
          <a:r>
            <a:rPr lang="es-ES" sz="1800" dirty="0"/>
            <a:t>MER</a:t>
          </a:r>
        </a:p>
      </dgm:t>
    </dgm:pt>
    <dgm:pt modelId="{864420B6-EAB9-4529-A3A8-DCE239F6BC85}" type="parTrans" cxnId="{EA98723B-B7D5-4877-97CA-016B2D06C04E}">
      <dgm:prSet/>
      <dgm:spPr/>
      <dgm:t>
        <a:bodyPr/>
        <a:lstStyle/>
        <a:p>
          <a:endParaRPr lang="es-ES"/>
        </a:p>
      </dgm:t>
    </dgm:pt>
    <dgm:pt modelId="{AEA0823B-B14E-4DFE-AFE9-B9CA15CBDA56}" type="sibTrans" cxnId="{EA98723B-B7D5-4877-97CA-016B2D06C04E}">
      <dgm:prSet/>
      <dgm:spPr/>
      <dgm:t>
        <a:bodyPr/>
        <a:lstStyle/>
        <a:p>
          <a:endParaRPr lang="es-ES"/>
        </a:p>
      </dgm:t>
    </dgm:pt>
    <dgm:pt modelId="{C048E15C-BC09-45B8-BC01-29D2B47AB7A1}">
      <dgm:prSet phldrT="[Texto]" custT="1"/>
      <dgm:spPr/>
      <dgm:t>
        <a:bodyPr/>
        <a:lstStyle/>
        <a:p>
          <a:r>
            <a:rPr lang="es-ES" sz="1800" dirty="0"/>
            <a:t>Machine Learning</a:t>
          </a:r>
        </a:p>
      </dgm:t>
    </dgm:pt>
    <dgm:pt modelId="{5129BB05-98F3-4AC8-829A-D06DC47520B0}" type="parTrans" cxnId="{CA0D1CDB-4182-49F4-A69C-C4207DA05E58}">
      <dgm:prSet/>
      <dgm:spPr/>
      <dgm:t>
        <a:bodyPr/>
        <a:lstStyle/>
        <a:p>
          <a:endParaRPr lang="es-ES"/>
        </a:p>
      </dgm:t>
    </dgm:pt>
    <dgm:pt modelId="{3FCF5BD1-F34A-45F2-9E82-0E3A37906A1A}" type="sibTrans" cxnId="{CA0D1CDB-4182-49F4-A69C-C4207DA05E58}">
      <dgm:prSet/>
      <dgm:spPr/>
      <dgm:t>
        <a:bodyPr/>
        <a:lstStyle/>
        <a:p>
          <a:endParaRPr lang="es-ES"/>
        </a:p>
      </dgm:t>
    </dgm:pt>
    <dgm:pt modelId="{162B62AB-222C-431B-8BFF-28957C98CEDA}">
      <dgm:prSet custT="1"/>
      <dgm:spPr/>
      <dgm:t>
        <a:bodyPr/>
        <a:lstStyle/>
        <a:p>
          <a:r>
            <a:rPr lang="es-ES" sz="1800" dirty="0"/>
            <a:t>Python</a:t>
          </a:r>
        </a:p>
      </dgm:t>
    </dgm:pt>
    <dgm:pt modelId="{7C285AD0-6EB7-4342-AB0B-D3F3E5666C59}" type="parTrans" cxnId="{9A51FFAD-30EB-4D72-83EE-E10515978F8A}">
      <dgm:prSet/>
      <dgm:spPr/>
      <dgm:t>
        <a:bodyPr/>
        <a:lstStyle/>
        <a:p>
          <a:endParaRPr lang="es-ES"/>
        </a:p>
      </dgm:t>
    </dgm:pt>
    <dgm:pt modelId="{CD7A2515-7837-41B2-BD19-35586ECDFD9B}" type="sibTrans" cxnId="{9A51FFAD-30EB-4D72-83EE-E10515978F8A}">
      <dgm:prSet/>
      <dgm:spPr/>
      <dgm:t>
        <a:bodyPr/>
        <a:lstStyle/>
        <a:p>
          <a:endParaRPr lang="es-ES"/>
        </a:p>
      </dgm:t>
    </dgm:pt>
    <dgm:pt modelId="{B90A94EB-505B-4886-9B8E-3D8F5D42A828}" type="pres">
      <dgm:prSet presAssocID="{7CA8A2DF-BA93-4A97-B299-2B4778F423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EFB35-3C6A-4A02-B47C-3C61E02A6903}" type="pres">
      <dgm:prSet presAssocID="{B875371A-EC4B-4CC5-AF45-12071CFAAC53}" presName="root" presStyleCnt="0"/>
      <dgm:spPr/>
    </dgm:pt>
    <dgm:pt modelId="{46FD18C0-7E25-498A-BFFA-1E9BDC629E6E}" type="pres">
      <dgm:prSet presAssocID="{B875371A-EC4B-4CC5-AF45-12071CFAAC53}" presName="rootComposite" presStyleCnt="0"/>
      <dgm:spPr/>
    </dgm:pt>
    <dgm:pt modelId="{035D2D32-93FA-4D8A-BEB9-46EAF0E68CE1}" type="pres">
      <dgm:prSet presAssocID="{B875371A-EC4B-4CC5-AF45-12071CFAAC53}" presName="rootText" presStyleLbl="node1" presStyleIdx="0" presStyleCnt="1" custScaleX="512641" custScaleY="78509"/>
      <dgm:spPr/>
    </dgm:pt>
    <dgm:pt modelId="{75D1F3D1-F95A-4B89-AC92-8AECDA065055}" type="pres">
      <dgm:prSet presAssocID="{B875371A-EC4B-4CC5-AF45-12071CFAAC53}" presName="rootConnector" presStyleLbl="node1" presStyleIdx="0" presStyleCnt="1"/>
      <dgm:spPr/>
    </dgm:pt>
    <dgm:pt modelId="{B1379AD4-69E4-44FF-B2C6-FF28291B5C53}" type="pres">
      <dgm:prSet presAssocID="{B875371A-EC4B-4CC5-AF45-12071CFAAC53}" presName="childShape" presStyleCnt="0"/>
      <dgm:spPr/>
    </dgm:pt>
    <dgm:pt modelId="{5CBCEDDB-5D1F-4EDD-873C-C5E51C483AAD}" type="pres">
      <dgm:prSet presAssocID="{864420B6-EAB9-4529-A3A8-DCE239F6BC85}" presName="Name13" presStyleLbl="parChTrans1D2" presStyleIdx="0" presStyleCnt="3"/>
      <dgm:spPr/>
    </dgm:pt>
    <dgm:pt modelId="{25ACD1F9-5E66-45A6-B0F6-E38662C4CC6B}" type="pres">
      <dgm:prSet presAssocID="{670BEB0D-8B94-413D-A93D-307DB745A338}" presName="childText" presStyleLbl="bgAcc1" presStyleIdx="0" presStyleCnt="3" custScaleX="481098" custScaleY="55364">
        <dgm:presLayoutVars>
          <dgm:bulletEnabled val="1"/>
        </dgm:presLayoutVars>
      </dgm:prSet>
      <dgm:spPr/>
    </dgm:pt>
    <dgm:pt modelId="{6427A350-3EA5-43EE-BEA7-F815863547A8}" type="pres">
      <dgm:prSet presAssocID="{5129BB05-98F3-4AC8-829A-D06DC47520B0}" presName="Name13" presStyleLbl="parChTrans1D2" presStyleIdx="1" presStyleCnt="3"/>
      <dgm:spPr/>
    </dgm:pt>
    <dgm:pt modelId="{897A32F9-D9DF-40BA-B014-14844381742D}" type="pres">
      <dgm:prSet presAssocID="{C048E15C-BC09-45B8-BC01-29D2B47AB7A1}" presName="childText" presStyleLbl="bgAcc1" presStyleIdx="1" presStyleCnt="3" custScaleX="481728" custScaleY="55364">
        <dgm:presLayoutVars>
          <dgm:bulletEnabled val="1"/>
        </dgm:presLayoutVars>
      </dgm:prSet>
      <dgm:spPr/>
    </dgm:pt>
    <dgm:pt modelId="{8B98AF6F-A1BE-433B-8FCB-03ABCFB49A8B}" type="pres">
      <dgm:prSet presAssocID="{7C285AD0-6EB7-4342-AB0B-D3F3E5666C59}" presName="Name13" presStyleLbl="parChTrans1D2" presStyleIdx="2" presStyleCnt="3"/>
      <dgm:spPr/>
    </dgm:pt>
    <dgm:pt modelId="{BDA67FBB-F42A-44A2-9ABA-4097A8DACCD4}" type="pres">
      <dgm:prSet presAssocID="{162B62AB-222C-431B-8BFF-28957C98CEDA}" presName="childText" presStyleLbl="bgAcc1" presStyleIdx="2" presStyleCnt="3" custScaleX="482133" custScaleY="55364">
        <dgm:presLayoutVars>
          <dgm:bulletEnabled val="1"/>
        </dgm:presLayoutVars>
      </dgm:prSet>
      <dgm:spPr/>
    </dgm:pt>
  </dgm:ptLst>
  <dgm:cxnLst>
    <dgm:cxn modelId="{AB49002B-15AA-45A9-9954-16446CDAC78E}" type="presOf" srcId="{670BEB0D-8B94-413D-A93D-307DB745A338}" destId="{25ACD1F9-5E66-45A6-B0F6-E38662C4CC6B}" srcOrd="0" destOrd="0" presId="urn:microsoft.com/office/officeart/2005/8/layout/hierarchy3"/>
    <dgm:cxn modelId="{EA98723B-B7D5-4877-97CA-016B2D06C04E}" srcId="{B875371A-EC4B-4CC5-AF45-12071CFAAC53}" destId="{670BEB0D-8B94-413D-A93D-307DB745A338}" srcOrd="0" destOrd="0" parTransId="{864420B6-EAB9-4529-A3A8-DCE239F6BC85}" sibTransId="{AEA0823B-B14E-4DFE-AFE9-B9CA15CBDA56}"/>
    <dgm:cxn modelId="{003A9F5C-A9F8-408D-9933-6B70560DF60F}" type="presOf" srcId="{C048E15C-BC09-45B8-BC01-29D2B47AB7A1}" destId="{897A32F9-D9DF-40BA-B014-14844381742D}" srcOrd="0" destOrd="0" presId="urn:microsoft.com/office/officeart/2005/8/layout/hierarchy3"/>
    <dgm:cxn modelId="{4E13B569-322D-431E-88E0-54314995640D}" type="presOf" srcId="{162B62AB-222C-431B-8BFF-28957C98CEDA}" destId="{BDA67FBB-F42A-44A2-9ABA-4097A8DACCD4}" srcOrd="0" destOrd="0" presId="urn:microsoft.com/office/officeart/2005/8/layout/hierarchy3"/>
    <dgm:cxn modelId="{07950988-8F83-49BB-8699-7CEE61556E88}" srcId="{7CA8A2DF-BA93-4A97-B299-2B4778F423C8}" destId="{B875371A-EC4B-4CC5-AF45-12071CFAAC53}" srcOrd="0" destOrd="0" parTransId="{44FAE0A1-13B5-4366-BC07-8048CAD1FD5F}" sibTransId="{E1FA3FD3-F42C-4B03-8078-ECE70EB68520}"/>
    <dgm:cxn modelId="{D6AF988C-6EDD-4F85-9E62-73948432CC7F}" type="presOf" srcId="{7CA8A2DF-BA93-4A97-B299-2B4778F423C8}" destId="{B90A94EB-505B-4886-9B8E-3D8F5D42A828}" srcOrd="0" destOrd="0" presId="urn:microsoft.com/office/officeart/2005/8/layout/hierarchy3"/>
    <dgm:cxn modelId="{736A9CA8-C8B1-4C9C-A28A-C0165F485E10}" type="presOf" srcId="{B875371A-EC4B-4CC5-AF45-12071CFAAC53}" destId="{75D1F3D1-F95A-4B89-AC92-8AECDA065055}" srcOrd="1" destOrd="0" presId="urn:microsoft.com/office/officeart/2005/8/layout/hierarchy3"/>
    <dgm:cxn modelId="{9A51FFAD-30EB-4D72-83EE-E10515978F8A}" srcId="{B875371A-EC4B-4CC5-AF45-12071CFAAC53}" destId="{162B62AB-222C-431B-8BFF-28957C98CEDA}" srcOrd="2" destOrd="0" parTransId="{7C285AD0-6EB7-4342-AB0B-D3F3E5666C59}" sibTransId="{CD7A2515-7837-41B2-BD19-35586ECDFD9B}"/>
    <dgm:cxn modelId="{A20776B9-1CA2-45F0-B1E7-190BB620A66A}" type="presOf" srcId="{B875371A-EC4B-4CC5-AF45-12071CFAAC53}" destId="{035D2D32-93FA-4D8A-BEB9-46EAF0E68CE1}" srcOrd="0" destOrd="0" presId="urn:microsoft.com/office/officeart/2005/8/layout/hierarchy3"/>
    <dgm:cxn modelId="{CA0D1CDB-4182-49F4-A69C-C4207DA05E58}" srcId="{B875371A-EC4B-4CC5-AF45-12071CFAAC53}" destId="{C048E15C-BC09-45B8-BC01-29D2B47AB7A1}" srcOrd="1" destOrd="0" parTransId="{5129BB05-98F3-4AC8-829A-D06DC47520B0}" sibTransId="{3FCF5BD1-F34A-45F2-9E82-0E3A37906A1A}"/>
    <dgm:cxn modelId="{DA7927DE-9488-4AC7-9EB2-42C226765B34}" type="presOf" srcId="{7C285AD0-6EB7-4342-AB0B-D3F3E5666C59}" destId="{8B98AF6F-A1BE-433B-8FCB-03ABCFB49A8B}" srcOrd="0" destOrd="0" presId="urn:microsoft.com/office/officeart/2005/8/layout/hierarchy3"/>
    <dgm:cxn modelId="{CF1644E2-534B-46A3-B4C2-3FB6709C04A3}" type="presOf" srcId="{5129BB05-98F3-4AC8-829A-D06DC47520B0}" destId="{6427A350-3EA5-43EE-BEA7-F815863547A8}" srcOrd="0" destOrd="0" presId="urn:microsoft.com/office/officeart/2005/8/layout/hierarchy3"/>
    <dgm:cxn modelId="{7D742FFB-78AC-4C3C-91BA-3C846D2E5EC3}" type="presOf" srcId="{864420B6-EAB9-4529-A3A8-DCE239F6BC85}" destId="{5CBCEDDB-5D1F-4EDD-873C-C5E51C483AAD}" srcOrd="0" destOrd="0" presId="urn:microsoft.com/office/officeart/2005/8/layout/hierarchy3"/>
    <dgm:cxn modelId="{6F750E26-463A-4813-9A96-F2C441E0BA31}" type="presParOf" srcId="{B90A94EB-505B-4886-9B8E-3D8F5D42A828}" destId="{C48EFB35-3C6A-4A02-B47C-3C61E02A6903}" srcOrd="0" destOrd="0" presId="urn:microsoft.com/office/officeart/2005/8/layout/hierarchy3"/>
    <dgm:cxn modelId="{AEC39B6F-B470-43F1-8CAB-9BA5ACA89C7B}" type="presParOf" srcId="{C48EFB35-3C6A-4A02-B47C-3C61E02A6903}" destId="{46FD18C0-7E25-498A-BFFA-1E9BDC629E6E}" srcOrd="0" destOrd="0" presId="urn:microsoft.com/office/officeart/2005/8/layout/hierarchy3"/>
    <dgm:cxn modelId="{632C2824-8863-4543-AD20-A3568FDD9900}" type="presParOf" srcId="{46FD18C0-7E25-498A-BFFA-1E9BDC629E6E}" destId="{035D2D32-93FA-4D8A-BEB9-46EAF0E68CE1}" srcOrd="0" destOrd="0" presId="urn:microsoft.com/office/officeart/2005/8/layout/hierarchy3"/>
    <dgm:cxn modelId="{60879EC8-2DD3-4CB4-8A80-C84B0039F9E0}" type="presParOf" srcId="{46FD18C0-7E25-498A-BFFA-1E9BDC629E6E}" destId="{75D1F3D1-F95A-4B89-AC92-8AECDA065055}" srcOrd="1" destOrd="0" presId="urn:microsoft.com/office/officeart/2005/8/layout/hierarchy3"/>
    <dgm:cxn modelId="{BD37A12A-6A4A-4225-B3DF-1C1251F5CCE6}" type="presParOf" srcId="{C48EFB35-3C6A-4A02-B47C-3C61E02A6903}" destId="{B1379AD4-69E4-44FF-B2C6-FF28291B5C53}" srcOrd="1" destOrd="0" presId="urn:microsoft.com/office/officeart/2005/8/layout/hierarchy3"/>
    <dgm:cxn modelId="{F8CE0AED-A254-4DA4-9102-DBE3158F2A95}" type="presParOf" srcId="{B1379AD4-69E4-44FF-B2C6-FF28291B5C53}" destId="{5CBCEDDB-5D1F-4EDD-873C-C5E51C483AAD}" srcOrd="0" destOrd="0" presId="urn:microsoft.com/office/officeart/2005/8/layout/hierarchy3"/>
    <dgm:cxn modelId="{719D7C3B-63A2-4300-A911-53C445202D75}" type="presParOf" srcId="{B1379AD4-69E4-44FF-B2C6-FF28291B5C53}" destId="{25ACD1F9-5E66-45A6-B0F6-E38662C4CC6B}" srcOrd="1" destOrd="0" presId="urn:microsoft.com/office/officeart/2005/8/layout/hierarchy3"/>
    <dgm:cxn modelId="{2D4D2D2E-7222-47D6-B7F2-869E25A8831A}" type="presParOf" srcId="{B1379AD4-69E4-44FF-B2C6-FF28291B5C53}" destId="{6427A350-3EA5-43EE-BEA7-F815863547A8}" srcOrd="2" destOrd="0" presId="urn:microsoft.com/office/officeart/2005/8/layout/hierarchy3"/>
    <dgm:cxn modelId="{1DB13E2C-1DCA-41F1-9D04-03F972A89FC2}" type="presParOf" srcId="{B1379AD4-69E4-44FF-B2C6-FF28291B5C53}" destId="{897A32F9-D9DF-40BA-B014-14844381742D}" srcOrd="3" destOrd="0" presId="urn:microsoft.com/office/officeart/2005/8/layout/hierarchy3"/>
    <dgm:cxn modelId="{7806F586-988C-4C28-9CE1-B80F3810CDD7}" type="presParOf" srcId="{B1379AD4-69E4-44FF-B2C6-FF28291B5C53}" destId="{8B98AF6F-A1BE-433B-8FCB-03ABCFB49A8B}" srcOrd="4" destOrd="0" presId="urn:microsoft.com/office/officeart/2005/8/layout/hierarchy3"/>
    <dgm:cxn modelId="{0A557AD5-92CE-4C0A-84B4-90A6BC8A2719}" type="presParOf" srcId="{B1379AD4-69E4-44FF-B2C6-FF28291B5C53}" destId="{BDA67FBB-F42A-44A2-9ABA-4097A8DACCD4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436CDF-5762-4FC5-BF39-BF8A157D43A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1EEBD654-F34D-437D-8901-0E95D98413FB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dirty="0"/>
            <a:t>Extracción y manipulación de datos</a:t>
          </a:r>
        </a:p>
      </dgm:t>
    </dgm:pt>
    <dgm:pt modelId="{187A94B3-1B0D-49AB-9450-CE7806BEA66F}" type="parTrans" cxnId="{AFAAC60A-0A2B-422D-A7B1-136ED942353D}">
      <dgm:prSet/>
      <dgm:spPr/>
      <dgm:t>
        <a:bodyPr/>
        <a:lstStyle/>
        <a:p>
          <a:endParaRPr lang="es-ES"/>
        </a:p>
      </dgm:t>
    </dgm:pt>
    <dgm:pt modelId="{514B6224-1D5C-4220-8195-281AFB253134}" type="sibTrans" cxnId="{AFAAC60A-0A2B-422D-A7B1-136ED942353D}">
      <dgm:prSet/>
      <dgm:spPr/>
      <dgm:t>
        <a:bodyPr/>
        <a:lstStyle/>
        <a:p>
          <a:endParaRPr lang="es-ES"/>
        </a:p>
      </dgm:t>
    </dgm:pt>
    <dgm:pt modelId="{EF8781AC-4001-4CD6-A7DF-44F6BFF719F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Definición de variables</a:t>
          </a:r>
        </a:p>
      </dgm:t>
    </dgm:pt>
    <dgm:pt modelId="{44397D69-A156-4246-A9ED-A47A45BFB6C2}" type="parTrans" cxnId="{885E3ADD-D2DB-4859-8470-40F2D148DBF0}">
      <dgm:prSet/>
      <dgm:spPr/>
      <dgm:t>
        <a:bodyPr/>
        <a:lstStyle/>
        <a:p>
          <a:endParaRPr lang="es-ES"/>
        </a:p>
      </dgm:t>
    </dgm:pt>
    <dgm:pt modelId="{C7B3E2EC-E2D7-4DB5-93BE-12E8CDFEDE5A}" type="sibTrans" cxnId="{885E3ADD-D2DB-4859-8470-40F2D148DBF0}">
      <dgm:prSet/>
      <dgm:spPr/>
      <dgm:t>
        <a:bodyPr/>
        <a:lstStyle/>
        <a:p>
          <a:endParaRPr lang="es-ES"/>
        </a:p>
      </dgm:t>
    </dgm:pt>
    <dgm:pt modelId="{13CA7FEA-A935-4FD9-BD3C-613F8BCD596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endParaRPr lang="es-ES" dirty="0"/>
        </a:p>
      </dgm:t>
    </dgm:pt>
    <dgm:pt modelId="{FEE41617-CEB8-4E2C-A255-627FD1485195}" type="parTrans" cxnId="{851C430B-E79E-48C6-85F9-5BC602D26753}">
      <dgm:prSet/>
      <dgm:spPr/>
      <dgm:t>
        <a:bodyPr/>
        <a:lstStyle/>
        <a:p>
          <a:endParaRPr lang="es-ES"/>
        </a:p>
      </dgm:t>
    </dgm:pt>
    <dgm:pt modelId="{8162E916-098C-4C8F-A564-56D02B44ABC2}" type="sibTrans" cxnId="{851C430B-E79E-48C6-85F9-5BC602D26753}">
      <dgm:prSet/>
      <dgm:spPr/>
      <dgm:t>
        <a:bodyPr/>
        <a:lstStyle/>
        <a:p>
          <a:endParaRPr lang="es-ES"/>
        </a:p>
      </dgm:t>
    </dgm:pt>
    <dgm:pt modelId="{BE776245-DDB8-46B3-AE08-B7B8F86A3B1A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Entrenamiento</a:t>
          </a:r>
        </a:p>
      </dgm:t>
    </dgm:pt>
    <dgm:pt modelId="{14278C25-E0AC-4772-963D-9761CFF6EEE8}" type="parTrans" cxnId="{974695E9-8B19-4BDC-A0C1-BF8271736A1F}">
      <dgm:prSet/>
      <dgm:spPr/>
      <dgm:t>
        <a:bodyPr/>
        <a:lstStyle/>
        <a:p>
          <a:endParaRPr lang="es-ES"/>
        </a:p>
      </dgm:t>
    </dgm:pt>
    <dgm:pt modelId="{6C770FBD-4991-4C3C-8789-1E2FB15F21D0}" type="sibTrans" cxnId="{974695E9-8B19-4BDC-A0C1-BF8271736A1F}">
      <dgm:prSet/>
      <dgm:spPr/>
      <dgm:t>
        <a:bodyPr/>
        <a:lstStyle/>
        <a:p>
          <a:endParaRPr lang="es-ES"/>
        </a:p>
      </dgm:t>
    </dgm:pt>
    <dgm:pt modelId="{7B6E7BA6-0EDC-46B1-A884-1316836322A4}" type="pres">
      <dgm:prSet presAssocID="{07436CDF-5762-4FC5-BF39-BF8A157D43A7}" presName="linearFlow" presStyleCnt="0">
        <dgm:presLayoutVars>
          <dgm:resizeHandles val="exact"/>
        </dgm:presLayoutVars>
      </dgm:prSet>
      <dgm:spPr/>
    </dgm:pt>
    <dgm:pt modelId="{9E33FBA6-98AE-4964-AC52-2C212ACDEE9B}" type="pres">
      <dgm:prSet presAssocID="{1EEBD654-F34D-437D-8901-0E95D98413FB}" presName="node" presStyleLbl="node1" presStyleIdx="0" presStyleCnt="4">
        <dgm:presLayoutVars>
          <dgm:bulletEnabled val="1"/>
        </dgm:presLayoutVars>
      </dgm:prSet>
      <dgm:spPr/>
    </dgm:pt>
    <dgm:pt modelId="{B2908B8D-2C39-4ADA-AD39-1741D6BF9DF5}" type="pres">
      <dgm:prSet presAssocID="{514B6224-1D5C-4220-8195-281AFB253134}" presName="sibTrans" presStyleLbl="sibTrans2D1" presStyleIdx="0" presStyleCnt="3"/>
      <dgm:spPr/>
    </dgm:pt>
    <dgm:pt modelId="{0497A649-3C07-4046-83EB-5DC2E3ADE298}" type="pres">
      <dgm:prSet presAssocID="{514B6224-1D5C-4220-8195-281AFB253134}" presName="connectorText" presStyleLbl="sibTrans2D1" presStyleIdx="0" presStyleCnt="3"/>
      <dgm:spPr/>
    </dgm:pt>
    <dgm:pt modelId="{9B42F8AE-41AD-4CFF-9479-78CED5ECB963}" type="pres">
      <dgm:prSet presAssocID="{EF8781AC-4001-4CD6-A7DF-44F6BFF719FA}" presName="node" presStyleLbl="node1" presStyleIdx="1" presStyleCnt="4">
        <dgm:presLayoutVars>
          <dgm:bulletEnabled val="1"/>
        </dgm:presLayoutVars>
      </dgm:prSet>
      <dgm:spPr/>
    </dgm:pt>
    <dgm:pt modelId="{4E945E4B-E47F-4766-B14A-5F6305214959}" type="pres">
      <dgm:prSet presAssocID="{C7B3E2EC-E2D7-4DB5-93BE-12E8CDFEDE5A}" presName="sibTrans" presStyleLbl="sibTrans2D1" presStyleIdx="1" presStyleCnt="3"/>
      <dgm:spPr/>
    </dgm:pt>
    <dgm:pt modelId="{735B9396-9915-4BA7-AF5C-F34984B698DC}" type="pres">
      <dgm:prSet presAssocID="{C7B3E2EC-E2D7-4DB5-93BE-12E8CDFEDE5A}" presName="connectorText" presStyleLbl="sibTrans2D1" presStyleIdx="1" presStyleCnt="3"/>
      <dgm:spPr/>
    </dgm:pt>
    <dgm:pt modelId="{AB94CDF8-77F7-449E-9411-E9D2708A6810}" type="pres">
      <dgm:prSet presAssocID="{13CA7FEA-A935-4FD9-BD3C-613F8BCD596A}" presName="node" presStyleLbl="node1" presStyleIdx="2" presStyleCnt="4">
        <dgm:presLayoutVars>
          <dgm:bulletEnabled val="1"/>
        </dgm:presLayoutVars>
      </dgm:prSet>
      <dgm:spPr/>
    </dgm:pt>
    <dgm:pt modelId="{2E42A946-7EC4-4F08-9A72-C859DA0BC4C7}" type="pres">
      <dgm:prSet presAssocID="{8162E916-098C-4C8F-A564-56D02B44ABC2}" presName="sibTrans" presStyleLbl="sibTrans2D1" presStyleIdx="2" presStyleCnt="3"/>
      <dgm:spPr/>
    </dgm:pt>
    <dgm:pt modelId="{444FEE71-28BB-46A2-AD30-D2F8C65AB0A1}" type="pres">
      <dgm:prSet presAssocID="{8162E916-098C-4C8F-A564-56D02B44ABC2}" presName="connectorText" presStyleLbl="sibTrans2D1" presStyleIdx="2" presStyleCnt="3"/>
      <dgm:spPr/>
    </dgm:pt>
    <dgm:pt modelId="{CF5C3DED-1DE7-4CB8-835F-67F5C014FB79}" type="pres">
      <dgm:prSet presAssocID="{BE776245-DDB8-46B3-AE08-B7B8F86A3B1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AAC60A-0A2B-422D-A7B1-136ED942353D}" srcId="{07436CDF-5762-4FC5-BF39-BF8A157D43A7}" destId="{1EEBD654-F34D-437D-8901-0E95D98413FB}" srcOrd="0" destOrd="0" parTransId="{187A94B3-1B0D-49AB-9450-CE7806BEA66F}" sibTransId="{514B6224-1D5C-4220-8195-281AFB253134}"/>
    <dgm:cxn modelId="{851C430B-E79E-48C6-85F9-5BC602D26753}" srcId="{07436CDF-5762-4FC5-BF39-BF8A157D43A7}" destId="{13CA7FEA-A935-4FD9-BD3C-613F8BCD596A}" srcOrd="2" destOrd="0" parTransId="{FEE41617-CEB8-4E2C-A255-627FD1485195}" sibTransId="{8162E916-098C-4C8F-A564-56D02B44ABC2}"/>
    <dgm:cxn modelId="{44ADA167-3172-424D-95DE-CB3F235EEE28}" type="presOf" srcId="{07436CDF-5762-4FC5-BF39-BF8A157D43A7}" destId="{7B6E7BA6-0EDC-46B1-A884-1316836322A4}" srcOrd="0" destOrd="0" presId="urn:microsoft.com/office/officeart/2005/8/layout/process2"/>
    <dgm:cxn modelId="{FBBFEB74-2D4A-4D49-A8D5-371BDFCB8844}" type="presOf" srcId="{514B6224-1D5C-4220-8195-281AFB253134}" destId="{0497A649-3C07-4046-83EB-5DC2E3ADE298}" srcOrd="1" destOrd="0" presId="urn:microsoft.com/office/officeart/2005/8/layout/process2"/>
    <dgm:cxn modelId="{70682A56-D158-4AF5-B30D-DC8545948E63}" type="presOf" srcId="{1EEBD654-F34D-437D-8901-0E95D98413FB}" destId="{9E33FBA6-98AE-4964-AC52-2C212ACDEE9B}" srcOrd="0" destOrd="0" presId="urn:microsoft.com/office/officeart/2005/8/layout/process2"/>
    <dgm:cxn modelId="{0D41207C-CD2A-42DD-A224-588E82417502}" type="presOf" srcId="{8162E916-098C-4C8F-A564-56D02B44ABC2}" destId="{2E42A946-7EC4-4F08-9A72-C859DA0BC4C7}" srcOrd="0" destOrd="0" presId="urn:microsoft.com/office/officeart/2005/8/layout/process2"/>
    <dgm:cxn modelId="{D3FDEE7E-DF04-4834-BE25-38ABB0B1E445}" type="presOf" srcId="{BE776245-DDB8-46B3-AE08-B7B8F86A3B1A}" destId="{CF5C3DED-1DE7-4CB8-835F-67F5C014FB79}" srcOrd="0" destOrd="0" presId="urn:microsoft.com/office/officeart/2005/8/layout/process2"/>
    <dgm:cxn modelId="{883B1F86-FA80-43AE-A3D0-1F39D03B48B2}" type="presOf" srcId="{13CA7FEA-A935-4FD9-BD3C-613F8BCD596A}" destId="{AB94CDF8-77F7-449E-9411-E9D2708A6810}" srcOrd="0" destOrd="0" presId="urn:microsoft.com/office/officeart/2005/8/layout/process2"/>
    <dgm:cxn modelId="{4C531A88-C07B-4308-8CC4-AE43D5AB1384}" type="presOf" srcId="{8162E916-098C-4C8F-A564-56D02B44ABC2}" destId="{444FEE71-28BB-46A2-AD30-D2F8C65AB0A1}" srcOrd="1" destOrd="0" presId="urn:microsoft.com/office/officeart/2005/8/layout/process2"/>
    <dgm:cxn modelId="{41CB338E-C519-45C7-8C6E-05B20024A11E}" type="presOf" srcId="{EF8781AC-4001-4CD6-A7DF-44F6BFF719FA}" destId="{9B42F8AE-41AD-4CFF-9479-78CED5ECB963}" srcOrd="0" destOrd="0" presId="urn:microsoft.com/office/officeart/2005/8/layout/process2"/>
    <dgm:cxn modelId="{47BE51C9-E82F-4A5D-8125-7EE032ECDE18}" type="presOf" srcId="{514B6224-1D5C-4220-8195-281AFB253134}" destId="{B2908B8D-2C39-4ADA-AD39-1741D6BF9DF5}" srcOrd="0" destOrd="0" presId="urn:microsoft.com/office/officeart/2005/8/layout/process2"/>
    <dgm:cxn modelId="{238CA8D5-97DA-4FFF-994D-91D6DE908C75}" type="presOf" srcId="{C7B3E2EC-E2D7-4DB5-93BE-12E8CDFEDE5A}" destId="{4E945E4B-E47F-4766-B14A-5F6305214959}" srcOrd="0" destOrd="0" presId="urn:microsoft.com/office/officeart/2005/8/layout/process2"/>
    <dgm:cxn modelId="{F326D4D8-1BA8-47D1-98DF-FA2D7F9A85AD}" type="presOf" srcId="{C7B3E2EC-E2D7-4DB5-93BE-12E8CDFEDE5A}" destId="{735B9396-9915-4BA7-AF5C-F34984B698DC}" srcOrd="1" destOrd="0" presId="urn:microsoft.com/office/officeart/2005/8/layout/process2"/>
    <dgm:cxn modelId="{885E3ADD-D2DB-4859-8470-40F2D148DBF0}" srcId="{07436CDF-5762-4FC5-BF39-BF8A157D43A7}" destId="{EF8781AC-4001-4CD6-A7DF-44F6BFF719FA}" srcOrd="1" destOrd="0" parTransId="{44397D69-A156-4246-A9ED-A47A45BFB6C2}" sibTransId="{C7B3E2EC-E2D7-4DB5-93BE-12E8CDFEDE5A}"/>
    <dgm:cxn modelId="{974695E9-8B19-4BDC-A0C1-BF8271736A1F}" srcId="{07436CDF-5762-4FC5-BF39-BF8A157D43A7}" destId="{BE776245-DDB8-46B3-AE08-B7B8F86A3B1A}" srcOrd="3" destOrd="0" parTransId="{14278C25-E0AC-4772-963D-9761CFF6EEE8}" sibTransId="{6C770FBD-4991-4C3C-8789-1E2FB15F21D0}"/>
    <dgm:cxn modelId="{D86378D3-C9F5-4280-A339-9F074200413F}" type="presParOf" srcId="{7B6E7BA6-0EDC-46B1-A884-1316836322A4}" destId="{9E33FBA6-98AE-4964-AC52-2C212ACDEE9B}" srcOrd="0" destOrd="0" presId="urn:microsoft.com/office/officeart/2005/8/layout/process2"/>
    <dgm:cxn modelId="{180DD5DD-52D6-4848-B140-CBB06C578C35}" type="presParOf" srcId="{7B6E7BA6-0EDC-46B1-A884-1316836322A4}" destId="{B2908B8D-2C39-4ADA-AD39-1741D6BF9DF5}" srcOrd="1" destOrd="0" presId="urn:microsoft.com/office/officeart/2005/8/layout/process2"/>
    <dgm:cxn modelId="{FE80E3B3-CACC-4C7D-ABF5-5AAA6AF94DBA}" type="presParOf" srcId="{B2908B8D-2C39-4ADA-AD39-1741D6BF9DF5}" destId="{0497A649-3C07-4046-83EB-5DC2E3ADE298}" srcOrd="0" destOrd="0" presId="urn:microsoft.com/office/officeart/2005/8/layout/process2"/>
    <dgm:cxn modelId="{FEE6D155-4F4C-433C-836C-C3BE2232222A}" type="presParOf" srcId="{7B6E7BA6-0EDC-46B1-A884-1316836322A4}" destId="{9B42F8AE-41AD-4CFF-9479-78CED5ECB963}" srcOrd="2" destOrd="0" presId="urn:microsoft.com/office/officeart/2005/8/layout/process2"/>
    <dgm:cxn modelId="{D103B629-F5AE-458A-847B-723910FDAB21}" type="presParOf" srcId="{7B6E7BA6-0EDC-46B1-A884-1316836322A4}" destId="{4E945E4B-E47F-4766-B14A-5F6305214959}" srcOrd="3" destOrd="0" presId="urn:microsoft.com/office/officeart/2005/8/layout/process2"/>
    <dgm:cxn modelId="{CE2A05F9-1620-49B9-A4CC-A617267B4328}" type="presParOf" srcId="{4E945E4B-E47F-4766-B14A-5F6305214959}" destId="{735B9396-9915-4BA7-AF5C-F34984B698DC}" srcOrd="0" destOrd="0" presId="urn:microsoft.com/office/officeart/2005/8/layout/process2"/>
    <dgm:cxn modelId="{4B04EF89-0F10-449D-96BD-5FCEB004E1F4}" type="presParOf" srcId="{7B6E7BA6-0EDC-46B1-A884-1316836322A4}" destId="{AB94CDF8-77F7-449E-9411-E9D2708A6810}" srcOrd="4" destOrd="0" presId="urn:microsoft.com/office/officeart/2005/8/layout/process2"/>
    <dgm:cxn modelId="{62F56BF6-3DF5-4EF4-BF7A-EDB08635CC2B}" type="presParOf" srcId="{7B6E7BA6-0EDC-46B1-A884-1316836322A4}" destId="{2E42A946-7EC4-4F08-9A72-C859DA0BC4C7}" srcOrd="5" destOrd="0" presId="urn:microsoft.com/office/officeart/2005/8/layout/process2"/>
    <dgm:cxn modelId="{0F1762AC-236A-4AC7-BECE-E14B4B21C4DC}" type="presParOf" srcId="{2E42A946-7EC4-4F08-9A72-C859DA0BC4C7}" destId="{444FEE71-28BB-46A2-AD30-D2F8C65AB0A1}" srcOrd="0" destOrd="0" presId="urn:microsoft.com/office/officeart/2005/8/layout/process2"/>
    <dgm:cxn modelId="{BE86623B-7A85-4C92-84BA-39F9DFAE50F6}" type="presParOf" srcId="{7B6E7BA6-0EDC-46B1-A884-1316836322A4}" destId="{CF5C3DED-1DE7-4CB8-835F-67F5C014FB7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436CDF-5762-4FC5-BF39-BF8A157D43A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1EEBD654-F34D-437D-8901-0E95D98413FB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Extracción y manipulación de datos</a:t>
          </a:r>
        </a:p>
      </dgm:t>
    </dgm:pt>
    <dgm:pt modelId="{187A94B3-1B0D-49AB-9450-CE7806BEA66F}" type="parTrans" cxnId="{AFAAC60A-0A2B-422D-A7B1-136ED942353D}">
      <dgm:prSet/>
      <dgm:spPr/>
      <dgm:t>
        <a:bodyPr/>
        <a:lstStyle/>
        <a:p>
          <a:endParaRPr lang="es-ES"/>
        </a:p>
      </dgm:t>
    </dgm:pt>
    <dgm:pt modelId="{514B6224-1D5C-4220-8195-281AFB253134}" type="sibTrans" cxnId="{AFAAC60A-0A2B-422D-A7B1-136ED942353D}">
      <dgm:prSet/>
      <dgm:spPr/>
      <dgm:t>
        <a:bodyPr/>
        <a:lstStyle/>
        <a:p>
          <a:endParaRPr lang="es-ES"/>
        </a:p>
      </dgm:t>
    </dgm:pt>
    <dgm:pt modelId="{EF8781AC-4001-4CD6-A7DF-44F6BFF719FA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dirty="0"/>
            <a:t>Definición de variables</a:t>
          </a:r>
        </a:p>
      </dgm:t>
    </dgm:pt>
    <dgm:pt modelId="{44397D69-A156-4246-A9ED-A47A45BFB6C2}" type="parTrans" cxnId="{885E3ADD-D2DB-4859-8470-40F2D148DBF0}">
      <dgm:prSet/>
      <dgm:spPr/>
      <dgm:t>
        <a:bodyPr/>
        <a:lstStyle/>
        <a:p>
          <a:endParaRPr lang="es-ES"/>
        </a:p>
      </dgm:t>
    </dgm:pt>
    <dgm:pt modelId="{C7B3E2EC-E2D7-4DB5-93BE-12E8CDFEDE5A}" type="sibTrans" cxnId="{885E3ADD-D2DB-4859-8470-40F2D148DBF0}">
      <dgm:prSet/>
      <dgm:spPr/>
      <dgm:t>
        <a:bodyPr/>
        <a:lstStyle/>
        <a:p>
          <a:endParaRPr lang="es-ES"/>
        </a:p>
      </dgm:t>
    </dgm:pt>
    <dgm:pt modelId="{13CA7FEA-A935-4FD9-BD3C-613F8BCD596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endParaRPr lang="es-ES" dirty="0"/>
        </a:p>
      </dgm:t>
    </dgm:pt>
    <dgm:pt modelId="{FEE41617-CEB8-4E2C-A255-627FD1485195}" type="parTrans" cxnId="{851C430B-E79E-48C6-85F9-5BC602D26753}">
      <dgm:prSet/>
      <dgm:spPr/>
      <dgm:t>
        <a:bodyPr/>
        <a:lstStyle/>
        <a:p>
          <a:endParaRPr lang="es-ES"/>
        </a:p>
      </dgm:t>
    </dgm:pt>
    <dgm:pt modelId="{8162E916-098C-4C8F-A564-56D02B44ABC2}" type="sibTrans" cxnId="{851C430B-E79E-48C6-85F9-5BC602D26753}">
      <dgm:prSet/>
      <dgm:spPr/>
      <dgm:t>
        <a:bodyPr/>
        <a:lstStyle/>
        <a:p>
          <a:endParaRPr lang="es-ES"/>
        </a:p>
      </dgm:t>
    </dgm:pt>
    <dgm:pt modelId="{BE776245-DDB8-46B3-AE08-B7B8F86A3B1A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Entrenamiento</a:t>
          </a:r>
        </a:p>
      </dgm:t>
    </dgm:pt>
    <dgm:pt modelId="{14278C25-E0AC-4772-963D-9761CFF6EEE8}" type="parTrans" cxnId="{974695E9-8B19-4BDC-A0C1-BF8271736A1F}">
      <dgm:prSet/>
      <dgm:spPr/>
      <dgm:t>
        <a:bodyPr/>
        <a:lstStyle/>
        <a:p>
          <a:endParaRPr lang="es-ES"/>
        </a:p>
      </dgm:t>
    </dgm:pt>
    <dgm:pt modelId="{6C770FBD-4991-4C3C-8789-1E2FB15F21D0}" type="sibTrans" cxnId="{974695E9-8B19-4BDC-A0C1-BF8271736A1F}">
      <dgm:prSet/>
      <dgm:spPr/>
      <dgm:t>
        <a:bodyPr/>
        <a:lstStyle/>
        <a:p>
          <a:endParaRPr lang="es-ES"/>
        </a:p>
      </dgm:t>
    </dgm:pt>
    <dgm:pt modelId="{7B6E7BA6-0EDC-46B1-A884-1316836322A4}" type="pres">
      <dgm:prSet presAssocID="{07436CDF-5762-4FC5-BF39-BF8A157D43A7}" presName="linearFlow" presStyleCnt="0">
        <dgm:presLayoutVars>
          <dgm:resizeHandles val="exact"/>
        </dgm:presLayoutVars>
      </dgm:prSet>
      <dgm:spPr/>
    </dgm:pt>
    <dgm:pt modelId="{9E33FBA6-98AE-4964-AC52-2C212ACDEE9B}" type="pres">
      <dgm:prSet presAssocID="{1EEBD654-F34D-437D-8901-0E95D98413FB}" presName="node" presStyleLbl="node1" presStyleIdx="0" presStyleCnt="4">
        <dgm:presLayoutVars>
          <dgm:bulletEnabled val="1"/>
        </dgm:presLayoutVars>
      </dgm:prSet>
      <dgm:spPr/>
    </dgm:pt>
    <dgm:pt modelId="{B2908B8D-2C39-4ADA-AD39-1741D6BF9DF5}" type="pres">
      <dgm:prSet presAssocID="{514B6224-1D5C-4220-8195-281AFB253134}" presName="sibTrans" presStyleLbl="sibTrans2D1" presStyleIdx="0" presStyleCnt="3"/>
      <dgm:spPr/>
    </dgm:pt>
    <dgm:pt modelId="{0497A649-3C07-4046-83EB-5DC2E3ADE298}" type="pres">
      <dgm:prSet presAssocID="{514B6224-1D5C-4220-8195-281AFB253134}" presName="connectorText" presStyleLbl="sibTrans2D1" presStyleIdx="0" presStyleCnt="3"/>
      <dgm:spPr/>
    </dgm:pt>
    <dgm:pt modelId="{9B42F8AE-41AD-4CFF-9479-78CED5ECB963}" type="pres">
      <dgm:prSet presAssocID="{EF8781AC-4001-4CD6-A7DF-44F6BFF719FA}" presName="node" presStyleLbl="node1" presStyleIdx="1" presStyleCnt="4">
        <dgm:presLayoutVars>
          <dgm:bulletEnabled val="1"/>
        </dgm:presLayoutVars>
      </dgm:prSet>
      <dgm:spPr/>
    </dgm:pt>
    <dgm:pt modelId="{4E945E4B-E47F-4766-B14A-5F6305214959}" type="pres">
      <dgm:prSet presAssocID="{C7B3E2EC-E2D7-4DB5-93BE-12E8CDFEDE5A}" presName="sibTrans" presStyleLbl="sibTrans2D1" presStyleIdx="1" presStyleCnt="3"/>
      <dgm:spPr/>
    </dgm:pt>
    <dgm:pt modelId="{735B9396-9915-4BA7-AF5C-F34984B698DC}" type="pres">
      <dgm:prSet presAssocID="{C7B3E2EC-E2D7-4DB5-93BE-12E8CDFEDE5A}" presName="connectorText" presStyleLbl="sibTrans2D1" presStyleIdx="1" presStyleCnt="3"/>
      <dgm:spPr/>
    </dgm:pt>
    <dgm:pt modelId="{AB94CDF8-77F7-449E-9411-E9D2708A6810}" type="pres">
      <dgm:prSet presAssocID="{13CA7FEA-A935-4FD9-BD3C-613F8BCD596A}" presName="node" presStyleLbl="node1" presStyleIdx="2" presStyleCnt="4">
        <dgm:presLayoutVars>
          <dgm:bulletEnabled val="1"/>
        </dgm:presLayoutVars>
      </dgm:prSet>
      <dgm:spPr/>
    </dgm:pt>
    <dgm:pt modelId="{2E42A946-7EC4-4F08-9A72-C859DA0BC4C7}" type="pres">
      <dgm:prSet presAssocID="{8162E916-098C-4C8F-A564-56D02B44ABC2}" presName="sibTrans" presStyleLbl="sibTrans2D1" presStyleIdx="2" presStyleCnt="3"/>
      <dgm:spPr/>
    </dgm:pt>
    <dgm:pt modelId="{444FEE71-28BB-46A2-AD30-D2F8C65AB0A1}" type="pres">
      <dgm:prSet presAssocID="{8162E916-098C-4C8F-A564-56D02B44ABC2}" presName="connectorText" presStyleLbl="sibTrans2D1" presStyleIdx="2" presStyleCnt="3"/>
      <dgm:spPr/>
    </dgm:pt>
    <dgm:pt modelId="{CF5C3DED-1DE7-4CB8-835F-67F5C014FB79}" type="pres">
      <dgm:prSet presAssocID="{BE776245-DDB8-46B3-AE08-B7B8F86A3B1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AAC60A-0A2B-422D-A7B1-136ED942353D}" srcId="{07436CDF-5762-4FC5-BF39-BF8A157D43A7}" destId="{1EEBD654-F34D-437D-8901-0E95D98413FB}" srcOrd="0" destOrd="0" parTransId="{187A94B3-1B0D-49AB-9450-CE7806BEA66F}" sibTransId="{514B6224-1D5C-4220-8195-281AFB253134}"/>
    <dgm:cxn modelId="{851C430B-E79E-48C6-85F9-5BC602D26753}" srcId="{07436CDF-5762-4FC5-BF39-BF8A157D43A7}" destId="{13CA7FEA-A935-4FD9-BD3C-613F8BCD596A}" srcOrd="2" destOrd="0" parTransId="{FEE41617-CEB8-4E2C-A255-627FD1485195}" sibTransId="{8162E916-098C-4C8F-A564-56D02B44ABC2}"/>
    <dgm:cxn modelId="{44ADA167-3172-424D-95DE-CB3F235EEE28}" type="presOf" srcId="{07436CDF-5762-4FC5-BF39-BF8A157D43A7}" destId="{7B6E7BA6-0EDC-46B1-A884-1316836322A4}" srcOrd="0" destOrd="0" presId="urn:microsoft.com/office/officeart/2005/8/layout/process2"/>
    <dgm:cxn modelId="{FBBFEB74-2D4A-4D49-A8D5-371BDFCB8844}" type="presOf" srcId="{514B6224-1D5C-4220-8195-281AFB253134}" destId="{0497A649-3C07-4046-83EB-5DC2E3ADE298}" srcOrd="1" destOrd="0" presId="urn:microsoft.com/office/officeart/2005/8/layout/process2"/>
    <dgm:cxn modelId="{70682A56-D158-4AF5-B30D-DC8545948E63}" type="presOf" srcId="{1EEBD654-F34D-437D-8901-0E95D98413FB}" destId="{9E33FBA6-98AE-4964-AC52-2C212ACDEE9B}" srcOrd="0" destOrd="0" presId="urn:microsoft.com/office/officeart/2005/8/layout/process2"/>
    <dgm:cxn modelId="{0D41207C-CD2A-42DD-A224-588E82417502}" type="presOf" srcId="{8162E916-098C-4C8F-A564-56D02B44ABC2}" destId="{2E42A946-7EC4-4F08-9A72-C859DA0BC4C7}" srcOrd="0" destOrd="0" presId="urn:microsoft.com/office/officeart/2005/8/layout/process2"/>
    <dgm:cxn modelId="{D3FDEE7E-DF04-4834-BE25-38ABB0B1E445}" type="presOf" srcId="{BE776245-DDB8-46B3-AE08-B7B8F86A3B1A}" destId="{CF5C3DED-1DE7-4CB8-835F-67F5C014FB79}" srcOrd="0" destOrd="0" presId="urn:microsoft.com/office/officeart/2005/8/layout/process2"/>
    <dgm:cxn modelId="{883B1F86-FA80-43AE-A3D0-1F39D03B48B2}" type="presOf" srcId="{13CA7FEA-A935-4FD9-BD3C-613F8BCD596A}" destId="{AB94CDF8-77F7-449E-9411-E9D2708A6810}" srcOrd="0" destOrd="0" presId="urn:microsoft.com/office/officeart/2005/8/layout/process2"/>
    <dgm:cxn modelId="{4C531A88-C07B-4308-8CC4-AE43D5AB1384}" type="presOf" srcId="{8162E916-098C-4C8F-A564-56D02B44ABC2}" destId="{444FEE71-28BB-46A2-AD30-D2F8C65AB0A1}" srcOrd="1" destOrd="0" presId="urn:microsoft.com/office/officeart/2005/8/layout/process2"/>
    <dgm:cxn modelId="{41CB338E-C519-45C7-8C6E-05B20024A11E}" type="presOf" srcId="{EF8781AC-4001-4CD6-A7DF-44F6BFF719FA}" destId="{9B42F8AE-41AD-4CFF-9479-78CED5ECB963}" srcOrd="0" destOrd="0" presId="urn:microsoft.com/office/officeart/2005/8/layout/process2"/>
    <dgm:cxn modelId="{47BE51C9-E82F-4A5D-8125-7EE032ECDE18}" type="presOf" srcId="{514B6224-1D5C-4220-8195-281AFB253134}" destId="{B2908B8D-2C39-4ADA-AD39-1741D6BF9DF5}" srcOrd="0" destOrd="0" presId="urn:microsoft.com/office/officeart/2005/8/layout/process2"/>
    <dgm:cxn modelId="{238CA8D5-97DA-4FFF-994D-91D6DE908C75}" type="presOf" srcId="{C7B3E2EC-E2D7-4DB5-93BE-12E8CDFEDE5A}" destId="{4E945E4B-E47F-4766-B14A-5F6305214959}" srcOrd="0" destOrd="0" presId="urn:microsoft.com/office/officeart/2005/8/layout/process2"/>
    <dgm:cxn modelId="{F326D4D8-1BA8-47D1-98DF-FA2D7F9A85AD}" type="presOf" srcId="{C7B3E2EC-E2D7-4DB5-93BE-12E8CDFEDE5A}" destId="{735B9396-9915-4BA7-AF5C-F34984B698DC}" srcOrd="1" destOrd="0" presId="urn:microsoft.com/office/officeart/2005/8/layout/process2"/>
    <dgm:cxn modelId="{885E3ADD-D2DB-4859-8470-40F2D148DBF0}" srcId="{07436CDF-5762-4FC5-BF39-BF8A157D43A7}" destId="{EF8781AC-4001-4CD6-A7DF-44F6BFF719FA}" srcOrd="1" destOrd="0" parTransId="{44397D69-A156-4246-A9ED-A47A45BFB6C2}" sibTransId="{C7B3E2EC-E2D7-4DB5-93BE-12E8CDFEDE5A}"/>
    <dgm:cxn modelId="{974695E9-8B19-4BDC-A0C1-BF8271736A1F}" srcId="{07436CDF-5762-4FC5-BF39-BF8A157D43A7}" destId="{BE776245-DDB8-46B3-AE08-B7B8F86A3B1A}" srcOrd="3" destOrd="0" parTransId="{14278C25-E0AC-4772-963D-9761CFF6EEE8}" sibTransId="{6C770FBD-4991-4C3C-8789-1E2FB15F21D0}"/>
    <dgm:cxn modelId="{D86378D3-C9F5-4280-A339-9F074200413F}" type="presParOf" srcId="{7B6E7BA6-0EDC-46B1-A884-1316836322A4}" destId="{9E33FBA6-98AE-4964-AC52-2C212ACDEE9B}" srcOrd="0" destOrd="0" presId="urn:microsoft.com/office/officeart/2005/8/layout/process2"/>
    <dgm:cxn modelId="{180DD5DD-52D6-4848-B140-CBB06C578C35}" type="presParOf" srcId="{7B6E7BA6-0EDC-46B1-A884-1316836322A4}" destId="{B2908B8D-2C39-4ADA-AD39-1741D6BF9DF5}" srcOrd="1" destOrd="0" presId="urn:microsoft.com/office/officeart/2005/8/layout/process2"/>
    <dgm:cxn modelId="{FE80E3B3-CACC-4C7D-ABF5-5AAA6AF94DBA}" type="presParOf" srcId="{B2908B8D-2C39-4ADA-AD39-1741D6BF9DF5}" destId="{0497A649-3C07-4046-83EB-5DC2E3ADE298}" srcOrd="0" destOrd="0" presId="urn:microsoft.com/office/officeart/2005/8/layout/process2"/>
    <dgm:cxn modelId="{FEE6D155-4F4C-433C-836C-C3BE2232222A}" type="presParOf" srcId="{7B6E7BA6-0EDC-46B1-A884-1316836322A4}" destId="{9B42F8AE-41AD-4CFF-9479-78CED5ECB963}" srcOrd="2" destOrd="0" presId="urn:microsoft.com/office/officeart/2005/8/layout/process2"/>
    <dgm:cxn modelId="{D103B629-F5AE-458A-847B-723910FDAB21}" type="presParOf" srcId="{7B6E7BA6-0EDC-46B1-A884-1316836322A4}" destId="{4E945E4B-E47F-4766-B14A-5F6305214959}" srcOrd="3" destOrd="0" presId="urn:microsoft.com/office/officeart/2005/8/layout/process2"/>
    <dgm:cxn modelId="{CE2A05F9-1620-49B9-A4CC-A617267B4328}" type="presParOf" srcId="{4E945E4B-E47F-4766-B14A-5F6305214959}" destId="{735B9396-9915-4BA7-AF5C-F34984B698DC}" srcOrd="0" destOrd="0" presId="urn:microsoft.com/office/officeart/2005/8/layout/process2"/>
    <dgm:cxn modelId="{4B04EF89-0F10-449D-96BD-5FCEB004E1F4}" type="presParOf" srcId="{7B6E7BA6-0EDC-46B1-A884-1316836322A4}" destId="{AB94CDF8-77F7-449E-9411-E9D2708A6810}" srcOrd="4" destOrd="0" presId="urn:microsoft.com/office/officeart/2005/8/layout/process2"/>
    <dgm:cxn modelId="{62F56BF6-3DF5-4EF4-BF7A-EDB08635CC2B}" type="presParOf" srcId="{7B6E7BA6-0EDC-46B1-A884-1316836322A4}" destId="{2E42A946-7EC4-4F08-9A72-C859DA0BC4C7}" srcOrd="5" destOrd="0" presId="urn:microsoft.com/office/officeart/2005/8/layout/process2"/>
    <dgm:cxn modelId="{0F1762AC-236A-4AC7-BECE-E14B4B21C4DC}" type="presParOf" srcId="{2E42A946-7EC4-4F08-9A72-C859DA0BC4C7}" destId="{444FEE71-28BB-46A2-AD30-D2F8C65AB0A1}" srcOrd="0" destOrd="0" presId="urn:microsoft.com/office/officeart/2005/8/layout/process2"/>
    <dgm:cxn modelId="{BE86623B-7A85-4C92-84BA-39F9DFAE50F6}" type="presParOf" srcId="{7B6E7BA6-0EDC-46B1-A884-1316836322A4}" destId="{CF5C3DED-1DE7-4CB8-835F-67F5C014FB7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436CDF-5762-4FC5-BF39-BF8A157D43A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1EEBD654-F34D-437D-8901-0E95D98413FB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Extracción y manipulación de datos</a:t>
          </a:r>
        </a:p>
      </dgm:t>
    </dgm:pt>
    <dgm:pt modelId="{187A94B3-1B0D-49AB-9450-CE7806BEA66F}" type="parTrans" cxnId="{AFAAC60A-0A2B-422D-A7B1-136ED942353D}">
      <dgm:prSet/>
      <dgm:spPr/>
      <dgm:t>
        <a:bodyPr/>
        <a:lstStyle/>
        <a:p>
          <a:endParaRPr lang="es-ES"/>
        </a:p>
      </dgm:t>
    </dgm:pt>
    <dgm:pt modelId="{514B6224-1D5C-4220-8195-281AFB253134}" type="sibTrans" cxnId="{AFAAC60A-0A2B-422D-A7B1-136ED942353D}">
      <dgm:prSet/>
      <dgm:spPr/>
      <dgm:t>
        <a:bodyPr/>
        <a:lstStyle/>
        <a:p>
          <a:endParaRPr lang="es-ES"/>
        </a:p>
      </dgm:t>
    </dgm:pt>
    <dgm:pt modelId="{EF8781AC-4001-4CD6-A7DF-44F6BFF719F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Definición de variables</a:t>
          </a:r>
        </a:p>
      </dgm:t>
    </dgm:pt>
    <dgm:pt modelId="{44397D69-A156-4246-A9ED-A47A45BFB6C2}" type="parTrans" cxnId="{885E3ADD-D2DB-4859-8470-40F2D148DBF0}">
      <dgm:prSet/>
      <dgm:spPr/>
      <dgm:t>
        <a:bodyPr/>
        <a:lstStyle/>
        <a:p>
          <a:endParaRPr lang="es-ES"/>
        </a:p>
      </dgm:t>
    </dgm:pt>
    <dgm:pt modelId="{C7B3E2EC-E2D7-4DB5-93BE-12E8CDFEDE5A}" type="sibTrans" cxnId="{885E3ADD-D2DB-4859-8470-40F2D148DBF0}">
      <dgm:prSet/>
      <dgm:spPr/>
      <dgm:t>
        <a:bodyPr/>
        <a:lstStyle/>
        <a:p>
          <a:endParaRPr lang="es-ES"/>
        </a:p>
      </dgm:t>
    </dgm:pt>
    <dgm:pt modelId="{13CA7FEA-A935-4FD9-BD3C-613F8BCD596A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endParaRPr lang="es-ES" dirty="0"/>
        </a:p>
      </dgm:t>
    </dgm:pt>
    <dgm:pt modelId="{FEE41617-CEB8-4E2C-A255-627FD1485195}" type="parTrans" cxnId="{851C430B-E79E-48C6-85F9-5BC602D26753}">
      <dgm:prSet/>
      <dgm:spPr/>
      <dgm:t>
        <a:bodyPr/>
        <a:lstStyle/>
        <a:p>
          <a:endParaRPr lang="es-ES"/>
        </a:p>
      </dgm:t>
    </dgm:pt>
    <dgm:pt modelId="{8162E916-098C-4C8F-A564-56D02B44ABC2}" type="sibTrans" cxnId="{851C430B-E79E-48C6-85F9-5BC602D26753}">
      <dgm:prSet/>
      <dgm:spPr/>
      <dgm:t>
        <a:bodyPr/>
        <a:lstStyle/>
        <a:p>
          <a:endParaRPr lang="es-ES"/>
        </a:p>
      </dgm:t>
    </dgm:pt>
    <dgm:pt modelId="{BE776245-DDB8-46B3-AE08-B7B8F86A3B1A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Entrenamiento</a:t>
          </a:r>
        </a:p>
      </dgm:t>
    </dgm:pt>
    <dgm:pt modelId="{14278C25-E0AC-4772-963D-9761CFF6EEE8}" type="parTrans" cxnId="{974695E9-8B19-4BDC-A0C1-BF8271736A1F}">
      <dgm:prSet/>
      <dgm:spPr/>
      <dgm:t>
        <a:bodyPr/>
        <a:lstStyle/>
        <a:p>
          <a:endParaRPr lang="es-ES"/>
        </a:p>
      </dgm:t>
    </dgm:pt>
    <dgm:pt modelId="{6C770FBD-4991-4C3C-8789-1E2FB15F21D0}" type="sibTrans" cxnId="{974695E9-8B19-4BDC-A0C1-BF8271736A1F}">
      <dgm:prSet/>
      <dgm:spPr/>
      <dgm:t>
        <a:bodyPr/>
        <a:lstStyle/>
        <a:p>
          <a:endParaRPr lang="es-ES"/>
        </a:p>
      </dgm:t>
    </dgm:pt>
    <dgm:pt modelId="{7B6E7BA6-0EDC-46B1-A884-1316836322A4}" type="pres">
      <dgm:prSet presAssocID="{07436CDF-5762-4FC5-BF39-BF8A157D43A7}" presName="linearFlow" presStyleCnt="0">
        <dgm:presLayoutVars>
          <dgm:resizeHandles val="exact"/>
        </dgm:presLayoutVars>
      </dgm:prSet>
      <dgm:spPr/>
    </dgm:pt>
    <dgm:pt modelId="{9E33FBA6-98AE-4964-AC52-2C212ACDEE9B}" type="pres">
      <dgm:prSet presAssocID="{1EEBD654-F34D-437D-8901-0E95D98413FB}" presName="node" presStyleLbl="node1" presStyleIdx="0" presStyleCnt="4">
        <dgm:presLayoutVars>
          <dgm:bulletEnabled val="1"/>
        </dgm:presLayoutVars>
      </dgm:prSet>
      <dgm:spPr/>
    </dgm:pt>
    <dgm:pt modelId="{B2908B8D-2C39-4ADA-AD39-1741D6BF9DF5}" type="pres">
      <dgm:prSet presAssocID="{514B6224-1D5C-4220-8195-281AFB253134}" presName="sibTrans" presStyleLbl="sibTrans2D1" presStyleIdx="0" presStyleCnt="3"/>
      <dgm:spPr/>
    </dgm:pt>
    <dgm:pt modelId="{0497A649-3C07-4046-83EB-5DC2E3ADE298}" type="pres">
      <dgm:prSet presAssocID="{514B6224-1D5C-4220-8195-281AFB253134}" presName="connectorText" presStyleLbl="sibTrans2D1" presStyleIdx="0" presStyleCnt="3"/>
      <dgm:spPr/>
    </dgm:pt>
    <dgm:pt modelId="{9B42F8AE-41AD-4CFF-9479-78CED5ECB963}" type="pres">
      <dgm:prSet presAssocID="{EF8781AC-4001-4CD6-A7DF-44F6BFF719FA}" presName="node" presStyleLbl="node1" presStyleIdx="1" presStyleCnt="4">
        <dgm:presLayoutVars>
          <dgm:bulletEnabled val="1"/>
        </dgm:presLayoutVars>
      </dgm:prSet>
      <dgm:spPr/>
    </dgm:pt>
    <dgm:pt modelId="{4E945E4B-E47F-4766-B14A-5F6305214959}" type="pres">
      <dgm:prSet presAssocID="{C7B3E2EC-E2D7-4DB5-93BE-12E8CDFEDE5A}" presName="sibTrans" presStyleLbl="sibTrans2D1" presStyleIdx="1" presStyleCnt="3"/>
      <dgm:spPr/>
    </dgm:pt>
    <dgm:pt modelId="{735B9396-9915-4BA7-AF5C-F34984B698DC}" type="pres">
      <dgm:prSet presAssocID="{C7B3E2EC-E2D7-4DB5-93BE-12E8CDFEDE5A}" presName="connectorText" presStyleLbl="sibTrans2D1" presStyleIdx="1" presStyleCnt="3"/>
      <dgm:spPr/>
    </dgm:pt>
    <dgm:pt modelId="{AB94CDF8-77F7-449E-9411-E9D2708A6810}" type="pres">
      <dgm:prSet presAssocID="{13CA7FEA-A935-4FD9-BD3C-613F8BCD596A}" presName="node" presStyleLbl="node1" presStyleIdx="2" presStyleCnt="4">
        <dgm:presLayoutVars>
          <dgm:bulletEnabled val="1"/>
        </dgm:presLayoutVars>
      </dgm:prSet>
      <dgm:spPr/>
    </dgm:pt>
    <dgm:pt modelId="{2E42A946-7EC4-4F08-9A72-C859DA0BC4C7}" type="pres">
      <dgm:prSet presAssocID="{8162E916-098C-4C8F-A564-56D02B44ABC2}" presName="sibTrans" presStyleLbl="sibTrans2D1" presStyleIdx="2" presStyleCnt="3"/>
      <dgm:spPr/>
    </dgm:pt>
    <dgm:pt modelId="{444FEE71-28BB-46A2-AD30-D2F8C65AB0A1}" type="pres">
      <dgm:prSet presAssocID="{8162E916-098C-4C8F-A564-56D02B44ABC2}" presName="connectorText" presStyleLbl="sibTrans2D1" presStyleIdx="2" presStyleCnt="3"/>
      <dgm:spPr/>
    </dgm:pt>
    <dgm:pt modelId="{CF5C3DED-1DE7-4CB8-835F-67F5C014FB79}" type="pres">
      <dgm:prSet presAssocID="{BE776245-DDB8-46B3-AE08-B7B8F86A3B1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AAC60A-0A2B-422D-A7B1-136ED942353D}" srcId="{07436CDF-5762-4FC5-BF39-BF8A157D43A7}" destId="{1EEBD654-F34D-437D-8901-0E95D98413FB}" srcOrd="0" destOrd="0" parTransId="{187A94B3-1B0D-49AB-9450-CE7806BEA66F}" sibTransId="{514B6224-1D5C-4220-8195-281AFB253134}"/>
    <dgm:cxn modelId="{851C430B-E79E-48C6-85F9-5BC602D26753}" srcId="{07436CDF-5762-4FC5-BF39-BF8A157D43A7}" destId="{13CA7FEA-A935-4FD9-BD3C-613F8BCD596A}" srcOrd="2" destOrd="0" parTransId="{FEE41617-CEB8-4E2C-A255-627FD1485195}" sibTransId="{8162E916-098C-4C8F-A564-56D02B44ABC2}"/>
    <dgm:cxn modelId="{44ADA167-3172-424D-95DE-CB3F235EEE28}" type="presOf" srcId="{07436CDF-5762-4FC5-BF39-BF8A157D43A7}" destId="{7B6E7BA6-0EDC-46B1-A884-1316836322A4}" srcOrd="0" destOrd="0" presId="urn:microsoft.com/office/officeart/2005/8/layout/process2"/>
    <dgm:cxn modelId="{FBBFEB74-2D4A-4D49-A8D5-371BDFCB8844}" type="presOf" srcId="{514B6224-1D5C-4220-8195-281AFB253134}" destId="{0497A649-3C07-4046-83EB-5DC2E3ADE298}" srcOrd="1" destOrd="0" presId="urn:microsoft.com/office/officeart/2005/8/layout/process2"/>
    <dgm:cxn modelId="{70682A56-D158-4AF5-B30D-DC8545948E63}" type="presOf" srcId="{1EEBD654-F34D-437D-8901-0E95D98413FB}" destId="{9E33FBA6-98AE-4964-AC52-2C212ACDEE9B}" srcOrd="0" destOrd="0" presId="urn:microsoft.com/office/officeart/2005/8/layout/process2"/>
    <dgm:cxn modelId="{0D41207C-CD2A-42DD-A224-588E82417502}" type="presOf" srcId="{8162E916-098C-4C8F-A564-56D02B44ABC2}" destId="{2E42A946-7EC4-4F08-9A72-C859DA0BC4C7}" srcOrd="0" destOrd="0" presId="urn:microsoft.com/office/officeart/2005/8/layout/process2"/>
    <dgm:cxn modelId="{D3FDEE7E-DF04-4834-BE25-38ABB0B1E445}" type="presOf" srcId="{BE776245-DDB8-46B3-AE08-B7B8F86A3B1A}" destId="{CF5C3DED-1DE7-4CB8-835F-67F5C014FB79}" srcOrd="0" destOrd="0" presId="urn:microsoft.com/office/officeart/2005/8/layout/process2"/>
    <dgm:cxn modelId="{883B1F86-FA80-43AE-A3D0-1F39D03B48B2}" type="presOf" srcId="{13CA7FEA-A935-4FD9-BD3C-613F8BCD596A}" destId="{AB94CDF8-77F7-449E-9411-E9D2708A6810}" srcOrd="0" destOrd="0" presId="urn:microsoft.com/office/officeart/2005/8/layout/process2"/>
    <dgm:cxn modelId="{4C531A88-C07B-4308-8CC4-AE43D5AB1384}" type="presOf" srcId="{8162E916-098C-4C8F-A564-56D02B44ABC2}" destId="{444FEE71-28BB-46A2-AD30-D2F8C65AB0A1}" srcOrd="1" destOrd="0" presId="urn:microsoft.com/office/officeart/2005/8/layout/process2"/>
    <dgm:cxn modelId="{41CB338E-C519-45C7-8C6E-05B20024A11E}" type="presOf" srcId="{EF8781AC-4001-4CD6-A7DF-44F6BFF719FA}" destId="{9B42F8AE-41AD-4CFF-9479-78CED5ECB963}" srcOrd="0" destOrd="0" presId="urn:microsoft.com/office/officeart/2005/8/layout/process2"/>
    <dgm:cxn modelId="{47BE51C9-E82F-4A5D-8125-7EE032ECDE18}" type="presOf" srcId="{514B6224-1D5C-4220-8195-281AFB253134}" destId="{B2908B8D-2C39-4ADA-AD39-1741D6BF9DF5}" srcOrd="0" destOrd="0" presId="urn:microsoft.com/office/officeart/2005/8/layout/process2"/>
    <dgm:cxn modelId="{238CA8D5-97DA-4FFF-994D-91D6DE908C75}" type="presOf" srcId="{C7B3E2EC-E2D7-4DB5-93BE-12E8CDFEDE5A}" destId="{4E945E4B-E47F-4766-B14A-5F6305214959}" srcOrd="0" destOrd="0" presId="urn:microsoft.com/office/officeart/2005/8/layout/process2"/>
    <dgm:cxn modelId="{F326D4D8-1BA8-47D1-98DF-FA2D7F9A85AD}" type="presOf" srcId="{C7B3E2EC-E2D7-4DB5-93BE-12E8CDFEDE5A}" destId="{735B9396-9915-4BA7-AF5C-F34984B698DC}" srcOrd="1" destOrd="0" presId="urn:microsoft.com/office/officeart/2005/8/layout/process2"/>
    <dgm:cxn modelId="{885E3ADD-D2DB-4859-8470-40F2D148DBF0}" srcId="{07436CDF-5762-4FC5-BF39-BF8A157D43A7}" destId="{EF8781AC-4001-4CD6-A7DF-44F6BFF719FA}" srcOrd="1" destOrd="0" parTransId="{44397D69-A156-4246-A9ED-A47A45BFB6C2}" sibTransId="{C7B3E2EC-E2D7-4DB5-93BE-12E8CDFEDE5A}"/>
    <dgm:cxn modelId="{974695E9-8B19-4BDC-A0C1-BF8271736A1F}" srcId="{07436CDF-5762-4FC5-BF39-BF8A157D43A7}" destId="{BE776245-DDB8-46B3-AE08-B7B8F86A3B1A}" srcOrd="3" destOrd="0" parTransId="{14278C25-E0AC-4772-963D-9761CFF6EEE8}" sibTransId="{6C770FBD-4991-4C3C-8789-1E2FB15F21D0}"/>
    <dgm:cxn modelId="{D86378D3-C9F5-4280-A339-9F074200413F}" type="presParOf" srcId="{7B6E7BA6-0EDC-46B1-A884-1316836322A4}" destId="{9E33FBA6-98AE-4964-AC52-2C212ACDEE9B}" srcOrd="0" destOrd="0" presId="urn:microsoft.com/office/officeart/2005/8/layout/process2"/>
    <dgm:cxn modelId="{180DD5DD-52D6-4848-B140-CBB06C578C35}" type="presParOf" srcId="{7B6E7BA6-0EDC-46B1-A884-1316836322A4}" destId="{B2908B8D-2C39-4ADA-AD39-1741D6BF9DF5}" srcOrd="1" destOrd="0" presId="urn:microsoft.com/office/officeart/2005/8/layout/process2"/>
    <dgm:cxn modelId="{FE80E3B3-CACC-4C7D-ABF5-5AAA6AF94DBA}" type="presParOf" srcId="{B2908B8D-2C39-4ADA-AD39-1741D6BF9DF5}" destId="{0497A649-3C07-4046-83EB-5DC2E3ADE298}" srcOrd="0" destOrd="0" presId="urn:microsoft.com/office/officeart/2005/8/layout/process2"/>
    <dgm:cxn modelId="{FEE6D155-4F4C-433C-836C-C3BE2232222A}" type="presParOf" srcId="{7B6E7BA6-0EDC-46B1-A884-1316836322A4}" destId="{9B42F8AE-41AD-4CFF-9479-78CED5ECB963}" srcOrd="2" destOrd="0" presId="urn:microsoft.com/office/officeart/2005/8/layout/process2"/>
    <dgm:cxn modelId="{D103B629-F5AE-458A-847B-723910FDAB21}" type="presParOf" srcId="{7B6E7BA6-0EDC-46B1-A884-1316836322A4}" destId="{4E945E4B-E47F-4766-B14A-5F6305214959}" srcOrd="3" destOrd="0" presId="urn:microsoft.com/office/officeart/2005/8/layout/process2"/>
    <dgm:cxn modelId="{CE2A05F9-1620-49B9-A4CC-A617267B4328}" type="presParOf" srcId="{4E945E4B-E47F-4766-B14A-5F6305214959}" destId="{735B9396-9915-4BA7-AF5C-F34984B698DC}" srcOrd="0" destOrd="0" presId="urn:microsoft.com/office/officeart/2005/8/layout/process2"/>
    <dgm:cxn modelId="{4B04EF89-0F10-449D-96BD-5FCEB004E1F4}" type="presParOf" srcId="{7B6E7BA6-0EDC-46B1-A884-1316836322A4}" destId="{AB94CDF8-77F7-449E-9411-E9D2708A6810}" srcOrd="4" destOrd="0" presId="urn:microsoft.com/office/officeart/2005/8/layout/process2"/>
    <dgm:cxn modelId="{62F56BF6-3DF5-4EF4-BF7A-EDB08635CC2B}" type="presParOf" srcId="{7B6E7BA6-0EDC-46B1-A884-1316836322A4}" destId="{2E42A946-7EC4-4F08-9A72-C859DA0BC4C7}" srcOrd="5" destOrd="0" presId="urn:microsoft.com/office/officeart/2005/8/layout/process2"/>
    <dgm:cxn modelId="{0F1762AC-236A-4AC7-BECE-E14B4B21C4DC}" type="presParOf" srcId="{2E42A946-7EC4-4F08-9A72-C859DA0BC4C7}" destId="{444FEE71-28BB-46A2-AD30-D2F8C65AB0A1}" srcOrd="0" destOrd="0" presId="urn:microsoft.com/office/officeart/2005/8/layout/process2"/>
    <dgm:cxn modelId="{BE86623B-7A85-4C92-84BA-39F9DFAE50F6}" type="presParOf" srcId="{7B6E7BA6-0EDC-46B1-A884-1316836322A4}" destId="{CF5C3DED-1DE7-4CB8-835F-67F5C014FB7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436CDF-5762-4FC5-BF39-BF8A157D43A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1EEBD654-F34D-437D-8901-0E95D98413FB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Extracción y manipulación de datos</a:t>
          </a:r>
        </a:p>
      </dgm:t>
    </dgm:pt>
    <dgm:pt modelId="{187A94B3-1B0D-49AB-9450-CE7806BEA66F}" type="parTrans" cxnId="{AFAAC60A-0A2B-422D-A7B1-136ED942353D}">
      <dgm:prSet/>
      <dgm:spPr/>
      <dgm:t>
        <a:bodyPr/>
        <a:lstStyle/>
        <a:p>
          <a:endParaRPr lang="es-ES"/>
        </a:p>
      </dgm:t>
    </dgm:pt>
    <dgm:pt modelId="{514B6224-1D5C-4220-8195-281AFB253134}" type="sibTrans" cxnId="{AFAAC60A-0A2B-422D-A7B1-136ED942353D}">
      <dgm:prSet/>
      <dgm:spPr/>
      <dgm:t>
        <a:bodyPr/>
        <a:lstStyle/>
        <a:p>
          <a:endParaRPr lang="es-ES"/>
        </a:p>
      </dgm:t>
    </dgm:pt>
    <dgm:pt modelId="{EF8781AC-4001-4CD6-A7DF-44F6BFF719F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Definición de variables</a:t>
          </a:r>
        </a:p>
      </dgm:t>
    </dgm:pt>
    <dgm:pt modelId="{44397D69-A156-4246-A9ED-A47A45BFB6C2}" type="parTrans" cxnId="{885E3ADD-D2DB-4859-8470-40F2D148DBF0}">
      <dgm:prSet/>
      <dgm:spPr/>
      <dgm:t>
        <a:bodyPr/>
        <a:lstStyle/>
        <a:p>
          <a:endParaRPr lang="es-ES"/>
        </a:p>
      </dgm:t>
    </dgm:pt>
    <dgm:pt modelId="{C7B3E2EC-E2D7-4DB5-93BE-12E8CDFEDE5A}" type="sibTrans" cxnId="{885E3ADD-D2DB-4859-8470-40F2D148DBF0}">
      <dgm:prSet/>
      <dgm:spPr/>
      <dgm:t>
        <a:bodyPr/>
        <a:lstStyle/>
        <a:p>
          <a:endParaRPr lang="es-ES"/>
        </a:p>
      </dgm:t>
    </dgm:pt>
    <dgm:pt modelId="{13CA7FEA-A935-4FD9-BD3C-613F8BCD596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endParaRPr lang="es-ES" dirty="0"/>
        </a:p>
      </dgm:t>
    </dgm:pt>
    <dgm:pt modelId="{FEE41617-CEB8-4E2C-A255-627FD1485195}" type="parTrans" cxnId="{851C430B-E79E-48C6-85F9-5BC602D26753}">
      <dgm:prSet/>
      <dgm:spPr/>
      <dgm:t>
        <a:bodyPr/>
        <a:lstStyle/>
        <a:p>
          <a:endParaRPr lang="es-ES"/>
        </a:p>
      </dgm:t>
    </dgm:pt>
    <dgm:pt modelId="{8162E916-098C-4C8F-A564-56D02B44ABC2}" type="sibTrans" cxnId="{851C430B-E79E-48C6-85F9-5BC602D26753}">
      <dgm:prSet/>
      <dgm:spPr/>
      <dgm:t>
        <a:bodyPr/>
        <a:lstStyle/>
        <a:p>
          <a:endParaRPr lang="es-ES"/>
        </a:p>
      </dgm:t>
    </dgm:pt>
    <dgm:pt modelId="{BE776245-DDB8-46B3-AE08-B7B8F86A3B1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dirty="0"/>
            <a:t>Entrenamiento</a:t>
          </a:r>
        </a:p>
      </dgm:t>
    </dgm:pt>
    <dgm:pt modelId="{14278C25-E0AC-4772-963D-9761CFF6EEE8}" type="parTrans" cxnId="{974695E9-8B19-4BDC-A0C1-BF8271736A1F}">
      <dgm:prSet/>
      <dgm:spPr/>
      <dgm:t>
        <a:bodyPr/>
        <a:lstStyle/>
        <a:p>
          <a:endParaRPr lang="es-ES"/>
        </a:p>
      </dgm:t>
    </dgm:pt>
    <dgm:pt modelId="{6C770FBD-4991-4C3C-8789-1E2FB15F21D0}" type="sibTrans" cxnId="{974695E9-8B19-4BDC-A0C1-BF8271736A1F}">
      <dgm:prSet/>
      <dgm:spPr/>
      <dgm:t>
        <a:bodyPr/>
        <a:lstStyle/>
        <a:p>
          <a:endParaRPr lang="es-ES"/>
        </a:p>
      </dgm:t>
    </dgm:pt>
    <dgm:pt modelId="{7B6E7BA6-0EDC-46B1-A884-1316836322A4}" type="pres">
      <dgm:prSet presAssocID="{07436CDF-5762-4FC5-BF39-BF8A157D43A7}" presName="linearFlow" presStyleCnt="0">
        <dgm:presLayoutVars>
          <dgm:resizeHandles val="exact"/>
        </dgm:presLayoutVars>
      </dgm:prSet>
      <dgm:spPr/>
    </dgm:pt>
    <dgm:pt modelId="{9E33FBA6-98AE-4964-AC52-2C212ACDEE9B}" type="pres">
      <dgm:prSet presAssocID="{1EEBD654-F34D-437D-8901-0E95D98413FB}" presName="node" presStyleLbl="node1" presStyleIdx="0" presStyleCnt="4">
        <dgm:presLayoutVars>
          <dgm:bulletEnabled val="1"/>
        </dgm:presLayoutVars>
      </dgm:prSet>
      <dgm:spPr/>
    </dgm:pt>
    <dgm:pt modelId="{B2908B8D-2C39-4ADA-AD39-1741D6BF9DF5}" type="pres">
      <dgm:prSet presAssocID="{514B6224-1D5C-4220-8195-281AFB253134}" presName="sibTrans" presStyleLbl="sibTrans2D1" presStyleIdx="0" presStyleCnt="3"/>
      <dgm:spPr/>
    </dgm:pt>
    <dgm:pt modelId="{0497A649-3C07-4046-83EB-5DC2E3ADE298}" type="pres">
      <dgm:prSet presAssocID="{514B6224-1D5C-4220-8195-281AFB253134}" presName="connectorText" presStyleLbl="sibTrans2D1" presStyleIdx="0" presStyleCnt="3"/>
      <dgm:spPr/>
    </dgm:pt>
    <dgm:pt modelId="{9B42F8AE-41AD-4CFF-9479-78CED5ECB963}" type="pres">
      <dgm:prSet presAssocID="{EF8781AC-4001-4CD6-A7DF-44F6BFF719FA}" presName="node" presStyleLbl="node1" presStyleIdx="1" presStyleCnt="4">
        <dgm:presLayoutVars>
          <dgm:bulletEnabled val="1"/>
        </dgm:presLayoutVars>
      </dgm:prSet>
      <dgm:spPr/>
    </dgm:pt>
    <dgm:pt modelId="{4E945E4B-E47F-4766-B14A-5F6305214959}" type="pres">
      <dgm:prSet presAssocID="{C7B3E2EC-E2D7-4DB5-93BE-12E8CDFEDE5A}" presName="sibTrans" presStyleLbl="sibTrans2D1" presStyleIdx="1" presStyleCnt="3"/>
      <dgm:spPr/>
    </dgm:pt>
    <dgm:pt modelId="{735B9396-9915-4BA7-AF5C-F34984B698DC}" type="pres">
      <dgm:prSet presAssocID="{C7B3E2EC-E2D7-4DB5-93BE-12E8CDFEDE5A}" presName="connectorText" presStyleLbl="sibTrans2D1" presStyleIdx="1" presStyleCnt="3"/>
      <dgm:spPr/>
    </dgm:pt>
    <dgm:pt modelId="{AB94CDF8-77F7-449E-9411-E9D2708A6810}" type="pres">
      <dgm:prSet presAssocID="{13CA7FEA-A935-4FD9-BD3C-613F8BCD596A}" presName="node" presStyleLbl="node1" presStyleIdx="2" presStyleCnt="4">
        <dgm:presLayoutVars>
          <dgm:bulletEnabled val="1"/>
        </dgm:presLayoutVars>
      </dgm:prSet>
      <dgm:spPr/>
    </dgm:pt>
    <dgm:pt modelId="{2E42A946-7EC4-4F08-9A72-C859DA0BC4C7}" type="pres">
      <dgm:prSet presAssocID="{8162E916-098C-4C8F-A564-56D02B44ABC2}" presName="sibTrans" presStyleLbl="sibTrans2D1" presStyleIdx="2" presStyleCnt="3"/>
      <dgm:spPr/>
    </dgm:pt>
    <dgm:pt modelId="{444FEE71-28BB-46A2-AD30-D2F8C65AB0A1}" type="pres">
      <dgm:prSet presAssocID="{8162E916-098C-4C8F-A564-56D02B44ABC2}" presName="connectorText" presStyleLbl="sibTrans2D1" presStyleIdx="2" presStyleCnt="3"/>
      <dgm:spPr/>
    </dgm:pt>
    <dgm:pt modelId="{CF5C3DED-1DE7-4CB8-835F-67F5C014FB79}" type="pres">
      <dgm:prSet presAssocID="{BE776245-DDB8-46B3-AE08-B7B8F86A3B1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AAC60A-0A2B-422D-A7B1-136ED942353D}" srcId="{07436CDF-5762-4FC5-BF39-BF8A157D43A7}" destId="{1EEBD654-F34D-437D-8901-0E95D98413FB}" srcOrd="0" destOrd="0" parTransId="{187A94B3-1B0D-49AB-9450-CE7806BEA66F}" sibTransId="{514B6224-1D5C-4220-8195-281AFB253134}"/>
    <dgm:cxn modelId="{851C430B-E79E-48C6-85F9-5BC602D26753}" srcId="{07436CDF-5762-4FC5-BF39-BF8A157D43A7}" destId="{13CA7FEA-A935-4FD9-BD3C-613F8BCD596A}" srcOrd="2" destOrd="0" parTransId="{FEE41617-CEB8-4E2C-A255-627FD1485195}" sibTransId="{8162E916-098C-4C8F-A564-56D02B44ABC2}"/>
    <dgm:cxn modelId="{44ADA167-3172-424D-95DE-CB3F235EEE28}" type="presOf" srcId="{07436CDF-5762-4FC5-BF39-BF8A157D43A7}" destId="{7B6E7BA6-0EDC-46B1-A884-1316836322A4}" srcOrd="0" destOrd="0" presId="urn:microsoft.com/office/officeart/2005/8/layout/process2"/>
    <dgm:cxn modelId="{FBBFEB74-2D4A-4D49-A8D5-371BDFCB8844}" type="presOf" srcId="{514B6224-1D5C-4220-8195-281AFB253134}" destId="{0497A649-3C07-4046-83EB-5DC2E3ADE298}" srcOrd="1" destOrd="0" presId="urn:microsoft.com/office/officeart/2005/8/layout/process2"/>
    <dgm:cxn modelId="{70682A56-D158-4AF5-B30D-DC8545948E63}" type="presOf" srcId="{1EEBD654-F34D-437D-8901-0E95D98413FB}" destId="{9E33FBA6-98AE-4964-AC52-2C212ACDEE9B}" srcOrd="0" destOrd="0" presId="urn:microsoft.com/office/officeart/2005/8/layout/process2"/>
    <dgm:cxn modelId="{0D41207C-CD2A-42DD-A224-588E82417502}" type="presOf" srcId="{8162E916-098C-4C8F-A564-56D02B44ABC2}" destId="{2E42A946-7EC4-4F08-9A72-C859DA0BC4C7}" srcOrd="0" destOrd="0" presId="urn:microsoft.com/office/officeart/2005/8/layout/process2"/>
    <dgm:cxn modelId="{D3FDEE7E-DF04-4834-BE25-38ABB0B1E445}" type="presOf" srcId="{BE776245-DDB8-46B3-AE08-B7B8F86A3B1A}" destId="{CF5C3DED-1DE7-4CB8-835F-67F5C014FB79}" srcOrd="0" destOrd="0" presId="urn:microsoft.com/office/officeart/2005/8/layout/process2"/>
    <dgm:cxn modelId="{883B1F86-FA80-43AE-A3D0-1F39D03B48B2}" type="presOf" srcId="{13CA7FEA-A935-4FD9-BD3C-613F8BCD596A}" destId="{AB94CDF8-77F7-449E-9411-E9D2708A6810}" srcOrd="0" destOrd="0" presId="urn:microsoft.com/office/officeart/2005/8/layout/process2"/>
    <dgm:cxn modelId="{4C531A88-C07B-4308-8CC4-AE43D5AB1384}" type="presOf" srcId="{8162E916-098C-4C8F-A564-56D02B44ABC2}" destId="{444FEE71-28BB-46A2-AD30-D2F8C65AB0A1}" srcOrd="1" destOrd="0" presId="urn:microsoft.com/office/officeart/2005/8/layout/process2"/>
    <dgm:cxn modelId="{41CB338E-C519-45C7-8C6E-05B20024A11E}" type="presOf" srcId="{EF8781AC-4001-4CD6-A7DF-44F6BFF719FA}" destId="{9B42F8AE-41AD-4CFF-9479-78CED5ECB963}" srcOrd="0" destOrd="0" presId="urn:microsoft.com/office/officeart/2005/8/layout/process2"/>
    <dgm:cxn modelId="{47BE51C9-E82F-4A5D-8125-7EE032ECDE18}" type="presOf" srcId="{514B6224-1D5C-4220-8195-281AFB253134}" destId="{B2908B8D-2C39-4ADA-AD39-1741D6BF9DF5}" srcOrd="0" destOrd="0" presId="urn:microsoft.com/office/officeart/2005/8/layout/process2"/>
    <dgm:cxn modelId="{238CA8D5-97DA-4FFF-994D-91D6DE908C75}" type="presOf" srcId="{C7B3E2EC-E2D7-4DB5-93BE-12E8CDFEDE5A}" destId="{4E945E4B-E47F-4766-B14A-5F6305214959}" srcOrd="0" destOrd="0" presId="urn:microsoft.com/office/officeart/2005/8/layout/process2"/>
    <dgm:cxn modelId="{F326D4D8-1BA8-47D1-98DF-FA2D7F9A85AD}" type="presOf" srcId="{C7B3E2EC-E2D7-4DB5-93BE-12E8CDFEDE5A}" destId="{735B9396-9915-4BA7-AF5C-F34984B698DC}" srcOrd="1" destOrd="0" presId="urn:microsoft.com/office/officeart/2005/8/layout/process2"/>
    <dgm:cxn modelId="{885E3ADD-D2DB-4859-8470-40F2D148DBF0}" srcId="{07436CDF-5762-4FC5-BF39-BF8A157D43A7}" destId="{EF8781AC-4001-4CD6-A7DF-44F6BFF719FA}" srcOrd="1" destOrd="0" parTransId="{44397D69-A156-4246-A9ED-A47A45BFB6C2}" sibTransId="{C7B3E2EC-E2D7-4DB5-93BE-12E8CDFEDE5A}"/>
    <dgm:cxn modelId="{974695E9-8B19-4BDC-A0C1-BF8271736A1F}" srcId="{07436CDF-5762-4FC5-BF39-BF8A157D43A7}" destId="{BE776245-DDB8-46B3-AE08-B7B8F86A3B1A}" srcOrd="3" destOrd="0" parTransId="{14278C25-E0AC-4772-963D-9761CFF6EEE8}" sibTransId="{6C770FBD-4991-4C3C-8789-1E2FB15F21D0}"/>
    <dgm:cxn modelId="{D86378D3-C9F5-4280-A339-9F074200413F}" type="presParOf" srcId="{7B6E7BA6-0EDC-46B1-A884-1316836322A4}" destId="{9E33FBA6-98AE-4964-AC52-2C212ACDEE9B}" srcOrd="0" destOrd="0" presId="urn:microsoft.com/office/officeart/2005/8/layout/process2"/>
    <dgm:cxn modelId="{180DD5DD-52D6-4848-B140-CBB06C578C35}" type="presParOf" srcId="{7B6E7BA6-0EDC-46B1-A884-1316836322A4}" destId="{B2908B8D-2C39-4ADA-AD39-1741D6BF9DF5}" srcOrd="1" destOrd="0" presId="urn:microsoft.com/office/officeart/2005/8/layout/process2"/>
    <dgm:cxn modelId="{FE80E3B3-CACC-4C7D-ABF5-5AAA6AF94DBA}" type="presParOf" srcId="{B2908B8D-2C39-4ADA-AD39-1741D6BF9DF5}" destId="{0497A649-3C07-4046-83EB-5DC2E3ADE298}" srcOrd="0" destOrd="0" presId="urn:microsoft.com/office/officeart/2005/8/layout/process2"/>
    <dgm:cxn modelId="{FEE6D155-4F4C-433C-836C-C3BE2232222A}" type="presParOf" srcId="{7B6E7BA6-0EDC-46B1-A884-1316836322A4}" destId="{9B42F8AE-41AD-4CFF-9479-78CED5ECB963}" srcOrd="2" destOrd="0" presId="urn:microsoft.com/office/officeart/2005/8/layout/process2"/>
    <dgm:cxn modelId="{D103B629-F5AE-458A-847B-723910FDAB21}" type="presParOf" srcId="{7B6E7BA6-0EDC-46B1-A884-1316836322A4}" destId="{4E945E4B-E47F-4766-B14A-5F6305214959}" srcOrd="3" destOrd="0" presId="urn:microsoft.com/office/officeart/2005/8/layout/process2"/>
    <dgm:cxn modelId="{CE2A05F9-1620-49B9-A4CC-A617267B4328}" type="presParOf" srcId="{4E945E4B-E47F-4766-B14A-5F6305214959}" destId="{735B9396-9915-4BA7-AF5C-F34984B698DC}" srcOrd="0" destOrd="0" presId="urn:microsoft.com/office/officeart/2005/8/layout/process2"/>
    <dgm:cxn modelId="{4B04EF89-0F10-449D-96BD-5FCEB004E1F4}" type="presParOf" srcId="{7B6E7BA6-0EDC-46B1-A884-1316836322A4}" destId="{AB94CDF8-77F7-449E-9411-E9D2708A6810}" srcOrd="4" destOrd="0" presId="urn:microsoft.com/office/officeart/2005/8/layout/process2"/>
    <dgm:cxn modelId="{62F56BF6-3DF5-4EF4-BF7A-EDB08635CC2B}" type="presParOf" srcId="{7B6E7BA6-0EDC-46B1-A884-1316836322A4}" destId="{2E42A946-7EC4-4F08-9A72-C859DA0BC4C7}" srcOrd="5" destOrd="0" presId="urn:microsoft.com/office/officeart/2005/8/layout/process2"/>
    <dgm:cxn modelId="{0F1762AC-236A-4AC7-BECE-E14B4B21C4DC}" type="presParOf" srcId="{2E42A946-7EC4-4F08-9A72-C859DA0BC4C7}" destId="{444FEE71-28BB-46A2-AD30-D2F8C65AB0A1}" srcOrd="0" destOrd="0" presId="urn:microsoft.com/office/officeart/2005/8/layout/process2"/>
    <dgm:cxn modelId="{BE86623B-7A85-4C92-84BA-39F9DFAE50F6}" type="presParOf" srcId="{7B6E7BA6-0EDC-46B1-A884-1316836322A4}" destId="{CF5C3DED-1DE7-4CB8-835F-67F5C014FB7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436CDF-5762-4FC5-BF39-BF8A157D43A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1EEBD654-F34D-437D-8901-0E95D98413FB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Extracción y manipulación de datos</a:t>
          </a:r>
        </a:p>
      </dgm:t>
    </dgm:pt>
    <dgm:pt modelId="{187A94B3-1B0D-49AB-9450-CE7806BEA66F}" type="parTrans" cxnId="{AFAAC60A-0A2B-422D-A7B1-136ED942353D}">
      <dgm:prSet/>
      <dgm:spPr/>
      <dgm:t>
        <a:bodyPr/>
        <a:lstStyle/>
        <a:p>
          <a:endParaRPr lang="es-ES"/>
        </a:p>
      </dgm:t>
    </dgm:pt>
    <dgm:pt modelId="{514B6224-1D5C-4220-8195-281AFB253134}" type="sibTrans" cxnId="{AFAAC60A-0A2B-422D-A7B1-136ED942353D}">
      <dgm:prSet/>
      <dgm:spPr/>
      <dgm:t>
        <a:bodyPr/>
        <a:lstStyle/>
        <a:p>
          <a:endParaRPr lang="es-ES"/>
        </a:p>
      </dgm:t>
    </dgm:pt>
    <dgm:pt modelId="{EF8781AC-4001-4CD6-A7DF-44F6BFF719F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Definición de variables</a:t>
          </a:r>
        </a:p>
      </dgm:t>
    </dgm:pt>
    <dgm:pt modelId="{44397D69-A156-4246-A9ED-A47A45BFB6C2}" type="parTrans" cxnId="{885E3ADD-D2DB-4859-8470-40F2D148DBF0}">
      <dgm:prSet/>
      <dgm:spPr/>
      <dgm:t>
        <a:bodyPr/>
        <a:lstStyle/>
        <a:p>
          <a:endParaRPr lang="es-ES"/>
        </a:p>
      </dgm:t>
    </dgm:pt>
    <dgm:pt modelId="{C7B3E2EC-E2D7-4DB5-93BE-12E8CDFEDE5A}" type="sibTrans" cxnId="{885E3ADD-D2DB-4859-8470-40F2D148DBF0}">
      <dgm:prSet/>
      <dgm:spPr/>
      <dgm:t>
        <a:bodyPr/>
        <a:lstStyle/>
        <a:p>
          <a:endParaRPr lang="es-ES"/>
        </a:p>
      </dgm:t>
    </dgm:pt>
    <dgm:pt modelId="{13CA7FEA-A935-4FD9-BD3C-613F8BCD596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endParaRPr lang="es-ES" dirty="0"/>
        </a:p>
      </dgm:t>
    </dgm:pt>
    <dgm:pt modelId="{FEE41617-CEB8-4E2C-A255-627FD1485195}" type="parTrans" cxnId="{851C430B-E79E-48C6-85F9-5BC602D26753}">
      <dgm:prSet/>
      <dgm:spPr/>
      <dgm:t>
        <a:bodyPr/>
        <a:lstStyle/>
        <a:p>
          <a:endParaRPr lang="es-ES"/>
        </a:p>
      </dgm:t>
    </dgm:pt>
    <dgm:pt modelId="{8162E916-098C-4C8F-A564-56D02B44ABC2}" type="sibTrans" cxnId="{851C430B-E79E-48C6-85F9-5BC602D26753}">
      <dgm:prSet/>
      <dgm:spPr/>
      <dgm:t>
        <a:bodyPr/>
        <a:lstStyle/>
        <a:p>
          <a:endParaRPr lang="es-ES"/>
        </a:p>
      </dgm:t>
    </dgm:pt>
    <dgm:pt modelId="{BE776245-DDB8-46B3-AE08-B7B8F86A3B1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dirty="0"/>
            <a:t>Entrenamiento</a:t>
          </a:r>
        </a:p>
      </dgm:t>
    </dgm:pt>
    <dgm:pt modelId="{14278C25-E0AC-4772-963D-9761CFF6EEE8}" type="parTrans" cxnId="{974695E9-8B19-4BDC-A0C1-BF8271736A1F}">
      <dgm:prSet/>
      <dgm:spPr/>
      <dgm:t>
        <a:bodyPr/>
        <a:lstStyle/>
        <a:p>
          <a:endParaRPr lang="es-ES"/>
        </a:p>
      </dgm:t>
    </dgm:pt>
    <dgm:pt modelId="{6C770FBD-4991-4C3C-8789-1E2FB15F21D0}" type="sibTrans" cxnId="{974695E9-8B19-4BDC-A0C1-BF8271736A1F}">
      <dgm:prSet/>
      <dgm:spPr/>
      <dgm:t>
        <a:bodyPr/>
        <a:lstStyle/>
        <a:p>
          <a:endParaRPr lang="es-ES"/>
        </a:p>
      </dgm:t>
    </dgm:pt>
    <dgm:pt modelId="{7B6E7BA6-0EDC-46B1-A884-1316836322A4}" type="pres">
      <dgm:prSet presAssocID="{07436CDF-5762-4FC5-BF39-BF8A157D43A7}" presName="linearFlow" presStyleCnt="0">
        <dgm:presLayoutVars>
          <dgm:resizeHandles val="exact"/>
        </dgm:presLayoutVars>
      </dgm:prSet>
      <dgm:spPr/>
    </dgm:pt>
    <dgm:pt modelId="{9E33FBA6-98AE-4964-AC52-2C212ACDEE9B}" type="pres">
      <dgm:prSet presAssocID="{1EEBD654-F34D-437D-8901-0E95D98413FB}" presName="node" presStyleLbl="node1" presStyleIdx="0" presStyleCnt="4">
        <dgm:presLayoutVars>
          <dgm:bulletEnabled val="1"/>
        </dgm:presLayoutVars>
      </dgm:prSet>
      <dgm:spPr/>
    </dgm:pt>
    <dgm:pt modelId="{B2908B8D-2C39-4ADA-AD39-1741D6BF9DF5}" type="pres">
      <dgm:prSet presAssocID="{514B6224-1D5C-4220-8195-281AFB253134}" presName="sibTrans" presStyleLbl="sibTrans2D1" presStyleIdx="0" presStyleCnt="3"/>
      <dgm:spPr/>
    </dgm:pt>
    <dgm:pt modelId="{0497A649-3C07-4046-83EB-5DC2E3ADE298}" type="pres">
      <dgm:prSet presAssocID="{514B6224-1D5C-4220-8195-281AFB253134}" presName="connectorText" presStyleLbl="sibTrans2D1" presStyleIdx="0" presStyleCnt="3"/>
      <dgm:spPr/>
    </dgm:pt>
    <dgm:pt modelId="{9B42F8AE-41AD-4CFF-9479-78CED5ECB963}" type="pres">
      <dgm:prSet presAssocID="{EF8781AC-4001-4CD6-A7DF-44F6BFF719FA}" presName="node" presStyleLbl="node1" presStyleIdx="1" presStyleCnt="4">
        <dgm:presLayoutVars>
          <dgm:bulletEnabled val="1"/>
        </dgm:presLayoutVars>
      </dgm:prSet>
      <dgm:spPr/>
    </dgm:pt>
    <dgm:pt modelId="{4E945E4B-E47F-4766-B14A-5F6305214959}" type="pres">
      <dgm:prSet presAssocID="{C7B3E2EC-E2D7-4DB5-93BE-12E8CDFEDE5A}" presName="sibTrans" presStyleLbl="sibTrans2D1" presStyleIdx="1" presStyleCnt="3"/>
      <dgm:spPr/>
    </dgm:pt>
    <dgm:pt modelId="{735B9396-9915-4BA7-AF5C-F34984B698DC}" type="pres">
      <dgm:prSet presAssocID="{C7B3E2EC-E2D7-4DB5-93BE-12E8CDFEDE5A}" presName="connectorText" presStyleLbl="sibTrans2D1" presStyleIdx="1" presStyleCnt="3"/>
      <dgm:spPr/>
    </dgm:pt>
    <dgm:pt modelId="{AB94CDF8-77F7-449E-9411-E9D2708A6810}" type="pres">
      <dgm:prSet presAssocID="{13CA7FEA-A935-4FD9-BD3C-613F8BCD596A}" presName="node" presStyleLbl="node1" presStyleIdx="2" presStyleCnt="4">
        <dgm:presLayoutVars>
          <dgm:bulletEnabled val="1"/>
        </dgm:presLayoutVars>
      </dgm:prSet>
      <dgm:spPr/>
    </dgm:pt>
    <dgm:pt modelId="{2E42A946-7EC4-4F08-9A72-C859DA0BC4C7}" type="pres">
      <dgm:prSet presAssocID="{8162E916-098C-4C8F-A564-56D02B44ABC2}" presName="sibTrans" presStyleLbl="sibTrans2D1" presStyleIdx="2" presStyleCnt="3"/>
      <dgm:spPr/>
    </dgm:pt>
    <dgm:pt modelId="{444FEE71-28BB-46A2-AD30-D2F8C65AB0A1}" type="pres">
      <dgm:prSet presAssocID="{8162E916-098C-4C8F-A564-56D02B44ABC2}" presName="connectorText" presStyleLbl="sibTrans2D1" presStyleIdx="2" presStyleCnt="3"/>
      <dgm:spPr/>
    </dgm:pt>
    <dgm:pt modelId="{CF5C3DED-1DE7-4CB8-835F-67F5C014FB79}" type="pres">
      <dgm:prSet presAssocID="{BE776245-DDB8-46B3-AE08-B7B8F86A3B1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AAC60A-0A2B-422D-A7B1-136ED942353D}" srcId="{07436CDF-5762-4FC5-BF39-BF8A157D43A7}" destId="{1EEBD654-F34D-437D-8901-0E95D98413FB}" srcOrd="0" destOrd="0" parTransId="{187A94B3-1B0D-49AB-9450-CE7806BEA66F}" sibTransId="{514B6224-1D5C-4220-8195-281AFB253134}"/>
    <dgm:cxn modelId="{851C430B-E79E-48C6-85F9-5BC602D26753}" srcId="{07436CDF-5762-4FC5-BF39-BF8A157D43A7}" destId="{13CA7FEA-A935-4FD9-BD3C-613F8BCD596A}" srcOrd="2" destOrd="0" parTransId="{FEE41617-CEB8-4E2C-A255-627FD1485195}" sibTransId="{8162E916-098C-4C8F-A564-56D02B44ABC2}"/>
    <dgm:cxn modelId="{44ADA167-3172-424D-95DE-CB3F235EEE28}" type="presOf" srcId="{07436CDF-5762-4FC5-BF39-BF8A157D43A7}" destId="{7B6E7BA6-0EDC-46B1-A884-1316836322A4}" srcOrd="0" destOrd="0" presId="urn:microsoft.com/office/officeart/2005/8/layout/process2"/>
    <dgm:cxn modelId="{FBBFEB74-2D4A-4D49-A8D5-371BDFCB8844}" type="presOf" srcId="{514B6224-1D5C-4220-8195-281AFB253134}" destId="{0497A649-3C07-4046-83EB-5DC2E3ADE298}" srcOrd="1" destOrd="0" presId="urn:microsoft.com/office/officeart/2005/8/layout/process2"/>
    <dgm:cxn modelId="{70682A56-D158-4AF5-B30D-DC8545948E63}" type="presOf" srcId="{1EEBD654-F34D-437D-8901-0E95D98413FB}" destId="{9E33FBA6-98AE-4964-AC52-2C212ACDEE9B}" srcOrd="0" destOrd="0" presId="urn:microsoft.com/office/officeart/2005/8/layout/process2"/>
    <dgm:cxn modelId="{0D41207C-CD2A-42DD-A224-588E82417502}" type="presOf" srcId="{8162E916-098C-4C8F-A564-56D02B44ABC2}" destId="{2E42A946-7EC4-4F08-9A72-C859DA0BC4C7}" srcOrd="0" destOrd="0" presId="urn:microsoft.com/office/officeart/2005/8/layout/process2"/>
    <dgm:cxn modelId="{D3FDEE7E-DF04-4834-BE25-38ABB0B1E445}" type="presOf" srcId="{BE776245-DDB8-46B3-AE08-B7B8F86A3B1A}" destId="{CF5C3DED-1DE7-4CB8-835F-67F5C014FB79}" srcOrd="0" destOrd="0" presId="urn:microsoft.com/office/officeart/2005/8/layout/process2"/>
    <dgm:cxn modelId="{883B1F86-FA80-43AE-A3D0-1F39D03B48B2}" type="presOf" srcId="{13CA7FEA-A935-4FD9-BD3C-613F8BCD596A}" destId="{AB94CDF8-77F7-449E-9411-E9D2708A6810}" srcOrd="0" destOrd="0" presId="urn:microsoft.com/office/officeart/2005/8/layout/process2"/>
    <dgm:cxn modelId="{4C531A88-C07B-4308-8CC4-AE43D5AB1384}" type="presOf" srcId="{8162E916-098C-4C8F-A564-56D02B44ABC2}" destId="{444FEE71-28BB-46A2-AD30-D2F8C65AB0A1}" srcOrd="1" destOrd="0" presId="urn:microsoft.com/office/officeart/2005/8/layout/process2"/>
    <dgm:cxn modelId="{41CB338E-C519-45C7-8C6E-05B20024A11E}" type="presOf" srcId="{EF8781AC-4001-4CD6-A7DF-44F6BFF719FA}" destId="{9B42F8AE-41AD-4CFF-9479-78CED5ECB963}" srcOrd="0" destOrd="0" presId="urn:microsoft.com/office/officeart/2005/8/layout/process2"/>
    <dgm:cxn modelId="{47BE51C9-E82F-4A5D-8125-7EE032ECDE18}" type="presOf" srcId="{514B6224-1D5C-4220-8195-281AFB253134}" destId="{B2908B8D-2C39-4ADA-AD39-1741D6BF9DF5}" srcOrd="0" destOrd="0" presId="urn:microsoft.com/office/officeart/2005/8/layout/process2"/>
    <dgm:cxn modelId="{238CA8D5-97DA-4FFF-994D-91D6DE908C75}" type="presOf" srcId="{C7B3E2EC-E2D7-4DB5-93BE-12E8CDFEDE5A}" destId="{4E945E4B-E47F-4766-B14A-5F6305214959}" srcOrd="0" destOrd="0" presId="urn:microsoft.com/office/officeart/2005/8/layout/process2"/>
    <dgm:cxn modelId="{F326D4D8-1BA8-47D1-98DF-FA2D7F9A85AD}" type="presOf" srcId="{C7B3E2EC-E2D7-4DB5-93BE-12E8CDFEDE5A}" destId="{735B9396-9915-4BA7-AF5C-F34984B698DC}" srcOrd="1" destOrd="0" presId="urn:microsoft.com/office/officeart/2005/8/layout/process2"/>
    <dgm:cxn modelId="{885E3ADD-D2DB-4859-8470-40F2D148DBF0}" srcId="{07436CDF-5762-4FC5-BF39-BF8A157D43A7}" destId="{EF8781AC-4001-4CD6-A7DF-44F6BFF719FA}" srcOrd="1" destOrd="0" parTransId="{44397D69-A156-4246-A9ED-A47A45BFB6C2}" sibTransId="{C7B3E2EC-E2D7-4DB5-93BE-12E8CDFEDE5A}"/>
    <dgm:cxn modelId="{974695E9-8B19-4BDC-A0C1-BF8271736A1F}" srcId="{07436CDF-5762-4FC5-BF39-BF8A157D43A7}" destId="{BE776245-DDB8-46B3-AE08-B7B8F86A3B1A}" srcOrd="3" destOrd="0" parTransId="{14278C25-E0AC-4772-963D-9761CFF6EEE8}" sibTransId="{6C770FBD-4991-4C3C-8789-1E2FB15F21D0}"/>
    <dgm:cxn modelId="{D86378D3-C9F5-4280-A339-9F074200413F}" type="presParOf" srcId="{7B6E7BA6-0EDC-46B1-A884-1316836322A4}" destId="{9E33FBA6-98AE-4964-AC52-2C212ACDEE9B}" srcOrd="0" destOrd="0" presId="urn:microsoft.com/office/officeart/2005/8/layout/process2"/>
    <dgm:cxn modelId="{180DD5DD-52D6-4848-B140-CBB06C578C35}" type="presParOf" srcId="{7B6E7BA6-0EDC-46B1-A884-1316836322A4}" destId="{B2908B8D-2C39-4ADA-AD39-1741D6BF9DF5}" srcOrd="1" destOrd="0" presId="urn:microsoft.com/office/officeart/2005/8/layout/process2"/>
    <dgm:cxn modelId="{FE80E3B3-CACC-4C7D-ABF5-5AAA6AF94DBA}" type="presParOf" srcId="{B2908B8D-2C39-4ADA-AD39-1741D6BF9DF5}" destId="{0497A649-3C07-4046-83EB-5DC2E3ADE298}" srcOrd="0" destOrd="0" presId="urn:microsoft.com/office/officeart/2005/8/layout/process2"/>
    <dgm:cxn modelId="{FEE6D155-4F4C-433C-836C-C3BE2232222A}" type="presParOf" srcId="{7B6E7BA6-0EDC-46B1-A884-1316836322A4}" destId="{9B42F8AE-41AD-4CFF-9479-78CED5ECB963}" srcOrd="2" destOrd="0" presId="urn:microsoft.com/office/officeart/2005/8/layout/process2"/>
    <dgm:cxn modelId="{D103B629-F5AE-458A-847B-723910FDAB21}" type="presParOf" srcId="{7B6E7BA6-0EDC-46B1-A884-1316836322A4}" destId="{4E945E4B-E47F-4766-B14A-5F6305214959}" srcOrd="3" destOrd="0" presId="urn:microsoft.com/office/officeart/2005/8/layout/process2"/>
    <dgm:cxn modelId="{CE2A05F9-1620-49B9-A4CC-A617267B4328}" type="presParOf" srcId="{4E945E4B-E47F-4766-B14A-5F6305214959}" destId="{735B9396-9915-4BA7-AF5C-F34984B698DC}" srcOrd="0" destOrd="0" presId="urn:microsoft.com/office/officeart/2005/8/layout/process2"/>
    <dgm:cxn modelId="{4B04EF89-0F10-449D-96BD-5FCEB004E1F4}" type="presParOf" srcId="{7B6E7BA6-0EDC-46B1-A884-1316836322A4}" destId="{AB94CDF8-77F7-449E-9411-E9D2708A6810}" srcOrd="4" destOrd="0" presId="urn:microsoft.com/office/officeart/2005/8/layout/process2"/>
    <dgm:cxn modelId="{62F56BF6-3DF5-4EF4-BF7A-EDB08635CC2B}" type="presParOf" srcId="{7B6E7BA6-0EDC-46B1-A884-1316836322A4}" destId="{2E42A946-7EC4-4F08-9A72-C859DA0BC4C7}" srcOrd="5" destOrd="0" presId="urn:microsoft.com/office/officeart/2005/8/layout/process2"/>
    <dgm:cxn modelId="{0F1762AC-236A-4AC7-BECE-E14B4B21C4DC}" type="presParOf" srcId="{2E42A946-7EC4-4F08-9A72-C859DA0BC4C7}" destId="{444FEE71-28BB-46A2-AD30-D2F8C65AB0A1}" srcOrd="0" destOrd="0" presId="urn:microsoft.com/office/officeart/2005/8/layout/process2"/>
    <dgm:cxn modelId="{BE86623B-7A85-4C92-84BA-39F9DFAE50F6}" type="presParOf" srcId="{7B6E7BA6-0EDC-46B1-A884-1316836322A4}" destId="{CF5C3DED-1DE7-4CB8-835F-67F5C014FB7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436CDF-5762-4FC5-BF39-BF8A157D43A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1EEBD654-F34D-437D-8901-0E95D98413FB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Extracción y manipulación de datos</a:t>
          </a:r>
        </a:p>
      </dgm:t>
    </dgm:pt>
    <dgm:pt modelId="{187A94B3-1B0D-49AB-9450-CE7806BEA66F}" type="parTrans" cxnId="{AFAAC60A-0A2B-422D-A7B1-136ED942353D}">
      <dgm:prSet/>
      <dgm:spPr/>
      <dgm:t>
        <a:bodyPr/>
        <a:lstStyle/>
        <a:p>
          <a:endParaRPr lang="es-ES"/>
        </a:p>
      </dgm:t>
    </dgm:pt>
    <dgm:pt modelId="{514B6224-1D5C-4220-8195-281AFB253134}" type="sibTrans" cxnId="{AFAAC60A-0A2B-422D-A7B1-136ED942353D}">
      <dgm:prSet/>
      <dgm:spPr/>
      <dgm:t>
        <a:bodyPr/>
        <a:lstStyle/>
        <a:p>
          <a:endParaRPr lang="es-ES"/>
        </a:p>
      </dgm:t>
    </dgm:pt>
    <dgm:pt modelId="{EF8781AC-4001-4CD6-A7DF-44F6BFF719F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Definición de variables</a:t>
          </a:r>
        </a:p>
      </dgm:t>
    </dgm:pt>
    <dgm:pt modelId="{44397D69-A156-4246-A9ED-A47A45BFB6C2}" type="parTrans" cxnId="{885E3ADD-D2DB-4859-8470-40F2D148DBF0}">
      <dgm:prSet/>
      <dgm:spPr/>
      <dgm:t>
        <a:bodyPr/>
        <a:lstStyle/>
        <a:p>
          <a:endParaRPr lang="es-ES"/>
        </a:p>
      </dgm:t>
    </dgm:pt>
    <dgm:pt modelId="{C7B3E2EC-E2D7-4DB5-93BE-12E8CDFEDE5A}" type="sibTrans" cxnId="{885E3ADD-D2DB-4859-8470-40F2D148DBF0}">
      <dgm:prSet/>
      <dgm:spPr/>
      <dgm:t>
        <a:bodyPr/>
        <a:lstStyle/>
        <a:p>
          <a:endParaRPr lang="es-ES"/>
        </a:p>
      </dgm:t>
    </dgm:pt>
    <dgm:pt modelId="{13CA7FEA-A935-4FD9-BD3C-613F8BCD596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endParaRPr lang="es-ES" dirty="0"/>
        </a:p>
      </dgm:t>
    </dgm:pt>
    <dgm:pt modelId="{FEE41617-CEB8-4E2C-A255-627FD1485195}" type="parTrans" cxnId="{851C430B-E79E-48C6-85F9-5BC602D26753}">
      <dgm:prSet/>
      <dgm:spPr/>
      <dgm:t>
        <a:bodyPr/>
        <a:lstStyle/>
        <a:p>
          <a:endParaRPr lang="es-ES"/>
        </a:p>
      </dgm:t>
    </dgm:pt>
    <dgm:pt modelId="{8162E916-098C-4C8F-A564-56D02B44ABC2}" type="sibTrans" cxnId="{851C430B-E79E-48C6-85F9-5BC602D26753}">
      <dgm:prSet/>
      <dgm:spPr/>
      <dgm:t>
        <a:bodyPr/>
        <a:lstStyle/>
        <a:p>
          <a:endParaRPr lang="es-ES"/>
        </a:p>
      </dgm:t>
    </dgm:pt>
    <dgm:pt modelId="{BE776245-DDB8-46B3-AE08-B7B8F86A3B1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dirty="0"/>
            <a:t>Entrenamiento</a:t>
          </a:r>
        </a:p>
      </dgm:t>
    </dgm:pt>
    <dgm:pt modelId="{14278C25-E0AC-4772-963D-9761CFF6EEE8}" type="parTrans" cxnId="{974695E9-8B19-4BDC-A0C1-BF8271736A1F}">
      <dgm:prSet/>
      <dgm:spPr/>
      <dgm:t>
        <a:bodyPr/>
        <a:lstStyle/>
        <a:p>
          <a:endParaRPr lang="es-ES"/>
        </a:p>
      </dgm:t>
    </dgm:pt>
    <dgm:pt modelId="{6C770FBD-4991-4C3C-8789-1E2FB15F21D0}" type="sibTrans" cxnId="{974695E9-8B19-4BDC-A0C1-BF8271736A1F}">
      <dgm:prSet/>
      <dgm:spPr/>
      <dgm:t>
        <a:bodyPr/>
        <a:lstStyle/>
        <a:p>
          <a:endParaRPr lang="es-ES"/>
        </a:p>
      </dgm:t>
    </dgm:pt>
    <dgm:pt modelId="{7B6E7BA6-0EDC-46B1-A884-1316836322A4}" type="pres">
      <dgm:prSet presAssocID="{07436CDF-5762-4FC5-BF39-BF8A157D43A7}" presName="linearFlow" presStyleCnt="0">
        <dgm:presLayoutVars>
          <dgm:resizeHandles val="exact"/>
        </dgm:presLayoutVars>
      </dgm:prSet>
      <dgm:spPr/>
    </dgm:pt>
    <dgm:pt modelId="{9E33FBA6-98AE-4964-AC52-2C212ACDEE9B}" type="pres">
      <dgm:prSet presAssocID="{1EEBD654-F34D-437D-8901-0E95D98413FB}" presName="node" presStyleLbl="node1" presStyleIdx="0" presStyleCnt="4">
        <dgm:presLayoutVars>
          <dgm:bulletEnabled val="1"/>
        </dgm:presLayoutVars>
      </dgm:prSet>
      <dgm:spPr/>
    </dgm:pt>
    <dgm:pt modelId="{B2908B8D-2C39-4ADA-AD39-1741D6BF9DF5}" type="pres">
      <dgm:prSet presAssocID="{514B6224-1D5C-4220-8195-281AFB253134}" presName="sibTrans" presStyleLbl="sibTrans2D1" presStyleIdx="0" presStyleCnt="3"/>
      <dgm:spPr/>
    </dgm:pt>
    <dgm:pt modelId="{0497A649-3C07-4046-83EB-5DC2E3ADE298}" type="pres">
      <dgm:prSet presAssocID="{514B6224-1D5C-4220-8195-281AFB253134}" presName="connectorText" presStyleLbl="sibTrans2D1" presStyleIdx="0" presStyleCnt="3"/>
      <dgm:spPr/>
    </dgm:pt>
    <dgm:pt modelId="{9B42F8AE-41AD-4CFF-9479-78CED5ECB963}" type="pres">
      <dgm:prSet presAssocID="{EF8781AC-4001-4CD6-A7DF-44F6BFF719FA}" presName="node" presStyleLbl="node1" presStyleIdx="1" presStyleCnt="4">
        <dgm:presLayoutVars>
          <dgm:bulletEnabled val="1"/>
        </dgm:presLayoutVars>
      </dgm:prSet>
      <dgm:spPr/>
    </dgm:pt>
    <dgm:pt modelId="{4E945E4B-E47F-4766-B14A-5F6305214959}" type="pres">
      <dgm:prSet presAssocID="{C7B3E2EC-E2D7-4DB5-93BE-12E8CDFEDE5A}" presName="sibTrans" presStyleLbl="sibTrans2D1" presStyleIdx="1" presStyleCnt="3"/>
      <dgm:spPr/>
    </dgm:pt>
    <dgm:pt modelId="{735B9396-9915-4BA7-AF5C-F34984B698DC}" type="pres">
      <dgm:prSet presAssocID="{C7B3E2EC-E2D7-4DB5-93BE-12E8CDFEDE5A}" presName="connectorText" presStyleLbl="sibTrans2D1" presStyleIdx="1" presStyleCnt="3"/>
      <dgm:spPr/>
    </dgm:pt>
    <dgm:pt modelId="{AB94CDF8-77F7-449E-9411-E9D2708A6810}" type="pres">
      <dgm:prSet presAssocID="{13CA7FEA-A935-4FD9-BD3C-613F8BCD596A}" presName="node" presStyleLbl="node1" presStyleIdx="2" presStyleCnt="4">
        <dgm:presLayoutVars>
          <dgm:bulletEnabled val="1"/>
        </dgm:presLayoutVars>
      </dgm:prSet>
      <dgm:spPr/>
    </dgm:pt>
    <dgm:pt modelId="{2E42A946-7EC4-4F08-9A72-C859DA0BC4C7}" type="pres">
      <dgm:prSet presAssocID="{8162E916-098C-4C8F-A564-56D02B44ABC2}" presName="sibTrans" presStyleLbl="sibTrans2D1" presStyleIdx="2" presStyleCnt="3"/>
      <dgm:spPr/>
    </dgm:pt>
    <dgm:pt modelId="{444FEE71-28BB-46A2-AD30-D2F8C65AB0A1}" type="pres">
      <dgm:prSet presAssocID="{8162E916-098C-4C8F-A564-56D02B44ABC2}" presName="connectorText" presStyleLbl="sibTrans2D1" presStyleIdx="2" presStyleCnt="3"/>
      <dgm:spPr/>
    </dgm:pt>
    <dgm:pt modelId="{CF5C3DED-1DE7-4CB8-835F-67F5C014FB79}" type="pres">
      <dgm:prSet presAssocID="{BE776245-DDB8-46B3-AE08-B7B8F86A3B1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AAC60A-0A2B-422D-A7B1-136ED942353D}" srcId="{07436CDF-5762-4FC5-BF39-BF8A157D43A7}" destId="{1EEBD654-F34D-437D-8901-0E95D98413FB}" srcOrd="0" destOrd="0" parTransId="{187A94B3-1B0D-49AB-9450-CE7806BEA66F}" sibTransId="{514B6224-1D5C-4220-8195-281AFB253134}"/>
    <dgm:cxn modelId="{851C430B-E79E-48C6-85F9-5BC602D26753}" srcId="{07436CDF-5762-4FC5-BF39-BF8A157D43A7}" destId="{13CA7FEA-A935-4FD9-BD3C-613F8BCD596A}" srcOrd="2" destOrd="0" parTransId="{FEE41617-CEB8-4E2C-A255-627FD1485195}" sibTransId="{8162E916-098C-4C8F-A564-56D02B44ABC2}"/>
    <dgm:cxn modelId="{44ADA167-3172-424D-95DE-CB3F235EEE28}" type="presOf" srcId="{07436CDF-5762-4FC5-BF39-BF8A157D43A7}" destId="{7B6E7BA6-0EDC-46B1-A884-1316836322A4}" srcOrd="0" destOrd="0" presId="urn:microsoft.com/office/officeart/2005/8/layout/process2"/>
    <dgm:cxn modelId="{FBBFEB74-2D4A-4D49-A8D5-371BDFCB8844}" type="presOf" srcId="{514B6224-1D5C-4220-8195-281AFB253134}" destId="{0497A649-3C07-4046-83EB-5DC2E3ADE298}" srcOrd="1" destOrd="0" presId="urn:microsoft.com/office/officeart/2005/8/layout/process2"/>
    <dgm:cxn modelId="{70682A56-D158-4AF5-B30D-DC8545948E63}" type="presOf" srcId="{1EEBD654-F34D-437D-8901-0E95D98413FB}" destId="{9E33FBA6-98AE-4964-AC52-2C212ACDEE9B}" srcOrd="0" destOrd="0" presId="urn:microsoft.com/office/officeart/2005/8/layout/process2"/>
    <dgm:cxn modelId="{0D41207C-CD2A-42DD-A224-588E82417502}" type="presOf" srcId="{8162E916-098C-4C8F-A564-56D02B44ABC2}" destId="{2E42A946-7EC4-4F08-9A72-C859DA0BC4C7}" srcOrd="0" destOrd="0" presId="urn:microsoft.com/office/officeart/2005/8/layout/process2"/>
    <dgm:cxn modelId="{D3FDEE7E-DF04-4834-BE25-38ABB0B1E445}" type="presOf" srcId="{BE776245-DDB8-46B3-AE08-B7B8F86A3B1A}" destId="{CF5C3DED-1DE7-4CB8-835F-67F5C014FB79}" srcOrd="0" destOrd="0" presId="urn:microsoft.com/office/officeart/2005/8/layout/process2"/>
    <dgm:cxn modelId="{883B1F86-FA80-43AE-A3D0-1F39D03B48B2}" type="presOf" srcId="{13CA7FEA-A935-4FD9-BD3C-613F8BCD596A}" destId="{AB94CDF8-77F7-449E-9411-E9D2708A6810}" srcOrd="0" destOrd="0" presId="urn:microsoft.com/office/officeart/2005/8/layout/process2"/>
    <dgm:cxn modelId="{4C531A88-C07B-4308-8CC4-AE43D5AB1384}" type="presOf" srcId="{8162E916-098C-4C8F-A564-56D02B44ABC2}" destId="{444FEE71-28BB-46A2-AD30-D2F8C65AB0A1}" srcOrd="1" destOrd="0" presId="urn:microsoft.com/office/officeart/2005/8/layout/process2"/>
    <dgm:cxn modelId="{41CB338E-C519-45C7-8C6E-05B20024A11E}" type="presOf" srcId="{EF8781AC-4001-4CD6-A7DF-44F6BFF719FA}" destId="{9B42F8AE-41AD-4CFF-9479-78CED5ECB963}" srcOrd="0" destOrd="0" presId="urn:microsoft.com/office/officeart/2005/8/layout/process2"/>
    <dgm:cxn modelId="{47BE51C9-E82F-4A5D-8125-7EE032ECDE18}" type="presOf" srcId="{514B6224-1D5C-4220-8195-281AFB253134}" destId="{B2908B8D-2C39-4ADA-AD39-1741D6BF9DF5}" srcOrd="0" destOrd="0" presId="urn:microsoft.com/office/officeart/2005/8/layout/process2"/>
    <dgm:cxn modelId="{238CA8D5-97DA-4FFF-994D-91D6DE908C75}" type="presOf" srcId="{C7B3E2EC-E2D7-4DB5-93BE-12E8CDFEDE5A}" destId="{4E945E4B-E47F-4766-B14A-5F6305214959}" srcOrd="0" destOrd="0" presId="urn:microsoft.com/office/officeart/2005/8/layout/process2"/>
    <dgm:cxn modelId="{F326D4D8-1BA8-47D1-98DF-FA2D7F9A85AD}" type="presOf" srcId="{C7B3E2EC-E2D7-4DB5-93BE-12E8CDFEDE5A}" destId="{735B9396-9915-4BA7-AF5C-F34984B698DC}" srcOrd="1" destOrd="0" presId="urn:microsoft.com/office/officeart/2005/8/layout/process2"/>
    <dgm:cxn modelId="{885E3ADD-D2DB-4859-8470-40F2D148DBF0}" srcId="{07436CDF-5762-4FC5-BF39-BF8A157D43A7}" destId="{EF8781AC-4001-4CD6-A7DF-44F6BFF719FA}" srcOrd="1" destOrd="0" parTransId="{44397D69-A156-4246-A9ED-A47A45BFB6C2}" sibTransId="{C7B3E2EC-E2D7-4DB5-93BE-12E8CDFEDE5A}"/>
    <dgm:cxn modelId="{974695E9-8B19-4BDC-A0C1-BF8271736A1F}" srcId="{07436CDF-5762-4FC5-BF39-BF8A157D43A7}" destId="{BE776245-DDB8-46B3-AE08-B7B8F86A3B1A}" srcOrd="3" destOrd="0" parTransId="{14278C25-E0AC-4772-963D-9761CFF6EEE8}" sibTransId="{6C770FBD-4991-4C3C-8789-1E2FB15F21D0}"/>
    <dgm:cxn modelId="{D86378D3-C9F5-4280-A339-9F074200413F}" type="presParOf" srcId="{7B6E7BA6-0EDC-46B1-A884-1316836322A4}" destId="{9E33FBA6-98AE-4964-AC52-2C212ACDEE9B}" srcOrd="0" destOrd="0" presId="urn:microsoft.com/office/officeart/2005/8/layout/process2"/>
    <dgm:cxn modelId="{180DD5DD-52D6-4848-B140-CBB06C578C35}" type="presParOf" srcId="{7B6E7BA6-0EDC-46B1-A884-1316836322A4}" destId="{B2908B8D-2C39-4ADA-AD39-1741D6BF9DF5}" srcOrd="1" destOrd="0" presId="urn:microsoft.com/office/officeart/2005/8/layout/process2"/>
    <dgm:cxn modelId="{FE80E3B3-CACC-4C7D-ABF5-5AAA6AF94DBA}" type="presParOf" srcId="{B2908B8D-2C39-4ADA-AD39-1741D6BF9DF5}" destId="{0497A649-3C07-4046-83EB-5DC2E3ADE298}" srcOrd="0" destOrd="0" presId="urn:microsoft.com/office/officeart/2005/8/layout/process2"/>
    <dgm:cxn modelId="{FEE6D155-4F4C-433C-836C-C3BE2232222A}" type="presParOf" srcId="{7B6E7BA6-0EDC-46B1-A884-1316836322A4}" destId="{9B42F8AE-41AD-4CFF-9479-78CED5ECB963}" srcOrd="2" destOrd="0" presId="urn:microsoft.com/office/officeart/2005/8/layout/process2"/>
    <dgm:cxn modelId="{D103B629-F5AE-458A-847B-723910FDAB21}" type="presParOf" srcId="{7B6E7BA6-0EDC-46B1-A884-1316836322A4}" destId="{4E945E4B-E47F-4766-B14A-5F6305214959}" srcOrd="3" destOrd="0" presId="urn:microsoft.com/office/officeart/2005/8/layout/process2"/>
    <dgm:cxn modelId="{CE2A05F9-1620-49B9-A4CC-A617267B4328}" type="presParOf" srcId="{4E945E4B-E47F-4766-B14A-5F6305214959}" destId="{735B9396-9915-4BA7-AF5C-F34984B698DC}" srcOrd="0" destOrd="0" presId="urn:microsoft.com/office/officeart/2005/8/layout/process2"/>
    <dgm:cxn modelId="{4B04EF89-0F10-449D-96BD-5FCEB004E1F4}" type="presParOf" srcId="{7B6E7BA6-0EDC-46B1-A884-1316836322A4}" destId="{AB94CDF8-77F7-449E-9411-E9D2708A6810}" srcOrd="4" destOrd="0" presId="urn:microsoft.com/office/officeart/2005/8/layout/process2"/>
    <dgm:cxn modelId="{62F56BF6-3DF5-4EF4-BF7A-EDB08635CC2B}" type="presParOf" srcId="{7B6E7BA6-0EDC-46B1-A884-1316836322A4}" destId="{2E42A946-7EC4-4F08-9A72-C859DA0BC4C7}" srcOrd="5" destOrd="0" presId="urn:microsoft.com/office/officeart/2005/8/layout/process2"/>
    <dgm:cxn modelId="{0F1762AC-236A-4AC7-BECE-E14B4B21C4DC}" type="presParOf" srcId="{2E42A946-7EC4-4F08-9A72-C859DA0BC4C7}" destId="{444FEE71-28BB-46A2-AD30-D2F8C65AB0A1}" srcOrd="0" destOrd="0" presId="urn:microsoft.com/office/officeart/2005/8/layout/process2"/>
    <dgm:cxn modelId="{BE86623B-7A85-4C92-84BA-39F9DFAE50F6}" type="presParOf" srcId="{7B6E7BA6-0EDC-46B1-A884-1316836322A4}" destId="{CF5C3DED-1DE7-4CB8-835F-67F5C014FB7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436CDF-5762-4FC5-BF39-BF8A157D43A7}" type="doc">
      <dgm:prSet loTypeId="urn:microsoft.com/office/officeart/2005/8/layout/process2" loCatId="process" qsTypeId="urn:microsoft.com/office/officeart/2005/8/quickstyle/simple2" qsCatId="simple" csTypeId="urn:microsoft.com/office/officeart/2005/8/colors/accent0_3" csCatId="mainScheme" phldr="1"/>
      <dgm:spPr/>
    </dgm:pt>
    <dgm:pt modelId="{1EEBD654-F34D-437D-8901-0E95D98413FB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Extracción y manipulación de datos</a:t>
          </a:r>
        </a:p>
      </dgm:t>
    </dgm:pt>
    <dgm:pt modelId="{187A94B3-1B0D-49AB-9450-CE7806BEA66F}" type="parTrans" cxnId="{AFAAC60A-0A2B-422D-A7B1-136ED942353D}">
      <dgm:prSet/>
      <dgm:spPr/>
      <dgm:t>
        <a:bodyPr/>
        <a:lstStyle/>
        <a:p>
          <a:endParaRPr lang="es-ES"/>
        </a:p>
      </dgm:t>
    </dgm:pt>
    <dgm:pt modelId="{514B6224-1D5C-4220-8195-281AFB253134}" type="sibTrans" cxnId="{AFAAC60A-0A2B-422D-A7B1-136ED942353D}">
      <dgm:prSet/>
      <dgm:spPr/>
      <dgm:t>
        <a:bodyPr/>
        <a:lstStyle/>
        <a:p>
          <a:endParaRPr lang="es-ES"/>
        </a:p>
      </dgm:t>
    </dgm:pt>
    <dgm:pt modelId="{EF8781AC-4001-4CD6-A7DF-44F6BFF719F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Definición de variables</a:t>
          </a:r>
        </a:p>
      </dgm:t>
    </dgm:pt>
    <dgm:pt modelId="{44397D69-A156-4246-A9ED-A47A45BFB6C2}" type="parTrans" cxnId="{885E3ADD-D2DB-4859-8470-40F2D148DBF0}">
      <dgm:prSet/>
      <dgm:spPr/>
      <dgm:t>
        <a:bodyPr/>
        <a:lstStyle/>
        <a:p>
          <a:endParaRPr lang="es-ES"/>
        </a:p>
      </dgm:t>
    </dgm:pt>
    <dgm:pt modelId="{C7B3E2EC-E2D7-4DB5-93BE-12E8CDFEDE5A}" type="sibTrans" cxnId="{885E3ADD-D2DB-4859-8470-40F2D148DBF0}">
      <dgm:prSet/>
      <dgm:spPr/>
      <dgm:t>
        <a:bodyPr/>
        <a:lstStyle/>
        <a:p>
          <a:endParaRPr lang="es-ES"/>
        </a:p>
      </dgm:t>
    </dgm:pt>
    <dgm:pt modelId="{13CA7FEA-A935-4FD9-BD3C-613F8BCD596A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endParaRPr lang="es-ES" dirty="0"/>
        </a:p>
      </dgm:t>
    </dgm:pt>
    <dgm:pt modelId="{FEE41617-CEB8-4E2C-A255-627FD1485195}" type="parTrans" cxnId="{851C430B-E79E-48C6-85F9-5BC602D26753}">
      <dgm:prSet/>
      <dgm:spPr/>
      <dgm:t>
        <a:bodyPr/>
        <a:lstStyle/>
        <a:p>
          <a:endParaRPr lang="es-ES"/>
        </a:p>
      </dgm:t>
    </dgm:pt>
    <dgm:pt modelId="{8162E916-098C-4C8F-A564-56D02B44ABC2}" type="sibTrans" cxnId="{851C430B-E79E-48C6-85F9-5BC602D26753}">
      <dgm:prSet/>
      <dgm:spPr/>
      <dgm:t>
        <a:bodyPr/>
        <a:lstStyle/>
        <a:p>
          <a:endParaRPr lang="es-ES"/>
        </a:p>
      </dgm:t>
    </dgm:pt>
    <dgm:pt modelId="{BE776245-DDB8-46B3-AE08-B7B8F86A3B1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ES" dirty="0"/>
            <a:t>Entrenamiento</a:t>
          </a:r>
        </a:p>
      </dgm:t>
    </dgm:pt>
    <dgm:pt modelId="{14278C25-E0AC-4772-963D-9761CFF6EEE8}" type="parTrans" cxnId="{974695E9-8B19-4BDC-A0C1-BF8271736A1F}">
      <dgm:prSet/>
      <dgm:spPr/>
      <dgm:t>
        <a:bodyPr/>
        <a:lstStyle/>
        <a:p>
          <a:endParaRPr lang="es-ES"/>
        </a:p>
      </dgm:t>
    </dgm:pt>
    <dgm:pt modelId="{6C770FBD-4991-4C3C-8789-1E2FB15F21D0}" type="sibTrans" cxnId="{974695E9-8B19-4BDC-A0C1-BF8271736A1F}">
      <dgm:prSet/>
      <dgm:spPr/>
      <dgm:t>
        <a:bodyPr/>
        <a:lstStyle/>
        <a:p>
          <a:endParaRPr lang="es-ES"/>
        </a:p>
      </dgm:t>
    </dgm:pt>
    <dgm:pt modelId="{7B6E7BA6-0EDC-46B1-A884-1316836322A4}" type="pres">
      <dgm:prSet presAssocID="{07436CDF-5762-4FC5-BF39-BF8A157D43A7}" presName="linearFlow" presStyleCnt="0">
        <dgm:presLayoutVars>
          <dgm:resizeHandles val="exact"/>
        </dgm:presLayoutVars>
      </dgm:prSet>
      <dgm:spPr/>
    </dgm:pt>
    <dgm:pt modelId="{9E33FBA6-98AE-4964-AC52-2C212ACDEE9B}" type="pres">
      <dgm:prSet presAssocID="{1EEBD654-F34D-437D-8901-0E95D98413FB}" presName="node" presStyleLbl="node1" presStyleIdx="0" presStyleCnt="4">
        <dgm:presLayoutVars>
          <dgm:bulletEnabled val="1"/>
        </dgm:presLayoutVars>
      </dgm:prSet>
      <dgm:spPr/>
    </dgm:pt>
    <dgm:pt modelId="{B2908B8D-2C39-4ADA-AD39-1741D6BF9DF5}" type="pres">
      <dgm:prSet presAssocID="{514B6224-1D5C-4220-8195-281AFB253134}" presName="sibTrans" presStyleLbl="sibTrans2D1" presStyleIdx="0" presStyleCnt="3"/>
      <dgm:spPr/>
    </dgm:pt>
    <dgm:pt modelId="{0497A649-3C07-4046-83EB-5DC2E3ADE298}" type="pres">
      <dgm:prSet presAssocID="{514B6224-1D5C-4220-8195-281AFB253134}" presName="connectorText" presStyleLbl="sibTrans2D1" presStyleIdx="0" presStyleCnt="3"/>
      <dgm:spPr/>
    </dgm:pt>
    <dgm:pt modelId="{9B42F8AE-41AD-4CFF-9479-78CED5ECB963}" type="pres">
      <dgm:prSet presAssocID="{EF8781AC-4001-4CD6-A7DF-44F6BFF719FA}" presName="node" presStyleLbl="node1" presStyleIdx="1" presStyleCnt="4">
        <dgm:presLayoutVars>
          <dgm:bulletEnabled val="1"/>
        </dgm:presLayoutVars>
      </dgm:prSet>
      <dgm:spPr/>
    </dgm:pt>
    <dgm:pt modelId="{4E945E4B-E47F-4766-B14A-5F6305214959}" type="pres">
      <dgm:prSet presAssocID="{C7B3E2EC-E2D7-4DB5-93BE-12E8CDFEDE5A}" presName="sibTrans" presStyleLbl="sibTrans2D1" presStyleIdx="1" presStyleCnt="3"/>
      <dgm:spPr/>
    </dgm:pt>
    <dgm:pt modelId="{735B9396-9915-4BA7-AF5C-F34984B698DC}" type="pres">
      <dgm:prSet presAssocID="{C7B3E2EC-E2D7-4DB5-93BE-12E8CDFEDE5A}" presName="connectorText" presStyleLbl="sibTrans2D1" presStyleIdx="1" presStyleCnt="3"/>
      <dgm:spPr/>
    </dgm:pt>
    <dgm:pt modelId="{AB94CDF8-77F7-449E-9411-E9D2708A6810}" type="pres">
      <dgm:prSet presAssocID="{13CA7FEA-A935-4FD9-BD3C-613F8BCD596A}" presName="node" presStyleLbl="node1" presStyleIdx="2" presStyleCnt="4">
        <dgm:presLayoutVars>
          <dgm:bulletEnabled val="1"/>
        </dgm:presLayoutVars>
      </dgm:prSet>
      <dgm:spPr/>
    </dgm:pt>
    <dgm:pt modelId="{2E42A946-7EC4-4F08-9A72-C859DA0BC4C7}" type="pres">
      <dgm:prSet presAssocID="{8162E916-098C-4C8F-A564-56D02B44ABC2}" presName="sibTrans" presStyleLbl="sibTrans2D1" presStyleIdx="2" presStyleCnt="3"/>
      <dgm:spPr/>
    </dgm:pt>
    <dgm:pt modelId="{444FEE71-28BB-46A2-AD30-D2F8C65AB0A1}" type="pres">
      <dgm:prSet presAssocID="{8162E916-098C-4C8F-A564-56D02B44ABC2}" presName="connectorText" presStyleLbl="sibTrans2D1" presStyleIdx="2" presStyleCnt="3"/>
      <dgm:spPr/>
    </dgm:pt>
    <dgm:pt modelId="{CF5C3DED-1DE7-4CB8-835F-67F5C014FB79}" type="pres">
      <dgm:prSet presAssocID="{BE776245-DDB8-46B3-AE08-B7B8F86A3B1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AAC60A-0A2B-422D-A7B1-136ED942353D}" srcId="{07436CDF-5762-4FC5-BF39-BF8A157D43A7}" destId="{1EEBD654-F34D-437D-8901-0E95D98413FB}" srcOrd="0" destOrd="0" parTransId="{187A94B3-1B0D-49AB-9450-CE7806BEA66F}" sibTransId="{514B6224-1D5C-4220-8195-281AFB253134}"/>
    <dgm:cxn modelId="{851C430B-E79E-48C6-85F9-5BC602D26753}" srcId="{07436CDF-5762-4FC5-BF39-BF8A157D43A7}" destId="{13CA7FEA-A935-4FD9-BD3C-613F8BCD596A}" srcOrd="2" destOrd="0" parTransId="{FEE41617-CEB8-4E2C-A255-627FD1485195}" sibTransId="{8162E916-098C-4C8F-A564-56D02B44ABC2}"/>
    <dgm:cxn modelId="{44ADA167-3172-424D-95DE-CB3F235EEE28}" type="presOf" srcId="{07436CDF-5762-4FC5-BF39-BF8A157D43A7}" destId="{7B6E7BA6-0EDC-46B1-A884-1316836322A4}" srcOrd="0" destOrd="0" presId="urn:microsoft.com/office/officeart/2005/8/layout/process2"/>
    <dgm:cxn modelId="{FBBFEB74-2D4A-4D49-A8D5-371BDFCB8844}" type="presOf" srcId="{514B6224-1D5C-4220-8195-281AFB253134}" destId="{0497A649-3C07-4046-83EB-5DC2E3ADE298}" srcOrd="1" destOrd="0" presId="urn:microsoft.com/office/officeart/2005/8/layout/process2"/>
    <dgm:cxn modelId="{70682A56-D158-4AF5-B30D-DC8545948E63}" type="presOf" srcId="{1EEBD654-F34D-437D-8901-0E95D98413FB}" destId="{9E33FBA6-98AE-4964-AC52-2C212ACDEE9B}" srcOrd="0" destOrd="0" presId="urn:microsoft.com/office/officeart/2005/8/layout/process2"/>
    <dgm:cxn modelId="{0D41207C-CD2A-42DD-A224-588E82417502}" type="presOf" srcId="{8162E916-098C-4C8F-A564-56D02B44ABC2}" destId="{2E42A946-7EC4-4F08-9A72-C859DA0BC4C7}" srcOrd="0" destOrd="0" presId="urn:microsoft.com/office/officeart/2005/8/layout/process2"/>
    <dgm:cxn modelId="{D3FDEE7E-DF04-4834-BE25-38ABB0B1E445}" type="presOf" srcId="{BE776245-DDB8-46B3-AE08-B7B8F86A3B1A}" destId="{CF5C3DED-1DE7-4CB8-835F-67F5C014FB79}" srcOrd="0" destOrd="0" presId="urn:microsoft.com/office/officeart/2005/8/layout/process2"/>
    <dgm:cxn modelId="{883B1F86-FA80-43AE-A3D0-1F39D03B48B2}" type="presOf" srcId="{13CA7FEA-A935-4FD9-BD3C-613F8BCD596A}" destId="{AB94CDF8-77F7-449E-9411-E9D2708A6810}" srcOrd="0" destOrd="0" presId="urn:microsoft.com/office/officeart/2005/8/layout/process2"/>
    <dgm:cxn modelId="{4C531A88-C07B-4308-8CC4-AE43D5AB1384}" type="presOf" srcId="{8162E916-098C-4C8F-A564-56D02B44ABC2}" destId="{444FEE71-28BB-46A2-AD30-D2F8C65AB0A1}" srcOrd="1" destOrd="0" presId="urn:microsoft.com/office/officeart/2005/8/layout/process2"/>
    <dgm:cxn modelId="{41CB338E-C519-45C7-8C6E-05B20024A11E}" type="presOf" srcId="{EF8781AC-4001-4CD6-A7DF-44F6BFF719FA}" destId="{9B42F8AE-41AD-4CFF-9479-78CED5ECB963}" srcOrd="0" destOrd="0" presId="urn:microsoft.com/office/officeart/2005/8/layout/process2"/>
    <dgm:cxn modelId="{47BE51C9-E82F-4A5D-8125-7EE032ECDE18}" type="presOf" srcId="{514B6224-1D5C-4220-8195-281AFB253134}" destId="{B2908B8D-2C39-4ADA-AD39-1741D6BF9DF5}" srcOrd="0" destOrd="0" presId="urn:microsoft.com/office/officeart/2005/8/layout/process2"/>
    <dgm:cxn modelId="{238CA8D5-97DA-4FFF-994D-91D6DE908C75}" type="presOf" srcId="{C7B3E2EC-E2D7-4DB5-93BE-12E8CDFEDE5A}" destId="{4E945E4B-E47F-4766-B14A-5F6305214959}" srcOrd="0" destOrd="0" presId="urn:microsoft.com/office/officeart/2005/8/layout/process2"/>
    <dgm:cxn modelId="{F326D4D8-1BA8-47D1-98DF-FA2D7F9A85AD}" type="presOf" srcId="{C7B3E2EC-E2D7-4DB5-93BE-12E8CDFEDE5A}" destId="{735B9396-9915-4BA7-AF5C-F34984B698DC}" srcOrd="1" destOrd="0" presId="urn:microsoft.com/office/officeart/2005/8/layout/process2"/>
    <dgm:cxn modelId="{885E3ADD-D2DB-4859-8470-40F2D148DBF0}" srcId="{07436CDF-5762-4FC5-BF39-BF8A157D43A7}" destId="{EF8781AC-4001-4CD6-A7DF-44F6BFF719FA}" srcOrd="1" destOrd="0" parTransId="{44397D69-A156-4246-A9ED-A47A45BFB6C2}" sibTransId="{C7B3E2EC-E2D7-4DB5-93BE-12E8CDFEDE5A}"/>
    <dgm:cxn modelId="{974695E9-8B19-4BDC-A0C1-BF8271736A1F}" srcId="{07436CDF-5762-4FC5-BF39-BF8A157D43A7}" destId="{BE776245-DDB8-46B3-AE08-B7B8F86A3B1A}" srcOrd="3" destOrd="0" parTransId="{14278C25-E0AC-4772-963D-9761CFF6EEE8}" sibTransId="{6C770FBD-4991-4C3C-8789-1E2FB15F21D0}"/>
    <dgm:cxn modelId="{D86378D3-C9F5-4280-A339-9F074200413F}" type="presParOf" srcId="{7B6E7BA6-0EDC-46B1-A884-1316836322A4}" destId="{9E33FBA6-98AE-4964-AC52-2C212ACDEE9B}" srcOrd="0" destOrd="0" presId="urn:microsoft.com/office/officeart/2005/8/layout/process2"/>
    <dgm:cxn modelId="{180DD5DD-52D6-4848-B140-CBB06C578C35}" type="presParOf" srcId="{7B6E7BA6-0EDC-46B1-A884-1316836322A4}" destId="{B2908B8D-2C39-4ADA-AD39-1741D6BF9DF5}" srcOrd="1" destOrd="0" presId="urn:microsoft.com/office/officeart/2005/8/layout/process2"/>
    <dgm:cxn modelId="{FE80E3B3-CACC-4C7D-ABF5-5AAA6AF94DBA}" type="presParOf" srcId="{B2908B8D-2C39-4ADA-AD39-1741D6BF9DF5}" destId="{0497A649-3C07-4046-83EB-5DC2E3ADE298}" srcOrd="0" destOrd="0" presId="urn:microsoft.com/office/officeart/2005/8/layout/process2"/>
    <dgm:cxn modelId="{FEE6D155-4F4C-433C-836C-C3BE2232222A}" type="presParOf" srcId="{7B6E7BA6-0EDC-46B1-A884-1316836322A4}" destId="{9B42F8AE-41AD-4CFF-9479-78CED5ECB963}" srcOrd="2" destOrd="0" presId="urn:microsoft.com/office/officeart/2005/8/layout/process2"/>
    <dgm:cxn modelId="{D103B629-F5AE-458A-847B-723910FDAB21}" type="presParOf" srcId="{7B6E7BA6-0EDC-46B1-A884-1316836322A4}" destId="{4E945E4B-E47F-4766-B14A-5F6305214959}" srcOrd="3" destOrd="0" presId="urn:microsoft.com/office/officeart/2005/8/layout/process2"/>
    <dgm:cxn modelId="{CE2A05F9-1620-49B9-A4CC-A617267B4328}" type="presParOf" srcId="{4E945E4B-E47F-4766-B14A-5F6305214959}" destId="{735B9396-9915-4BA7-AF5C-F34984B698DC}" srcOrd="0" destOrd="0" presId="urn:microsoft.com/office/officeart/2005/8/layout/process2"/>
    <dgm:cxn modelId="{4B04EF89-0F10-449D-96BD-5FCEB004E1F4}" type="presParOf" srcId="{7B6E7BA6-0EDC-46B1-A884-1316836322A4}" destId="{AB94CDF8-77F7-449E-9411-E9D2708A6810}" srcOrd="4" destOrd="0" presId="urn:microsoft.com/office/officeart/2005/8/layout/process2"/>
    <dgm:cxn modelId="{62F56BF6-3DF5-4EF4-BF7A-EDB08635CC2B}" type="presParOf" srcId="{7B6E7BA6-0EDC-46B1-A884-1316836322A4}" destId="{2E42A946-7EC4-4F08-9A72-C859DA0BC4C7}" srcOrd="5" destOrd="0" presId="urn:microsoft.com/office/officeart/2005/8/layout/process2"/>
    <dgm:cxn modelId="{0F1762AC-236A-4AC7-BECE-E14B4B21C4DC}" type="presParOf" srcId="{2E42A946-7EC4-4F08-9A72-C859DA0BC4C7}" destId="{444FEE71-28BB-46A2-AD30-D2F8C65AB0A1}" srcOrd="0" destOrd="0" presId="urn:microsoft.com/office/officeart/2005/8/layout/process2"/>
    <dgm:cxn modelId="{BE86623B-7A85-4C92-84BA-39F9DFAE50F6}" type="presParOf" srcId="{7B6E7BA6-0EDC-46B1-A884-1316836322A4}" destId="{CF5C3DED-1DE7-4CB8-835F-67F5C014FB7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EA203-8CB0-455D-AA3A-2055CE627C0B}">
      <dsp:nvSpPr>
        <dsp:cNvPr id="0" name=""/>
        <dsp:cNvSpPr/>
      </dsp:nvSpPr>
      <dsp:spPr>
        <a:xfrm>
          <a:off x="1466286" y="264071"/>
          <a:ext cx="3712464" cy="3712464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¿Emociones?</a:t>
          </a:r>
        </a:p>
      </dsp:txBody>
      <dsp:txXfrm>
        <a:off x="3369365" y="818730"/>
        <a:ext cx="1259586" cy="861822"/>
      </dsp:txXfrm>
    </dsp:sp>
    <dsp:sp modelId="{81C2D45E-85A9-440A-A034-894FF9631BE7}">
      <dsp:nvSpPr>
        <dsp:cNvPr id="0" name=""/>
        <dsp:cNvSpPr/>
      </dsp:nvSpPr>
      <dsp:spPr>
        <a:xfrm>
          <a:off x="1336349" y="443064"/>
          <a:ext cx="3712464" cy="3712464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-2211780"/>
            <a:satOff val="5506"/>
            <a:lumOff val="2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Álbum</a:t>
          </a:r>
        </a:p>
      </dsp:txBody>
      <dsp:txXfrm>
        <a:off x="3762710" y="2122512"/>
        <a:ext cx="1104900" cy="932535"/>
      </dsp:txXfrm>
    </dsp:sp>
    <dsp:sp modelId="{CF6F01E3-C5AC-4B9B-A100-E4CD7C635D89}">
      <dsp:nvSpPr>
        <dsp:cNvPr id="0" name=""/>
        <dsp:cNvSpPr/>
      </dsp:nvSpPr>
      <dsp:spPr>
        <a:xfrm>
          <a:off x="1336349" y="443064"/>
          <a:ext cx="3712464" cy="3712464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-4423561"/>
            <a:satOff val="11012"/>
            <a:lumOff val="5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Artista</a:t>
          </a:r>
        </a:p>
      </dsp:txBody>
      <dsp:txXfrm>
        <a:off x="2529641" y="3227412"/>
        <a:ext cx="1325880" cy="795528"/>
      </dsp:txXfrm>
    </dsp:sp>
    <dsp:sp modelId="{5233793B-C976-45A5-8643-3F23EA1501A3}">
      <dsp:nvSpPr>
        <dsp:cNvPr id="0" name=""/>
        <dsp:cNvSpPr/>
      </dsp:nvSpPr>
      <dsp:spPr>
        <a:xfrm>
          <a:off x="1336349" y="443064"/>
          <a:ext cx="3712464" cy="3712464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-6635341"/>
            <a:satOff val="16517"/>
            <a:lumOff val="7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Estilo</a:t>
          </a:r>
        </a:p>
      </dsp:txBody>
      <dsp:txXfrm>
        <a:off x="1513133" y="2122512"/>
        <a:ext cx="1104900" cy="932535"/>
      </dsp:txXfrm>
    </dsp:sp>
    <dsp:sp modelId="{CA490C36-8021-4E4A-80E6-BF2BC8697F4F}">
      <dsp:nvSpPr>
        <dsp:cNvPr id="0" name=""/>
        <dsp:cNvSpPr/>
      </dsp:nvSpPr>
      <dsp:spPr>
        <a:xfrm>
          <a:off x="1336349" y="443064"/>
          <a:ext cx="3712464" cy="3712464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-8847122"/>
            <a:satOff val="22023"/>
            <a:lumOff val="10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Título</a:t>
          </a:r>
        </a:p>
      </dsp:txBody>
      <dsp:txXfrm>
        <a:off x="1877750" y="1008773"/>
        <a:ext cx="1259586" cy="8618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D2D32-93FA-4D8A-BEB9-46EAF0E68CE1}">
      <dsp:nvSpPr>
        <dsp:cNvPr id="0" name=""/>
        <dsp:cNvSpPr/>
      </dsp:nvSpPr>
      <dsp:spPr>
        <a:xfrm>
          <a:off x="5670" y="405584"/>
          <a:ext cx="9053283" cy="6932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Sistema de reconocimiento de emociones en pistas de audio</a:t>
          </a:r>
        </a:p>
      </dsp:txBody>
      <dsp:txXfrm>
        <a:off x="25974" y="425888"/>
        <a:ext cx="9012675" cy="652629"/>
      </dsp:txXfrm>
    </dsp:sp>
    <dsp:sp modelId="{5CBCEDDB-5D1F-4EDD-873C-C5E51C483AAD}">
      <dsp:nvSpPr>
        <dsp:cNvPr id="0" name=""/>
        <dsp:cNvSpPr/>
      </dsp:nvSpPr>
      <dsp:spPr>
        <a:xfrm>
          <a:off x="910999" y="1098822"/>
          <a:ext cx="905328" cy="46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184"/>
              </a:lnTo>
              <a:lnTo>
                <a:pt x="905328" y="46518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CD1F9-5E66-45A6-B0F6-E38662C4CC6B}">
      <dsp:nvSpPr>
        <dsp:cNvPr id="0" name=""/>
        <dsp:cNvSpPr/>
      </dsp:nvSpPr>
      <dsp:spPr>
        <a:xfrm>
          <a:off x="1816327" y="1319573"/>
          <a:ext cx="6796985" cy="4888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MER</a:t>
          </a:r>
        </a:p>
      </dsp:txBody>
      <dsp:txXfrm>
        <a:off x="1830645" y="1333891"/>
        <a:ext cx="6768349" cy="460230"/>
      </dsp:txXfrm>
    </dsp:sp>
    <dsp:sp modelId="{6427A350-3EA5-43EE-BEA7-F815863547A8}">
      <dsp:nvSpPr>
        <dsp:cNvPr id="0" name=""/>
        <dsp:cNvSpPr/>
      </dsp:nvSpPr>
      <dsp:spPr>
        <a:xfrm>
          <a:off x="910999" y="1098822"/>
          <a:ext cx="905328" cy="1174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801"/>
              </a:lnTo>
              <a:lnTo>
                <a:pt x="905328" y="117480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A32F9-D9DF-40BA-B014-14844381742D}">
      <dsp:nvSpPr>
        <dsp:cNvPr id="0" name=""/>
        <dsp:cNvSpPr/>
      </dsp:nvSpPr>
      <dsp:spPr>
        <a:xfrm>
          <a:off x="1816327" y="2029190"/>
          <a:ext cx="6805885" cy="4888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Machine Learning</a:t>
          </a:r>
        </a:p>
      </dsp:txBody>
      <dsp:txXfrm>
        <a:off x="1830645" y="2043508"/>
        <a:ext cx="6777249" cy="460230"/>
      </dsp:txXfrm>
    </dsp:sp>
    <dsp:sp modelId="{8B98AF6F-A1BE-433B-8FCB-03ABCFB49A8B}">
      <dsp:nvSpPr>
        <dsp:cNvPr id="0" name=""/>
        <dsp:cNvSpPr/>
      </dsp:nvSpPr>
      <dsp:spPr>
        <a:xfrm>
          <a:off x="910999" y="1098822"/>
          <a:ext cx="905328" cy="1884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419"/>
              </a:lnTo>
              <a:lnTo>
                <a:pt x="905328" y="18844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67FBB-F42A-44A2-9ABA-4097A8DACCD4}">
      <dsp:nvSpPr>
        <dsp:cNvPr id="0" name=""/>
        <dsp:cNvSpPr/>
      </dsp:nvSpPr>
      <dsp:spPr>
        <a:xfrm>
          <a:off x="1816327" y="2738808"/>
          <a:ext cx="6811607" cy="4888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Python</a:t>
          </a:r>
        </a:p>
      </dsp:txBody>
      <dsp:txXfrm>
        <a:off x="1830645" y="2753126"/>
        <a:ext cx="6782971" cy="460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D2D32-93FA-4D8A-BEB9-46EAF0E68CE1}">
      <dsp:nvSpPr>
        <dsp:cNvPr id="0" name=""/>
        <dsp:cNvSpPr/>
      </dsp:nvSpPr>
      <dsp:spPr>
        <a:xfrm>
          <a:off x="5670" y="405584"/>
          <a:ext cx="9053283" cy="6932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Sistema de reconocimiento de emociones en pistas de audio</a:t>
          </a:r>
        </a:p>
      </dsp:txBody>
      <dsp:txXfrm>
        <a:off x="25974" y="425888"/>
        <a:ext cx="9012675" cy="652629"/>
      </dsp:txXfrm>
    </dsp:sp>
    <dsp:sp modelId="{5CBCEDDB-5D1F-4EDD-873C-C5E51C483AAD}">
      <dsp:nvSpPr>
        <dsp:cNvPr id="0" name=""/>
        <dsp:cNvSpPr/>
      </dsp:nvSpPr>
      <dsp:spPr>
        <a:xfrm>
          <a:off x="910999" y="1098822"/>
          <a:ext cx="905328" cy="46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184"/>
              </a:lnTo>
              <a:lnTo>
                <a:pt x="905328" y="46518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CD1F9-5E66-45A6-B0F6-E38662C4CC6B}">
      <dsp:nvSpPr>
        <dsp:cNvPr id="0" name=""/>
        <dsp:cNvSpPr/>
      </dsp:nvSpPr>
      <dsp:spPr>
        <a:xfrm>
          <a:off x="1816327" y="1319573"/>
          <a:ext cx="6796985" cy="4888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MER</a:t>
          </a:r>
        </a:p>
      </dsp:txBody>
      <dsp:txXfrm>
        <a:off x="1830645" y="1333891"/>
        <a:ext cx="6768349" cy="460230"/>
      </dsp:txXfrm>
    </dsp:sp>
    <dsp:sp modelId="{6427A350-3EA5-43EE-BEA7-F815863547A8}">
      <dsp:nvSpPr>
        <dsp:cNvPr id="0" name=""/>
        <dsp:cNvSpPr/>
      </dsp:nvSpPr>
      <dsp:spPr>
        <a:xfrm>
          <a:off x="910999" y="1098822"/>
          <a:ext cx="905328" cy="1174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801"/>
              </a:lnTo>
              <a:lnTo>
                <a:pt x="905328" y="117480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A32F9-D9DF-40BA-B014-14844381742D}">
      <dsp:nvSpPr>
        <dsp:cNvPr id="0" name=""/>
        <dsp:cNvSpPr/>
      </dsp:nvSpPr>
      <dsp:spPr>
        <a:xfrm>
          <a:off x="1816327" y="2029190"/>
          <a:ext cx="6805885" cy="4888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Machine Learning</a:t>
          </a:r>
        </a:p>
      </dsp:txBody>
      <dsp:txXfrm>
        <a:off x="1830645" y="2043508"/>
        <a:ext cx="6777249" cy="460230"/>
      </dsp:txXfrm>
    </dsp:sp>
    <dsp:sp modelId="{8B98AF6F-A1BE-433B-8FCB-03ABCFB49A8B}">
      <dsp:nvSpPr>
        <dsp:cNvPr id="0" name=""/>
        <dsp:cNvSpPr/>
      </dsp:nvSpPr>
      <dsp:spPr>
        <a:xfrm>
          <a:off x="910999" y="1098822"/>
          <a:ext cx="905328" cy="1884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419"/>
              </a:lnTo>
              <a:lnTo>
                <a:pt x="905328" y="18844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67FBB-F42A-44A2-9ABA-4097A8DACCD4}">
      <dsp:nvSpPr>
        <dsp:cNvPr id="0" name=""/>
        <dsp:cNvSpPr/>
      </dsp:nvSpPr>
      <dsp:spPr>
        <a:xfrm>
          <a:off x="1816327" y="2738808"/>
          <a:ext cx="6811607" cy="4888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Python</a:t>
          </a:r>
        </a:p>
      </dsp:txBody>
      <dsp:txXfrm>
        <a:off x="1830645" y="2753126"/>
        <a:ext cx="6782971" cy="460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FBA6-98AE-4964-AC52-2C212ACDEE9B}">
      <dsp:nvSpPr>
        <dsp:cNvPr id="0" name=""/>
        <dsp:cNvSpPr/>
      </dsp:nvSpPr>
      <dsp:spPr>
        <a:xfrm>
          <a:off x="40839" y="1678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Extracción y manipulación de datos</a:t>
          </a:r>
        </a:p>
      </dsp:txBody>
      <dsp:txXfrm>
        <a:off x="59129" y="19968"/>
        <a:ext cx="1860187" cy="587870"/>
      </dsp:txXfrm>
    </dsp:sp>
    <dsp:sp modelId="{B2908B8D-2C39-4ADA-AD39-1741D6BF9DF5}">
      <dsp:nvSpPr>
        <dsp:cNvPr id="0" name=""/>
        <dsp:cNvSpPr/>
      </dsp:nvSpPr>
      <dsp:spPr>
        <a:xfrm rot="5400000">
          <a:off x="872138" y="641740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665157"/>
        <a:ext cx="168602" cy="163918"/>
      </dsp:txXfrm>
    </dsp:sp>
    <dsp:sp modelId="{9B42F8AE-41AD-4CFF-9479-78CED5ECB963}">
      <dsp:nvSpPr>
        <dsp:cNvPr id="0" name=""/>
        <dsp:cNvSpPr/>
      </dsp:nvSpPr>
      <dsp:spPr>
        <a:xfrm>
          <a:off x="40839" y="938354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Definición de variables</a:t>
          </a:r>
        </a:p>
      </dsp:txBody>
      <dsp:txXfrm>
        <a:off x="59129" y="956644"/>
        <a:ext cx="1860187" cy="587870"/>
      </dsp:txXfrm>
    </dsp:sp>
    <dsp:sp modelId="{4E945E4B-E47F-4766-B14A-5F6305214959}">
      <dsp:nvSpPr>
        <dsp:cNvPr id="0" name=""/>
        <dsp:cNvSpPr/>
      </dsp:nvSpPr>
      <dsp:spPr>
        <a:xfrm rot="5400000">
          <a:off x="872138" y="1578415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1601832"/>
        <a:ext cx="168602" cy="163918"/>
      </dsp:txXfrm>
    </dsp:sp>
    <dsp:sp modelId="{AB94CDF8-77F7-449E-9411-E9D2708A6810}">
      <dsp:nvSpPr>
        <dsp:cNvPr id="0" name=""/>
        <dsp:cNvSpPr/>
      </dsp:nvSpPr>
      <dsp:spPr>
        <a:xfrm>
          <a:off x="40839" y="1875029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Cross-</a:t>
          </a:r>
          <a:r>
            <a:rPr lang="es-ES" sz="1500" kern="1200" dirty="0" err="1"/>
            <a:t>validation</a:t>
          </a:r>
          <a:endParaRPr lang="es-ES" sz="1500" kern="1200" dirty="0"/>
        </a:p>
      </dsp:txBody>
      <dsp:txXfrm>
        <a:off x="59129" y="1893319"/>
        <a:ext cx="1860187" cy="587870"/>
      </dsp:txXfrm>
    </dsp:sp>
    <dsp:sp modelId="{2E42A946-7EC4-4F08-9A72-C859DA0BC4C7}">
      <dsp:nvSpPr>
        <dsp:cNvPr id="0" name=""/>
        <dsp:cNvSpPr/>
      </dsp:nvSpPr>
      <dsp:spPr>
        <a:xfrm rot="5400000">
          <a:off x="872138" y="2515091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2538508"/>
        <a:ext cx="168602" cy="163918"/>
      </dsp:txXfrm>
    </dsp:sp>
    <dsp:sp modelId="{CF5C3DED-1DE7-4CB8-835F-67F5C014FB79}">
      <dsp:nvSpPr>
        <dsp:cNvPr id="0" name=""/>
        <dsp:cNvSpPr/>
      </dsp:nvSpPr>
      <dsp:spPr>
        <a:xfrm>
          <a:off x="40839" y="2811705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Entrenamiento</a:t>
          </a:r>
        </a:p>
      </dsp:txBody>
      <dsp:txXfrm>
        <a:off x="59129" y="2829995"/>
        <a:ext cx="1860187" cy="587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FBA6-98AE-4964-AC52-2C212ACDEE9B}">
      <dsp:nvSpPr>
        <dsp:cNvPr id="0" name=""/>
        <dsp:cNvSpPr/>
      </dsp:nvSpPr>
      <dsp:spPr>
        <a:xfrm>
          <a:off x="40839" y="1678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Extracción y manipulación de datos</a:t>
          </a:r>
        </a:p>
      </dsp:txBody>
      <dsp:txXfrm>
        <a:off x="59129" y="19968"/>
        <a:ext cx="1860187" cy="587870"/>
      </dsp:txXfrm>
    </dsp:sp>
    <dsp:sp modelId="{B2908B8D-2C39-4ADA-AD39-1741D6BF9DF5}">
      <dsp:nvSpPr>
        <dsp:cNvPr id="0" name=""/>
        <dsp:cNvSpPr/>
      </dsp:nvSpPr>
      <dsp:spPr>
        <a:xfrm rot="5400000">
          <a:off x="872138" y="641740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665157"/>
        <a:ext cx="168602" cy="163918"/>
      </dsp:txXfrm>
    </dsp:sp>
    <dsp:sp modelId="{9B42F8AE-41AD-4CFF-9479-78CED5ECB963}">
      <dsp:nvSpPr>
        <dsp:cNvPr id="0" name=""/>
        <dsp:cNvSpPr/>
      </dsp:nvSpPr>
      <dsp:spPr>
        <a:xfrm>
          <a:off x="40839" y="938354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Definición de variables</a:t>
          </a:r>
        </a:p>
      </dsp:txBody>
      <dsp:txXfrm>
        <a:off x="59129" y="956644"/>
        <a:ext cx="1860187" cy="587870"/>
      </dsp:txXfrm>
    </dsp:sp>
    <dsp:sp modelId="{4E945E4B-E47F-4766-B14A-5F6305214959}">
      <dsp:nvSpPr>
        <dsp:cNvPr id="0" name=""/>
        <dsp:cNvSpPr/>
      </dsp:nvSpPr>
      <dsp:spPr>
        <a:xfrm rot="5400000">
          <a:off x="872138" y="1578415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1601832"/>
        <a:ext cx="168602" cy="163918"/>
      </dsp:txXfrm>
    </dsp:sp>
    <dsp:sp modelId="{AB94CDF8-77F7-449E-9411-E9D2708A6810}">
      <dsp:nvSpPr>
        <dsp:cNvPr id="0" name=""/>
        <dsp:cNvSpPr/>
      </dsp:nvSpPr>
      <dsp:spPr>
        <a:xfrm>
          <a:off x="40839" y="1875029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Cross-</a:t>
          </a:r>
          <a:r>
            <a:rPr lang="es-ES" sz="1500" kern="1200" dirty="0" err="1"/>
            <a:t>validation</a:t>
          </a:r>
          <a:endParaRPr lang="es-ES" sz="1500" kern="1200" dirty="0"/>
        </a:p>
      </dsp:txBody>
      <dsp:txXfrm>
        <a:off x="59129" y="1893319"/>
        <a:ext cx="1860187" cy="587870"/>
      </dsp:txXfrm>
    </dsp:sp>
    <dsp:sp modelId="{2E42A946-7EC4-4F08-9A72-C859DA0BC4C7}">
      <dsp:nvSpPr>
        <dsp:cNvPr id="0" name=""/>
        <dsp:cNvSpPr/>
      </dsp:nvSpPr>
      <dsp:spPr>
        <a:xfrm rot="5400000">
          <a:off x="872138" y="2515091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2538508"/>
        <a:ext cx="168602" cy="163918"/>
      </dsp:txXfrm>
    </dsp:sp>
    <dsp:sp modelId="{CF5C3DED-1DE7-4CB8-835F-67F5C014FB79}">
      <dsp:nvSpPr>
        <dsp:cNvPr id="0" name=""/>
        <dsp:cNvSpPr/>
      </dsp:nvSpPr>
      <dsp:spPr>
        <a:xfrm>
          <a:off x="40839" y="2811705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Entrenamiento</a:t>
          </a:r>
        </a:p>
      </dsp:txBody>
      <dsp:txXfrm>
        <a:off x="59129" y="2829995"/>
        <a:ext cx="1860187" cy="587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FBA6-98AE-4964-AC52-2C212ACDEE9B}">
      <dsp:nvSpPr>
        <dsp:cNvPr id="0" name=""/>
        <dsp:cNvSpPr/>
      </dsp:nvSpPr>
      <dsp:spPr>
        <a:xfrm>
          <a:off x="40839" y="1678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Extracción y manipulación de datos</a:t>
          </a:r>
        </a:p>
      </dsp:txBody>
      <dsp:txXfrm>
        <a:off x="59129" y="19968"/>
        <a:ext cx="1860187" cy="587870"/>
      </dsp:txXfrm>
    </dsp:sp>
    <dsp:sp modelId="{B2908B8D-2C39-4ADA-AD39-1741D6BF9DF5}">
      <dsp:nvSpPr>
        <dsp:cNvPr id="0" name=""/>
        <dsp:cNvSpPr/>
      </dsp:nvSpPr>
      <dsp:spPr>
        <a:xfrm rot="5400000">
          <a:off x="872138" y="641740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665157"/>
        <a:ext cx="168602" cy="163918"/>
      </dsp:txXfrm>
    </dsp:sp>
    <dsp:sp modelId="{9B42F8AE-41AD-4CFF-9479-78CED5ECB963}">
      <dsp:nvSpPr>
        <dsp:cNvPr id="0" name=""/>
        <dsp:cNvSpPr/>
      </dsp:nvSpPr>
      <dsp:spPr>
        <a:xfrm>
          <a:off x="40839" y="938354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Definición de variables</a:t>
          </a:r>
        </a:p>
      </dsp:txBody>
      <dsp:txXfrm>
        <a:off x="59129" y="956644"/>
        <a:ext cx="1860187" cy="587870"/>
      </dsp:txXfrm>
    </dsp:sp>
    <dsp:sp modelId="{4E945E4B-E47F-4766-B14A-5F6305214959}">
      <dsp:nvSpPr>
        <dsp:cNvPr id="0" name=""/>
        <dsp:cNvSpPr/>
      </dsp:nvSpPr>
      <dsp:spPr>
        <a:xfrm rot="5400000">
          <a:off x="872138" y="1578415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1601832"/>
        <a:ext cx="168602" cy="163918"/>
      </dsp:txXfrm>
    </dsp:sp>
    <dsp:sp modelId="{AB94CDF8-77F7-449E-9411-E9D2708A6810}">
      <dsp:nvSpPr>
        <dsp:cNvPr id="0" name=""/>
        <dsp:cNvSpPr/>
      </dsp:nvSpPr>
      <dsp:spPr>
        <a:xfrm>
          <a:off x="40839" y="1875029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Cross-</a:t>
          </a:r>
          <a:r>
            <a:rPr lang="es-ES" sz="1500" kern="1200" dirty="0" err="1"/>
            <a:t>validation</a:t>
          </a:r>
          <a:endParaRPr lang="es-ES" sz="1500" kern="1200" dirty="0"/>
        </a:p>
      </dsp:txBody>
      <dsp:txXfrm>
        <a:off x="59129" y="1893319"/>
        <a:ext cx="1860187" cy="587870"/>
      </dsp:txXfrm>
    </dsp:sp>
    <dsp:sp modelId="{2E42A946-7EC4-4F08-9A72-C859DA0BC4C7}">
      <dsp:nvSpPr>
        <dsp:cNvPr id="0" name=""/>
        <dsp:cNvSpPr/>
      </dsp:nvSpPr>
      <dsp:spPr>
        <a:xfrm rot="5400000">
          <a:off x="872138" y="2515091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2538508"/>
        <a:ext cx="168602" cy="163918"/>
      </dsp:txXfrm>
    </dsp:sp>
    <dsp:sp modelId="{CF5C3DED-1DE7-4CB8-835F-67F5C014FB79}">
      <dsp:nvSpPr>
        <dsp:cNvPr id="0" name=""/>
        <dsp:cNvSpPr/>
      </dsp:nvSpPr>
      <dsp:spPr>
        <a:xfrm>
          <a:off x="40839" y="2811705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Entrenamiento</a:t>
          </a:r>
        </a:p>
      </dsp:txBody>
      <dsp:txXfrm>
        <a:off x="59129" y="2829995"/>
        <a:ext cx="1860187" cy="587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FBA6-98AE-4964-AC52-2C212ACDEE9B}">
      <dsp:nvSpPr>
        <dsp:cNvPr id="0" name=""/>
        <dsp:cNvSpPr/>
      </dsp:nvSpPr>
      <dsp:spPr>
        <a:xfrm>
          <a:off x="40839" y="1678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Extracción y manipulación de datos</a:t>
          </a:r>
        </a:p>
      </dsp:txBody>
      <dsp:txXfrm>
        <a:off x="59129" y="19968"/>
        <a:ext cx="1860187" cy="587870"/>
      </dsp:txXfrm>
    </dsp:sp>
    <dsp:sp modelId="{B2908B8D-2C39-4ADA-AD39-1741D6BF9DF5}">
      <dsp:nvSpPr>
        <dsp:cNvPr id="0" name=""/>
        <dsp:cNvSpPr/>
      </dsp:nvSpPr>
      <dsp:spPr>
        <a:xfrm rot="5400000">
          <a:off x="872138" y="641740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665157"/>
        <a:ext cx="168602" cy="163918"/>
      </dsp:txXfrm>
    </dsp:sp>
    <dsp:sp modelId="{9B42F8AE-41AD-4CFF-9479-78CED5ECB963}">
      <dsp:nvSpPr>
        <dsp:cNvPr id="0" name=""/>
        <dsp:cNvSpPr/>
      </dsp:nvSpPr>
      <dsp:spPr>
        <a:xfrm>
          <a:off x="40839" y="938354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Definición de variables</a:t>
          </a:r>
        </a:p>
      </dsp:txBody>
      <dsp:txXfrm>
        <a:off x="59129" y="956644"/>
        <a:ext cx="1860187" cy="587870"/>
      </dsp:txXfrm>
    </dsp:sp>
    <dsp:sp modelId="{4E945E4B-E47F-4766-B14A-5F6305214959}">
      <dsp:nvSpPr>
        <dsp:cNvPr id="0" name=""/>
        <dsp:cNvSpPr/>
      </dsp:nvSpPr>
      <dsp:spPr>
        <a:xfrm rot="5400000">
          <a:off x="872138" y="1578415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1601832"/>
        <a:ext cx="168602" cy="163918"/>
      </dsp:txXfrm>
    </dsp:sp>
    <dsp:sp modelId="{AB94CDF8-77F7-449E-9411-E9D2708A6810}">
      <dsp:nvSpPr>
        <dsp:cNvPr id="0" name=""/>
        <dsp:cNvSpPr/>
      </dsp:nvSpPr>
      <dsp:spPr>
        <a:xfrm>
          <a:off x="40839" y="1875029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Cross-</a:t>
          </a:r>
          <a:r>
            <a:rPr lang="es-ES" sz="1500" kern="1200" dirty="0" err="1"/>
            <a:t>validation</a:t>
          </a:r>
          <a:endParaRPr lang="es-ES" sz="1500" kern="1200" dirty="0"/>
        </a:p>
      </dsp:txBody>
      <dsp:txXfrm>
        <a:off x="59129" y="1893319"/>
        <a:ext cx="1860187" cy="587870"/>
      </dsp:txXfrm>
    </dsp:sp>
    <dsp:sp modelId="{2E42A946-7EC4-4F08-9A72-C859DA0BC4C7}">
      <dsp:nvSpPr>
        <dsp:cNvPr id="0" name=""/>
        <dsp:cNvSpPr/>
      </dsp:nvSpPr>
      <dsp:spPr>
        <a:xfrm rot="5400000">
          <a:off x="872138" y="2515091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2538508"/>
        <a:ext cx="168602" cy="163918"/>
      </dsp:txXfrm>
    </dsp:sp>
    <dsp:sp modelId="{CF5C3DED-1DE7-4CB8-835F-67F5C014FB79}">
      <dsp:nvSpPr>
        <dsp:cNvPr id="0" name=""/>
        <dsp:cNvSpPr/>
      </dsp:nvSpPr>
      <dsp:spPr>
        <a:xfrm>
          <a:off x="40839" y="2811705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Entrenamiento</a:t>
          </a:r>
        </a:p>
      </dsp:txBody>
      <dsp:txXfrm>
        <a:off x="59129" y="2829995"/>
        <a:ext cx="1860187" cy="5878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FBA6-98AE-4964-AC52-2C212ACDEE9B}">
      <dsp:nvSpPr>
        <dsp:cNvPr id="0" name=""/>
        <dsp:cNvSpPr/>
      </dsp:nvSpPr>
      <dsp:spPr>
        <a:xfrm>
          <a:off x="40839" y="1678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Extracción y manipulación de datos</a:t>
          </a:r>
        </a:p>
      </dsp:txBody>
      <dsp:txXfrm>
        <a:off x="59129" y="19968"/>
        <a:ext cx="1860187" cy="587870"/>
      </dsp:txXfrm>
    </dsp:sp>
    <dsp:sp modelId="{B2908B8D-2C39-4ADA-AD39-1741D6BF9DF5}">
      <dsp:nvSpPr>
        <dsp:cNvPr id="0" name=""/>
        <dsp:cNvSpPr/>
      </dsp:nvSpPr>
      <dsp:spPr>
        <a:xfrm rot="5400000">
          <a:off x="872138" y="641740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665157"/>
        <a:ext cx="168602" cy="163918"/>
      </dsp:txXfrm>
    </dsp:sp>
    <dsp:sp modelId="{9B42F8AE-41AD-4CFF-9479-78CED5ECB963}">
      <dsp:nvSpPr>
        <dsp:cNvPr id="0" name=""/>
        <dsp:cNvSpPr/>
      </dsp:nvSpPr>
      <dsp:spPr>
        <a:xfrm>
          <a:off x="40839" y="938354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Definición de variables</a:t>
          </a:r>
        </a:p>
      </dsp:txBody>
      <dsp:txXfrm>
        <a:off x="59129" y="956644"/>
        <a:ext cx="1860187" cy="587870"/>
      </dsp:txXfrm>
    </dsp:sp>
    <dsp:sp modelId="{4E945E4B-E47F-4766-B14A-5F6305214959}">
      <dsp:nvSpPr>
        <dsp:cNvPr id="0" name=""/>
        <dsp:cNvSpPr/>
      </dsp:nvSpPr>
      <dsp:spPr>
        <a:xfrm rot="5400000">
          <a:off x="872138" y="1578415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1601832"/>
        <a:ext cx="168602" cy="163918"/>
      </dsp:txXfrm>
    </dsp:sp>
    <dsp:sp modelId="{AB94CDF8-77F7-449E-9411-E9D2708A6810}">
      <dsp:nvSpPr>
        <dsp:cNvPr id="0" name=""/>
        <dsp:cNvSpPr/>
      </dsp:nvSpPr>
      <dsp:spPr>
        <a:xfrm>
          <a:off x="40839" y="1875029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Cross-</a:t>
          </a:r>
          <a:r>
            <a:rPr lang="es-ES" sz="1500" kern="1200" dirty="0" err="1"/>
            <a:t>validation</a:t>
          </a:r>
          <a:endParaRPr lang="es-ES" sz="1500" kern="1200" dirty="0"/>
        </a:p>
      </dsp:txBody>
      <dsp:txXfrm>
        <a:off x="59129" y="1893319"/>
        <a:ext cx="1860187" cy="587870"/>
      </dsp:txXfrm>
    </dsp:sp>
    <dsp:sp modelId="{2E42A946-7EC4-4F08-9A72-C859DA0BC4C7}">
      <dsp:nvSpPr>
        <dsp:cNvPr id="0" name=""/>
        <dsp:cNvSpPr/>
      </dsp:nvSpPr>
      <dsp:spPr>
        <a:xfrm rot="5400000">
          <a:off x="872138" y="2515091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2538508"/>
        <a:ext cx="168602" cy="163918"/>
      </dsp:txXfrm>
    </dsp:sp>
    <dsp:sp modelId="{CF5C3DED-1DE7-4CB8-835F-67F5C014FB79}">
      <dsp:nvSpPr>
        <dsp:cNvPr id="0" name=""/>
        <dsp:cNvSpPr/>
      </dsp:nvSpPr>
      <dsp:spPr>
        <a:xfrm>
          <a:off x="40839" y="2811705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Entrenamiento</a:t>
          </a:r>
        </a:p>
      </dsp:txBody>
      <dsp:txXfrm>
        <a:off x="59129" y="2829995"/>
        <a:ext cx="1860187" cy="5878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FBA6-98AE-4964-AC52-2C212ACDEE9B}">
      <dsp:nvSpPr>
        <dsp:cNvPr id="0" name=""/>
        <dsp:cNvSpPr/>
      </dsp:nvSpPr>
      <dsp:spPr>
        <a:xfrm>
          <a:off x="40839" y="1678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Extracción y manipulación de datos</a:t>
          </a:r>
        </a:p>
      </dsp:txBody>
      <dsp:txXfrm>
        <a:off x="59129" y="19968"/>
        <a:ext cx="1860187" cy="587870"/>
      </dsp:txXfrm>
    </dsp:sp>
    <dsp:sp modelId="{B2908B8D-2C39-4ADA-AD39-1741D6BF9DF5}">
      <dsp:nvSpPr>
        <dsp:cNvPr id="0" name=""/>
        <dsp:cNvSpPr/>
      </dsp:nvSpPr>
      <dsp:spPr>
        <a:xfrm rot="5400000">
          <a:off x="872138" y="641740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665157"/>
        <a:ext cx="168602" cy="163918"/>
      </dsp:txXfrm>
    </dsp:sp>
    <dsp:sp modelId="{9B42F8AE-41AD-4CFF-9479-78CED5ECB963}">
      <dsp:nvSpPr>
        <dsp:cNvPr id="0" name=""/>
        <dsp:cNvSpPr/>
      </dsp:nvSpPr>
      <dsp:spPr>
        <a:xfrm>
          <a:off x="40839" y="938354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Definición de variables</a:t>
          </a:r>
        </a:p>
      </dsp:txBody>
      <dsp:txXfrm>
        <a:off x="59129" y="956644"/>
        <a:ext cx="1860187" cy="587870"/>
      </dsp:txXfrm>
    </dsp:sp>
    <dsp:sp modelId="{4E945E4B-E47F-4766-B14A-5F6305214959}">
      <dsp:nvSpPr>
        <dsp:cNvPr id="0" name=""/>
        <dsp:cNvSpPr/>
      </dsp:nvSpPr>
      <dsp:spPr>
        <a:xfrm rot="5400000">
          <a:off x="872138" y="1578415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1601832"/>
        <a:ext cx="168602" cy="163918"/>
      </dsp:txXfrm>
    </dsp:sp>
    <dsp:sp modelId="{AB94CDF8-77F7-449E-9411-E9D2708A6810}">
      <dsp:nvSpPr>
        <dsp:cNvPr id="0" name=""/>
        <dsp:cNvSpPr/>
      </dsp:nvSpPr>
      <dsp:spPr>
        <a:xfrm>
          <a:off x="40839" y="1875029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Cross-</a:t>
          </a:r>
          <a:r>
            <a:rPr lang="es-ES" sz="1500" kern="1200" dirty="0" err="1"/>
            <a:t>validation</a:t>
          </a:r>
          <a:endParaRPr lang="es-ES" sz="1500" kern="1200" dirty="0"/>
        </a:p>
      </dsp:txBody>
      <dsp:txXfrm>
        <a:off x="59129" y="1893319"/>
        <a:ext cx="1860187" cy="587870"/>
      </dsp:txXfrm>
    </dsp:sp>
    <dsp:sp modelId="{2E42A946-7EC4-4F08-9A72-C859DA0BC4C7}">
      <dsp:nvSpPr>
        <dsp:cNvPr id="0" name=""/>
        <dsp:cNvSpPr/>
      </dsp:nvSpPr>
      <dsp:spPr>
        <a:xfrm rot="5400000">
          <a:off x="872138" y="2515091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2538508"/>
        <a:ext cx="168602" cy="163918"/>
      </dsp:txXfrm>
    </dsp:sp>
    <dsp:sp modelId="{CF5C3DED-1DE7-4CB8-835F-67F5C014FB79}">
      <dsp:nvSpPr>
        <dsp:cNvPr id="0" name=""/>
        <dsp:cNvSpPr/>
      </dsp:nvSpPr>
      <dsp:spPr>
        <a:xfrm>
          <a:off x="40839" y="2811705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Entrenamiento</a:t>
          </a:r>
        </a:p>
      </dsp:txBody>
      <dsp:txXfrm>
        <a:off x="59129" y="2829995"/>
        <a:ext cx="1860187" cy="5878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3FBA6-98AE-4964-AC52-2C212ACDEE9B}">
      <dsp:nvSpPr>
        <dsp:cNvPr id="0" name=""/>
        <dsp:cNvSpPr/>
      </dsp:nvSpPr>
      <dsp:spPr>
        <a:xfrm>
          <a:off x="40839" y="1678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Extracción y manipulación de datos</a:t>
          </a:r>
        </a:p>
      </dsp:txBody>
      <dsp:txXfrm>
        <a:off x="59129" y="19968"/>
        <a:ext cx="1860187" cy="587870"/>
      </dsp:txXfrm>
    </dsp:sp>
    <dsp:sp modelId="{B2908B8D-2C39-4ADA-AD39-1741D6BF9DF5}">
      <dsp:nvSpPr>
        <dsp:cNvPr id="0" name=""/>
        <dsp:cNvSpPr/>
      </dsp:nvSpPr>
      <dsp:spPr>
        <a:xfrm rot="5400000">
          <a:off x="872138" y="641740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665157"/>
        <a:ext cx="168602" cy="163918"/>
      </dsp:txXfrm>
    </dsp:sp>
    <dsp:sp modelId="{9B42F8AE-41AD-4CFF-9479-78CED5ECB963}">
      <dsp:nvSpPr>
        <dsp:cNvPr id="0" name=""/>
        <dsp:cNvSpPr/>
      </dsp:nvSpPr>
      <dsp:spPr>
        <a:xfrm>
          <a:off x="40839" y="938354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Definición de variables</a:t>
          </a:r>
        </a:p>
      </dsp:txBody>
      <dsp:txXfrm>
        <a:off x="59129" y="956644"/>
        <a:ext cx="1860187" cy="587870"/>
      </dsp:txXfrm>
    </dsp:sp>
    <dsp:sp modelId="{4E945E4B-E47F-4766-B14A-5F6305214959}">
      <dsp:nvSpPr>
        <dsp:cNvPr id="0" name=""/>
        <dsp:cNvSpPr/>
      </dsp:nvSpPr>
      <dsp:spPr>
        <a:xfrm rot="5400000">
          <a:off x="872138" y="1578415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1601832"/>
        <a:ext cx="168602" cy="163918"/>
      </dsp:txXfrm>
    </dsp:sp>
    <dsp:sp modelId="{AB94CDF8-77F7-449E-9411-E9D2708A6810}">
      <dsp:nvSpPr>
        <dsp:cNvPr id="0" name=""/>
        <dsp:cNvSpPr/>
      </dsp:nvSpPr>
      <dsp:spPr>
        <a:xfrm>
          <a:off x="40839" y="1875029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Cross-</a:t>
          </a:r>
          <a:r>
            <a:rPr lang="es-ES" sz="1500" kern="1200" dirty="0" err="1"/>
            <a:t>validation</a:t>
          </a:r>
          <a:endParaRPr lang="es-ES" sz="1500" kern="1200" dirty="0"/>
        </a:p>
      </dsp:txBody>
      <dsp:txXfrm>
        <a:off x="59129" y="1893319"/>
        <a:ext cx="1860187" cy="587870"/>
      </dsp:txXfrm>
    </dsp:sp>
    <dsp:sp modelId="{2E42A946-7EC4-4F08-9A72-C859DA0BC4C7}">
      <dsp:nvSpPr>
        <dsp:cNvPr id="0" name=""/>
        <dsp:cNvSpPr/>
      </dsp:nvSpPr>
      <dsp:spPr>
        <a:xfrm rot="5400000">
          <a:off x="872138" y="2515091"/>
          <a:ext cx="234168" cy="281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904921" y="2538508"/>
        <a:ext cx="168602" cy="163918"/>
      </dsp:txXfrm>
    </dsp:sp>
    <dsp:sp modelId="{CF5C3DED-1DE7-4CB8-835F-67F5C014FB79}">
      <dsp:nvSpPr>
        <dsp:cNvPr id="0" name=""/>
        <dsp:cNvSpPr/>
      </dsp:nvSpPr>
      <dsp:spPr>
        <a:xfrm>
          <a:off x="40839" y="2811705"/>
          <a:ext cx="1896767" cy="62445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Entrenamiento</a:t>
          </a:r>
        </a:p>
      </dsp:txBody>
      <dsp:txXfrm>
        <a:off x="59129" y="2829995"/>
        <a:ext cx="1860187" cy="58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69DC2-2835-EE46-9C87-8763FF910ABA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" name="Marcador de fecha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8F2A-FC27-6E46-AC77-2DDCA5BCF37F}" type="datetimeFigureOut">
              <a:rPr lang="es-ES_tradnl" smtClean="0"/>
              <a:t>23/07/2024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626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4409-8FC9-8F44-8207-3FFF324C1BA3}" type="datetimeFigureOut">
              <a:rPr lang="es-ES_tradnl" smtClean="0"/>
              <a:t>23/07/2024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37D2-687A-124A-BCD6-3235C31925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37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37D2-687A-124A-BCD6-3235C319251A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31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2"/>
            <a:ext cx="5255712" cy="550084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3000"/>
              </a:schemeClr>
            </a:outerShdw>
          </a:effec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70845" y="20615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793" y="3488375"/>
            <a:ext cx="7560523" cy="752818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2" y="5925061"/>
            <a:ext cx="1813130" cy="69561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56" y="206152"/>
            <a:ext cx="2103438" cy="2103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texto explic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6108101" y="815647"/>
            <a:ext cx="5463451" cy="553271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222412" y="883253"/>
            <a:ext cx="5255101" cy="541318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1684839" y="3430509"/>
            <a:ext cx="4244908" cy="2917854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2" name="Rectángulo 31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3" name="Rectángulo 32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Rectángulo 33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Rectángulo 27"/>
          <p:cNvSpPr/>
          <p:nvPr userDrawn="1"/>
        </p:nvSpPr>
        <p:spPr>
          <a:xfrm>
            <a:off x="2684178" y="1179394"/>
            <a:ext cx="7169359" cy="28340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838137" y="1247000"/>
            <a:ext cx="6895955" cy="263723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6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713112" y="4172723"/>
            <a:ext cx="11030240" cy="2343501"/>
          </a:xfrm>
        </p:spPr>
        <p:txBody>
          <a:bodyPr vert="horz" numCol="2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6" name="Rectángulo 15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 userDrawn="1"/>
        </p:nvSpPr>
        <p:spPr>
          <a:xfrm>
            <a:off x="1649403" y="379562"/>
            <a:ext cx="8916999" cy="54061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8" name="Rectángulo 7"/>
          <p:cNvSpPr/>
          <p:nvPr userDrawn="1"/>
        </p:nvSpPr>
        <p:spPr>
          <a:xfrm>
            <a:off x="5825067" y="4277349"/>
            <a:ext cx="5746484" cy="218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856849" y="440510"/>
            <a:ext cx="8487920" cy="377589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1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45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5994407" y="4403998"/>
            <a:ext cx="5424751" cy="1938190"/>
          </a:xfrm>
          <a:noFill/>
        </p:spPr>
        <p:txBody>
          <a:bodyPr vert="horz"/>
          <a:lstStyle>
            <a:lvl1pPr>
              <a:defRPr sz="18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5" name="Rectángulo 14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y dos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 userDrawn="1"/>
        </p:nvSpPr>
        <p:spPr>
          <a:xfrm>
            <a:off x="6760336" y="3629887"/>
            <a:ext cx="4817089" cy="28957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49248" y="3690836"/>
            <a:ext cx="4633389" cy="277481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Rectángulo 30"/>
          <p:cNvSpPr/>
          <p:nvPr userDrawn="1"/>
        </p:nvSpPr>
        <p:spPr>
          <a:xfrm>
            <a:off x="1637733" y="3404089"/>
            <a:ext cx="9933819" cy="50941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3" name="Rectángulo 42"/>
          <p:cNvSpPr/>
          <p:nvPr userDrawn="1"/>
        </p:nvSpPr>
        <p:spPr>
          <a:xfrm>
            <a:off x="1649403" y="379563"/>
            <a:ext cx="4311132" cy="28957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738318" y="440511"/>
            <a:ext cx="4103684" cy="277481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2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6146802" y="379556"/>
            <a:ext cx="5424751" cy="2835773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56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1649404" y="3643787"/>
            <a:ext cx="4764977" cy="2835773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 18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Rectángulo 19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y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2094535" y="561155"/>
            <a:ext cx="4568936" cy="515206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094536" y="5785745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774052" y="5785745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183452" y="622104"/>
            <a:ext cx="4394699" cy="504075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6774051" y="561155"/>
            <a:ext cx="4568936" cy="515206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62968" y="622104"/>
            <a:ext cx="4394699" cy="504075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4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 18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7" y="1273341"/>
            <a:ext cx="4941583" cy="16047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1" name="Rectángulo 30"/>
          <p:cNvSpPr/>
          <p:nvPr userDrawn="1"/>
        </p:nvSpPr>
        <p:spPr>
          <a:xfrm rot="5400000" flipV="1">
            <a:off x="3461385" y="3834516"/>
            <a:ext cx="5192311" cy="69964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3" name="Content Placeholder 2"/>
          <p:cNvSpPr>
            <a:spLocks noGrp="1"/>
          </p:cNvSpPr>
          <p:nvPr>
            <p:ph idx="24"/>
          </p:nvPr>
        </p:nvSpPr>
        <p:spPr>
          <a:xfrm>
            <a:off x="6559910" y="4864904"/>
            <a:ext cx="4941583" cy="16047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5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609606" y="2997200"/>
            <a:ext cx="4941583" cy="3475530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8" name="Vertical Text Placeholder 2"/>
          <p:cNvSpPr>
            <a:spLocks noGrp="1"/>
          </p:cNvSpPr>
          <p:nvPr>
            <p:ph type="body" orient="vert" idx="27"/>
          </p:nvPr>
        </p:nvSpPr>
        <p:spPr>
          <a:xfrm>
            <a:off x="6569553" y="1273341"/>
            <a:ext cx="4931939" cy="3475530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9" name="Rectángulo 18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Rectángulo 19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ágene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236255" y="3533778"/>
            <a:ext cx="3982565" cy="25719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77866" y="3573607"/>
            <a:ext cx="3873588" cy="247995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4384700" y="3533778"/>
            <a:ext cx="3982565" cy="25719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426311" y="3573607"/>
            <a:ext cx="3873588" cy="247995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8570813" y="1204774"/>
            <a:ext cx="2985943" cy="49009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652045" y="1264358"/>
            <a:ext cx="2780631" cy="478920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7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249750" y="1204323"/>
            <a:ext cx="8142708" cy="2221782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3" name="Rectángulo 22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8" name="Rectángulo 27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Rectángulo 28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3" name="Rectángulo 42"/>
          <p:cNvSpPr/>
          <p:nvPr userDrawn="1"/>
        </p:nvSpPr>
        <p:spPr>
          <a:xfrm>
            <a:off x="492977" y="3932458"/>
            <a:ext cx="11061339" cy="233224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03902" y="4059036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48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59597" y="4036450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3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7918418" y="4036450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5" name="Rectángulo 54"/>
          <p:cNvSpPr/>
          <p:nvPr userDrawn="1"/>
        </p:nvSpPr>
        <p:spPr>
          <a:xfrm>
            <a:off x="492978" y="3788668"/>
            <a:ext cx="5592236" cy="50941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492977" y="1365873"/>
            <a:ext cx="11023683" cy="2329951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0" name="Rectángulo 19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4" name="Rectángulo 23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Rectángulo 24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ción,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93316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4372809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8352305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Flecha derecha 4"/>
          <p:cNvSpPr/>
          <p:nvPr userDrawn="1"/>
        </p:nvSpPr>
        <p:spPr>
          <a:xfrm rot="19800000">
            <a:off x="3598940" y="3620856"/>
            <a:ext cx="732609" cy="272161"/>
          </a:xfrm>
          <a:prstGeom prst="rightArrow">
            <a:avLst/>
          </a:prstGeom>
          <a:solidFill>
            <a:srgbClr val="CB0017"/>
          </a:solidFill>
          <a:effectLst>
            <a:innerShdw dist="38100" dir="5400000"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Flecha derecha 27"/>
          <p:cNvSpPr/>
          <p:nvPr userDrawn="1"/>
        </p:nvSpPr>
        <p:spPr>
          <a:xfrm rot="1800000">
            <a:off x="7637956" y="3621862"/>
            <a:ext cx="732609" cy="272161"/>
          </a:xfrm>
          <a:prstGeom prst="rightArrow">
            <a:avLst/>
          </a:prstGeom>
          <a:solidFill>
            <a:srgbClr val="CB0017"/>
          </a:solidFill>
          <a:effectLst>
            <a:innerShdw dist="38100" dir="5400000"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1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1439337" y="1251653"/>
            <a:ext cx="10077323" cy="1164976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19" name="Rectángulo 18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30" name="Rectángulo 29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tro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1778451" y="561155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924558" y="658586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0" name="Rectángulo 19"/>
          <p:cNvSpPr/>
          <p:nvPr userDrawn="1"/>
        </p:nvSpPr>
        <p:spPr>
          <a:xfrm rot="5400000" flipV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Rectángulo 20"/>
          <p:cNvSpPr/>
          <p:nvPr userDrawn="1"/>
        </p:nvSpPr>
        <p:spPr>
          <a:xfrm rot="5400000" flipV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Rectángulo 21"/>
          <p:cNvSpPr/>
          <p:nvPr userDrawn="1"/>
        </p:nvSpPr>
        <p:spPr>
          <a:xfrm rot="10800000" flipV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Rectángulo 22"/>
          <p:cNvSpPr/>
          <p:nvPr userDrawn="1"/>
        </p:nvSpPr>
        <p:spPr>
          <a:xfrm rot="10800000" flipV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78452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25" name="Rectángulo 24"/>
          <p:cNvSpPr/>
          <p:nvPr userDrawn="1"/>
        </p:nvSpPr>
        <p:spPr>
          <a:xfrm>
            <a:off x="6864885" y="556815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7010991" y="654243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7" name="Rectángulo 26"/>
          <p:cNvSpPr/>
          <p:nvPr userDrawn="1"/>
        </p:nvSpPr>
        <p:spPr>
          <a:xfrm>
            <a:off x="6864885" y="3651214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7010991" y="3748642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9" name="Rectángulo 28"/>
          <p:cNvSpPr/>
          <p:nvPr userDrawn="1"/>
        </p:nvSpPr>
        <p:spPr>
          <a:xfrm>
            <a:off x="1778451" y="3671693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924558" y="3769121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879437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778452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879437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7" name="Rectángulo 36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Rectángulo 37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9" name="Rectángulo 38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FD2D5F5-C307-3641-80F6-534BF4E27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2" y="1357154"/>
            <a:ext cx="5255712" cy="5500847"/>
          </a:xfrm>
          <a:prstGeom prst="rect">
            <a:avLst/>
          </a:prstGeom>
          <a:effectLst>
            <a:outerShdw blurRad="25400" dist="127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8" name="Rectángulo 7"/>
          <p:cNvSpPr/>
          <p:nvPr userDrawn="1"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793" y="3488375"/>
            <a:ext cx="7560523" cy="752818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4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3" y="5925064"/>
            <a:ext cx="1813128" cy="69561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3" y="5862700"/>
            <a:ext cx="1974855" cy="7535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56" y="206152"/>
            <a:ext cx="2103438" cy="210343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0845" y="20615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4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Rectángulo 4"/>
          <p:cNvSpPr/>
          <p:nvPr userDrawn="1"/>
        </p:nvSpPr>
        <p:spPr>
          <a:xfrm rot="5400000" flipV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6" name="Rectángulo 5"/>
          <p:cNvSpPr/>
          <p:nvPr userDrawn="1"/>
        </p:nvSpPr>
        <p:spPr>
          <a:xfrm rot="5400000" flipV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7" name="Rectángulo 6"/>
          <p:cNvSpPr/>
          <p:nvPr userDrawn="1"/>
        </p:nvSpPr>
        <p:spPr>
          <a:xfrm rot="10800000" flipV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8" name="Rectángulo 7"/>
          <p:cNvSpPr/>
          <p:nvPr userDrawn="1"/>
        </p:nvSpPr>
        <p:spPr>
          <a:xfrm rot="10800000" flipV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78452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879437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778452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879437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926938" y="654243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/>
          </p:nvPr>
        </p:nvSpPr>
        <p:spPr>
          <a:xfrm>
            <a:off x="7010993" y="648308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8"/>
          </p:nvPr>
        </p:nvSpPr>
        <p:spPr>
          <a:xfrm>
            <a:off x="1933850" y="3769121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7019518" y="3748642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3" name="Rectángulo 22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Rectángulo 23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Rectángulo 24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2"/>
            <a:ext cx="5255712" cy="550084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3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2" y="5925061"/>
            <a:ext cx="1813130" cy="6956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76065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0C2292-2BBB-0D45-976A-EC680FB82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4"/>
            <a:ext cx="5255712" cy="5500847"/>
          </a:xfrm>
          <a:prstGeom prst="rect">
            <a:avLst/>
          </a:prstGeom>
          <a:effectLst>
            <a:outerShdw blurRad="25400" dist="12700" dir="5400000" algn="ctr" rotWithShape="0">
              <a:schemeClr val="tx1">
                <a:alpha val="25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3" y="5925064"/>
            <a:ext cx="1813128" cy="695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3" y="5862700"/>
            <a:ext cx="1974855" cy="753533"/>
          </a:xfrm>
          <a:prstGeom prst="rect">
            <a:avLst/>
          </a:prstGeom>
        </p:spPr>
      </p:pic>
      <p:sp>
        <p:nvSpPr>
          <p:cNvPr id="13" name="Rectángulo 12"/>
          <p:cNvSpPr/>
          <p:nvPr userDrawn="1"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7833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C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550494" y="5342880"/>
            <a:ext cx="8539545" cy="835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5394253" y="5524750"/>
            <a:ext cx="8212503" cy="835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innerShdw>
              <a:srgbClr val="FFFFFF">
                <a:alpha val="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2888" y="2224949"/>
            <a:ext cx="6321762" cy="24253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572" y="4631845"/>
            <a:ext cx="7560523" cy="75281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2888" y="2224949"/>
            <a:ext cx="6321762" cy="2425359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0" y="4563515"/>
            <a:ext cx="7989051" cy="8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1" y="4745385"/>
            <a:ext cx="2818249" cy="835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>
              <a:srgbClr val="FFFFFF">
                <a:alpha val="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7573" y="132572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31B5EC-08A4-B14C-B4F9-4BCB268EF2FB}"/>
              </a:ext>
            </a:extLst>
          </p:cNvPr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6F1859-FF24-1647-B05E-C0C26C4EA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AD6AC3-875D-6D41-9AA8-9941A619BC6B}"/>
              </a:ext>
            </a:extLst>
          </p:cNvPr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43E1F71-DDA9-854F-AE64-614F20B26F9F}"/>
              </a:ext>
            </a:extLst>
          </p:cNvPr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F8EE269-3017-C841-9177-C86AAABA3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574456" y="2073939"/>
            <a:ext cx="9942203" cy="4335960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C451-16E2-6D46-BF7D-F1DF7E2156E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574800" y="1111251"/>
            <a:ext cx="9941984" cy="842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E9F3FF-07BF-E74F-8D62-AF88EA031854}"/>
              </a:ext>
            </a:extLst>
          </p:cNvPr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268885-7C19-0946-8A53-FE5B78C5D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F84993-EC1A-7841-B06E-797D0C13CF11}"/>
              </a:ext>
            </a:extLst>
          </p:cNvPr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F4DCC6C-54EC-6946-94ED-1F82B7BC579F}"/>
              </a:ext>
            </a:extLst>
          </p:cNvPr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A69858E-F84D-2245-A924-61C8B32959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y texto explic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1684839" y="259883"/>
            <a:ext cx="9708357" cy="6088481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2362B3-142E-474A-8E36-75164205A566}"/>
              </a:ext>
            </a:extLst>
          </p:cNvPr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45FF52-2F2F-E641-B752-A1476A134799}"/>
              </a:ext>
            </a:extLst>
          </p:cNvPr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C467C5-29AF-2743-B394-77ADB3B4F024}"/>
              </a:ext>
            </a:extLst>
          </p:cNvPr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162125B-6DBB-414A-93E4-F6E01B1826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47906D8-A08D-D640-A09E-EC559AB1D8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301984" y="2344596"/>
            <a:ext cx="9831816" cy="1234629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Rectángulo 25"/>
          <p:cNvSpPr/>
          <p:nvPr userDrawn="1"/>
        </p:nvSpPr>
        <p:spPr>
          <a:xfrm flipV="1">
            <a:off x="7106195" y="3711516"/>
            <a:ext cx="4017693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Rectángulo 27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30" name="Rectángulo 29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1676400" y="1307940"/>
            <a:ext cx="4639456" cy="7246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Vertical Text Placeholder 2"/>
          <p:cNvSpPr>
            <a:spLocks noGrp="1"/>
          </p:cNvSpPr>
          <p:nvPr>
            <p:ph type="body" orient="vert" idx="24"/>
          </p:nvPr>
        </p:nvSpPr>
        <p:spPr>
          <a:xfrm>
            <a:off x="1699063" y="2073938"/>
            <a:ext cx="10050844" cy="4131990"/>
          </a:xfrm>
        </p:spPr>
        <p:txBody>
          <a:bodyPr vert="horz" numCol="2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4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1748492" y="1355447"/>
            <a:ext cx="4462841" cy="643272"/>
          </a:xfrm>
        </p:spPr>
        <p:txBody>
          <a:bodyPr vert="horz">
            <a:noAutofit/>
          </a:bodyPr>
          <a:lstStyle>
            <a:lvl1pPr marL="0" indent="0" algn="ctr">
              <a:lnSpc>
                <a:spcPts val="1810"/>
              </a:lnSpc>
              <a:buNone/>
              <a:defRPr sz="1800" b="1" i="0" baseline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Clic para </a:t>
            </a:r>
            <a:r>
              <a:rPr lang="es-ES_tradnl" dirty="0" err="1"/>
              <a:t>Subt</a:t>
            </a:r>
            <a:r>
              <a:rPr lang="es-ES" dirty="0" err="1"/>
              <a:t>ítulo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2" name="Rectángulo 21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Rectángulo 22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 userDrawn="1"/>
        </p:nvSpPr>
        <p:spPr>
          <a:xfrm>
            <a:off x="6488954" y="1291801"/>
            <a:ext cx="4302615" cy="7821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270436" y="497391"/>
            <a:ext cx="6218517" cy="622249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81659" y="1114501"/>
            <a:ext cx="5755623" cy="54556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r="7216"/>
          <a:stretch/>
        </p:blipFill>
        <p:spPr>
          <a:xfrm>
            <a:off x="-3641776" y="-5385313"/>
            <a:ext cx="5223191" cy="4750420"/>
          </a:xfrm>
          <a:prstGeom prst="rect">
            <a:avLst/>
          </a:prstGeom>
        </p:spPr>
      </p:pic>
      <p:sp>
        <p:nvSpPr>
          <p:cNvPr id="2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9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19" name="Rectángulo 18"/>
          <p:cNvSpPr/>
          <p:nvPr userDrawn="1"/>
        </p:nvSpPr>
        <p:spPr>
          <a:xfrm>
            <a:off x="2705102" y="3"/>
            <a:ext cx="8811559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3257552" y="55759"/>
            <a:ext cx="7127989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5" name="Rectángulo 24"/>
          <p:cNvSpPr/>
          <p:nvPr userDrawn="1"/>
        </p:nvSpPr>
        <p:spPr>
          <a:xfrm rot="5400000">
            <a:off x="110449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1" name="Rectángulo 30"/>
          <p:cNvSpPr/>
          <p:nvPr userDrawn="1"/>
        </p:nvSpPr>
        <p:spPr>
          <a:xfrm rot="5400000">
            <a:off x="10264506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6740179" y="2221562"/>
            <a:ext cx="4831372" cy="3976038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5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6554855" y="1372023"/>
            <a:ext cx="4155632" cy="643272"/>
          </a:xfrm>
        </p:spPr>
        <p:txBody>
          <a:bodyPr vert="horz">
            <a:noAutofit/>
          </a:bodyPr>
          <a:lstStyle>
            <a:lvl1pPr marL="0" indent="0" algn="ctr">
              <a:lnSpc>
                <a:spcPts val="1810"/>
              </a:lnSpc>
              <a:buNone/>
              <a:defRPr sz="1800" b="1" i="0" baseline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Clic para </a:t>
            </a:r>
            <a:r>
              <a:rPr lang="es-ES_tradnl" dirty="0" err="1"/>
              <a:t>Subt</a:t>
            </a:r>
            <a:r>
              <a:rPr lang="es-ES" dirty="0" err="1"/>
              <a:t>ítulo</a:t>
            </a:r>
            <a:endParaRPr dirty="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60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209802"/>
            <a:ext cx="8677836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8212" y="6356353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84" y="6356353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[Pie de Página]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660" y="361019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B0017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61" r:id="rId3"/>
    <p:sldLayoutId id="2147483691" r:id="rId4"/>
    <p:sldLayoutId id="2147483692" r:id="rId5"/>
    <p:sldLayoutId id="2147483693" r:id="rId6"/>
    <p:sldLayoutId id="2147483675" r:id="rId7"/>
    <p:sldLayoutId id="2147483667" r:id="rId8"/>
    <p:sldLayoutId id="2147483665" r:id="rId9"/>
    <p:sldLayoutId id="2147483672" r:id="rId10"/>
    <p:sldLayoutId id="2147483664" r:id="rId11"/>
    <p:sldLayoutId id="2147483670" r:id="rId12"/>
    <p:sldLayoutId id="2147483669" r:id="rId13"/>
    <p:sldLayoutId id="2147483684" r:id="rId14"/>
    <p:sldLayoutId id="2147483671" r:id="rId15"/>
    <p:sldLayoutId id="2147483683" r:id="rId16"/>
    <p:sldLayoutId id="2147483668" r:id="rId17"/>
    <p:sldLayoutId id="2147483666" r:id="rId18"/>
    <p:sldLayoutId id="2147483676" r:id="rId19"/>
    <p:sldLayoutId id="2147483677" r:id="rId20"/>
    <p:sldLayoutId id="2147483688" r:id="rId21"/>
    <p:sldLayoutId id="2147483689" r:id="rId22"/>
    <p:sldLayoutId id="2147483690" r:id="rId23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Gill Sans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png"/><Relationship Id="rId9" Type="http://schemas.microsoft.com/office/2007/relationships/diagramDrawing" Target="../diagrams/drawing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4.png"/><Relationship Id="rId9" Type="http://schemas.microsoft.com/office/2007/relationships/diagramDrawing" Target="../diagrams/drawing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6.png"/><Relationship Id="rId9" Type="http://schemas.microsoft.com/office/2007/relationships/diagramDrawing" Target="../diagrams/drawing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28.svg"/><Relationship Id="rId4" Type="http://schemas.openxmlformats.org/officeDocument/2006/relationships/diagramData" Target="../diagrams/data10.xml"/><Relationship Id="rId9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183866D0-9974-A92D-6037-92B5D4465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4" y="5744497"/>
            <a:ext cx="2919239" cy="957695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36B039A-DE92-E802-B6BE-D5FFEDEF3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95" y="5831032"/>
            <a:ext cx="2572943" cy="8440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163" y="1200709"/>
            <a:ext cx="8703425" cy="1873562"/>
          </a:xfrm>
        </p:spPr>
        <p:txBody>
          <a:bodyPr/>
          <a:lstStyle/>
          <a:p>
            <a:pPr algn="ctr"/>
            <a:r>
              <a:rPr lang="es-ES_tradnl" sz="2400" dirty="0"/>
              <a:t>PREDICCIÓN DE EMOCIONES A PARTIR DE CARACTERÍSTICAS DE AUDIO MUSICAL UTILIZANDO TÉCNICAS DE APRENDIZAJE MÁQUINA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4613" y="4125784"/>
            <a:ext cx="7560523" cy="1274818"/>
          </a:xfrm>
        </p:spPr>
        <p:txBody>
          <a:bodyPr/>
          <a:lstStyle/>
          <a:p>
            <a:pPr algn="ctr"/>
            <a:r>
              <a:rPr lang="es-ES_tradnl" dirty="0"/>
              <a:t>Autor</a:t>
            </a:r>
            <a:r>
              <a:rPr lang="es-ES_tradnl"/>
              <a:t>:  Víctor </a:t>
            </a:r>
            <a:r>
              <a:rPr lang="es-ES_tradnl" dirty="0"/>
              <a:t>Iglesias Cuevas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Tutora: Rebeca Goya Esteban</a:t>
            </a:r>
          </a:p>
          <a:p>
            <a:endParaRPr lang="es-ES_tradnl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E1062F1-6D02-78BE-644B-1D7706C85E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2" y="5649854"/>
            <a:ext cx="2941595" cy="7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FE2BFA-FA61-664D-88F7-09B9FDA8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Marcador de texto vertical 4">
            <a:extLst>
              <a:ext uri="{FF2B5EF4-FFF2-40B4-BE49-F238E27FC236}">
                <a16:creationId xmlns:a16="http://schemas.microsoft.com/office/drawing/2014/main" id="{E690D833-C76C-5C41-9B7B-5FEEE8D751A5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8292"/>
            <a:ext cx="4462841" cy="643272"/>
          </a:xfrm>
        </p:spPr>
        <p:txBody>
          <a:bodyPr/>
          <a:lstStyle/>
          <a:p>
            <a:r>
              <a:rPr lang="es-ES" dirty="0"/>
              <a:t>Modelo dimensional de Russell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69491BB-D4D4-C148-9511-BD5C5FF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A2B339A-CD1E-F26B-3D76-72F30332865F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94F1DB1-CC3E-67A1-A8A3-76A266719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9" name="Imagen 8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B0B8C809-AD6A-D1AC-D0FF-DE351DE6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2AAEE6-6B8E-C4A5-2B4A-9E4B62A49052}"/>
              </a:ext>
            </a:extLst>
          </p:cNvPr>
          <p:cNvSpPr txBox="1"/>
          <p:nvPr/>
        </p:nvSpPr>
        <p:spPr>
          <a:xfrm>
            <a:off x="1673612" y="2424023"/>
            <a:ext cx="80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Marcador de posición de imagen 6" descr="Gráfico, Gráfico radial&#10;&#10;Descripción generada automáticamente">
            <a:extLst>
              <a:ext uri="{FF2B5EF4-FFF2-40B4-BE49-F238E27FC236}">
                <a16:creationId xmlns:a16="http://schemas.microsoft.com/office/drawing/2014/main" id="{5DD4817D-6BAE-282B-E652-E3002B06C9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7" t="852" r="3790" b="1097"/>
          <a:stretch/>
        </p:blipFill>
        <p:spPr>
          <a:xfrm>
            <a:off x="3244042" y="2394259"/>
            <a:ext cx="5292219" cy="3837951"/>
          </a:xfrm>
          <a:prstGeom prst="rect">
            <a:avLst/>
          </a:prstGeom>
          <a:solidFill>
            <a:srgbClr val="DBDBDC">
              <a:alpha val="44000"/>
            </a:srgbClr>
          </a:solidFill>
        </p:spPr>
      </p:pic>
    </p:spTree>
    <p:extLst>
      <p:ext uri="{BB962C8B-B14F-4D97-AF65-F5344CB8AC3E}">
        <p14:creationId xmlns:p14="http://schemas.microsoft.com/office/powerpoint/2010/main" val="3022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2" name="Vertical Text Placeholder 4">
            <a:extLst>
              <a:ext uri="{FF2B5EF4-FFF2-40B4-BE49-F238E27FC236}">
                <a16:creationId xmlns:a16="http://schemas.microsoft.com/office/drawing/2014/main" id="{DD26BDA7-84C8-7E4E-B899-6E682E54AC38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498020"/>
            <a:ext cx="4462841" cy="643272"/>
          </a:xfrm>
        </p:spPr>
        <p:txBody>
          <a:bodyPr/>
          <a:lstStyle/>
          <a:p>
            <a:r>
              <a:rPr lang="es-ES" dirty="0"/>
              <a:t>Emociones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FB3ED302-EBCC-B70F-C037-E2AA2829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MER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78624C-DBC1-6A0D-4F65-0D527376D662}"/>
              </a:ext>
            </a:extLst>
          </p:cNvPr>
          <p:cNvSpPr txBox="1"/>
          <p:nvPr/>
        </p:nvSpPr>
        <p:spPr>
          <a:xfrm>
            <a:off x="2172331" y="3530365"/>
            <a:ext cx="158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/>
              <a:t>Percibidas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F8BE58-F1D1-C330-8096-7C9321B593F5}"/>
              </a:ext>
            </a:extLst>
          </p:cNvPr>
          <p:cNvSpPr txBox="1"/>
          <p:nvPr/>
        </p:nvSpPr>
        <p:spPr>
          <a:xfrm>
            <a:off x="7998429" y="3532960"/>
            <a:ext cx="140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Inducidas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4D7EF89-6AD3-CBFE-A831-62620ABF6334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8FD17DB-A3D2-A051-F1C5-430E9EC6D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3" name="Imagen 12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A57B4392-15DE-97FB-9D62-CAC004204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pic>
        <p:nvPicPr>
          <p:cNvPr id="4" name="Gráfico 3" descr="Cerebro izquierdo y derecho con relleno sólido">
            <a:extLst>
              <a:ext uri="{FF2B5EF4-FFF2-40B4-BE49-F238E27FC236}">
                <a16:creationId xmlns:a16="http://schemas.microsoft.com/office/drawing/2014/main" id="{EAF0C662-D259-7582-A272-EBB01D725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5058" y="2188917"/>
            <a:ext cx="3639935" cy="36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Marcador de texto vertical 12">
            <a:extLst>
              <a:ext uri="{FF2B5EF4-FFF2-40B4-BE49-F238E27FC236}">
                <a16:creationId xmlns:a16="http://schemas.microsoft.com/office/drawing/2014/main" id="{C50C058D-5AF8-CBDA-D23D-156ED0C1AC86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1150"/>
            <a:ext cx="4462841" cy="643272"/>
          </a:xfrm>
        </p:spPr>
        <p:txBody>
          <a:bodyPr/>
          <a:lstStyle/>
          <a:p>
            <a:r>
              <a:rPr lang="es-ES" dirty="0"/>
              <a:t>Sistema tradicional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8AF166C-A072-2B4A-92FF-E2CE50B5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D362F89-742D-89EC-62E3-F31BDD4C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31" y="2193546"/>
            <a:ext cx="7629137" cy="4199525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70A8AFEC-B01D-D776-8A9B-964A7695897D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67642E85-DCDA-4603-FBDB-BC210C72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20" name="Imagen 19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2FAAFDCE-C729-C855-A265-364FF347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72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179084B-B07B-3B6A-B263-02DED59A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Marcador de texto vertical 9">
            <a:extLst>
              <a:ext uri="{FF2B5EF4-FFF2-40B4-BE49-F238E27FC236}">
                <a16:creationId xmlns:a16="http://schemas.microsoft.com/office/drawing/2014/main" id="{9049A2C4-B4C3-CB8E-FCCA-73F2126EB40A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2495"/>
            <a:ext cx="4462841" cy="643272"/>
          </a:xfrm>
        </p:spPr>
        <p:txBody>
          <a:bodyPr/>
          <a:lstStyle/>
          <a:p>
            <a:r>
              <a:rPr lang="es-ES" dirty="0"/>
              <a:t>Regresión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B513F7-0352-1B48-70E9-CDC4A7A5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Machine Learning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FFC550A-1ACB-932A-C5AE-C202358B6CEC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8BD2A31-0EA7-3D1F-9523-67F8255C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8DE9F5AC-1F58-0A6B-C629-A1262270C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AF04C6-448D-1ED2-2C7F-D72270956D7F}"/>
              </a:ext>
            </a:extLst>
          </p:cNvPr>
          <p:cNvSpPr txBox="1"/>
          <p:nvPr/>
        </p:nvSpPr>
        <p:spPr>
          <a:xfrm>
            <a:off x="4462828" y="2532698"/>
            <a:ext cx="326634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Árbol de decisión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766D81-6771-FD65-3E28-D30D1467EFEF}"/>
              </a:ext>
            </a:extLst>
          </p:cNvPr>
          <p:cNvSpPr txBox="1"/>
          <p:nvPr/>
        </p:nvSpPr>
        <p:spPr>
          <a:xfrm>
            <a:off x="4462829" y="4074804"/>
            <a:ext cx="326634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lineal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B1BD9F-3FC9-B13C-1EC1-661B6DFD5634}"/>
              </a:ext>
            </a:extLst>
          </p:cNvPr>
          <p:cNvSpPr txBox="1"/>
          <p:nvPr/>
        </p:nvSpPr>
        <p:spPr>
          <a:xfrm>
            <a:off x="4462829" y="4831429"/>
            <a:ext cx="326634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ridge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A37C2F-C9DB-CA8D-904B-9C0967C44AF3}"/>
              </a:ext>
            </a:extLst>
          </p:cNvPr>
          <p:cNvSpPr txBox="1"/>
          <p:nvPr/>
        </p:nvSpPr>
        <p:spPr>
          <a:xfrm>
            <a:off x="4462828" y="3318827"/>
            <a:ext cx="326634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Bosque aleatorio</a:t>
            </a:r>
          </a:p>
        </p:txBody>
      </p:sp>
    </p:spTree>
    <p:extLst>
      <p:ext uri="{BB962C8B-B14F-4D97-AF65-F5344CB8AC3E}">
        <p14:creationId xmlns:p14="http://schemas.microsoft.com/office/powerpoint/2010/main" val="23183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09C30D7-816D-F828-8A49-5DAA00BA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561" y="460702"/>
            <a:ext cx="7127989" cy="643272"/>
          </a:xfrm>
        </p:spPr>
        <p:txBody>
          <a:bodyPr/>
          <a:lstStyle/>
          <a:p>
            <a:r>
              <a:rPr lang="es-ES" dirty="0"/>
              <a:t>Machine Learning</a:t>
            </a:r>
          </a:p>
        </p:txBody>
      </p:sp>
      <p:sp>
        <p:nvSpPr>
          <p:cNvPr id="11" name="Marcador de texto vertical 10">
            <a:extLst>
              <a:ext uri="{FF2B5EF4-FFF2-40B4-BE49-F238E27FC236}">
                <a16:creationId xmlns:a16="http://schemas.microsoft.com/office/drawing/2014/main" id="{00A8E643-E726-EC15-1E81-65FB177D11E0}"/>
              </a:ext>
            </a:extLst>
          </p:cNvPr>
          <p:cNvSpPr>
            <a:spLocks noGrp="1"/>
          </p:cNvSpPr>
          <p:nvPr>
            <p:ph type="body" orient="vert" idx="2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K-</a:t>
            </a:r>
            <a:r>
              <a:rPr lang="es-ES" dirty="0" err="1"/>
              <a:t>fold</a:t>
            </a:r>
            <a:endParaRPr lang="es-ES" dirty="0"/>
          </a:p>
          <a:p>
            <a:pPr>
              <a:lnSpc>
                <a:spcPct val="200000"/>
              </a:lnSpc>
            </a:pPr>
            <a:r>
              <a:rPr lang="es-ES" dirty="0"/>
              <a:t>Evalúa capacidad predictiva del modelo</a:t>
            </a:r>
          </a:p>
          <a:p>
            <a:pPr>
              <a:lnSpc>
                <a:spcPct val="200000"/>
              </a:lnSpc>
            </a:pPr>
            <a:r>
              <a:rPr lang="es-ES" dirty="0"/>
              <a:t>Evita sobreajuste (</a:t>
            </a:r>
            <a:r>
              <a:rPr lang="es-ES" dirty="0" err="1"/>
              <a:t>overfitting</a:t>
            </a:r>
            <a:r>
              <a:rPr lang="es-ES" dirty="0"/>
              <a:t>)</a:t>
            </a:r>
          </a:p>
        </p:txBody>
      </p:sp>
      <p:sp>
        <p:nvSpPr>
          <p:cNvPr id="15" name="Marcador de texto vertical 14">
            <a:extLst>
              <a:ext uri="{FF2B5EF4-FFF2-40B4-BE49-F238E27FC236}">
                <a16:creationId xmlns:a16="http://schemas.microsoft.com/office/drawing/2014/main" id="{B5722B23-239C-4E64-B77C-1AF1426525AA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6554855" y="1514898"/>
            <a:ext cx="4155632" cy="643272"/>
          </a:xfrm>
        </p:spPr>
        <p:txBody>
          <a:bodyPr/>
          <a:lstStyle/>
          <a:p>
            <a:r>
              <a:rPr lang="es-ES" dirty="0"/>
              <a:t>Cross-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6CBA7C6-7070-BFA7-94C9-2DDE4BE1479B}"/>
              </a:ext>
            </a:extLst>
          </p:cNvPr>
          <p:cNvSpPr/>
          <p:nvPr/>
        </p:nvSpPr>
        <p:spPr>
          <a:xfrm>
            <a:off x="1066799" y="1449528"/>
            <a:ext cx="5029201" cy="349623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All</a:t>
            </a:r>
            <a:r>
              <a:rPr lang="es-ES" sz="1400" dirty="0"/>
              <a:t> Data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6FE897A-FE45-3613-DA0B-245A69E9251A}"/>
              </a:ext>
            </a:extLst>
          </p:cNvPr>
          <p:cNvSpPr/>
          <p:nvPr/>
        </p:nvSpPr>
        <p:spPr>
          <a:xfrm>
            <a:off x="1066799" y="1892394"/>
            <a:ext cx="3594848" cy="3496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Training Data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32B2E3-DB0C-558E-7C63-0179B1F1C630}"/>
              </a:ext>
            </a:extLst>
          </p:cNvPr>
          <p:cNvSpPr/>
          <p:nvPr/>
        </p:nvSpPr>
        <p:spPr>
          <a:xfrm>
            <a:off x="4840941" y="1892394"/>
            <a:ext cx="1255058" cy="34962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Test Data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37933BB-2A90-3590-F9E5-C06AF6FA2299}"/>
              </a:ext>
            </a:extLst>
          </p:cNvPr>
          <p:cNvSpPr/>
          <p:nvPr/>
        </p:nvSpPr>
        <p:spPr>
          <a:xfrm>
            <a:off x="1066800" y="2434545"/>
            <a:ext cx="627530" cy="3496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CF4E2CD-86E7-1728-EC28-E07E685458D3}"/>
              </a:ext>
            </a:extLst>
          </p:cNvPr>
          <p:cNvSpPr/>
          <p:nvPr/>
        </p:nvSpPr>
        <p:spPr>
          <a:xfrm>
            <a:off x="1775011" y="2434545"/>
            <a:ext cx="627530" cy="34962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2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FB15C4D-34BF-E6F5-6D94-7F1053754525}"/>
              </a:ext>
            </a:extLst>
          </p:cNvPr>
          <p:cNvSpPr/>
          <p:nvPr/>
        </p:nvSpPr>
        <p:spPr>
          <a:xfrm>
            <a:off x="3218330" y="5049583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4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8F62D9-00C4-8BD2-E5AE-D75903C0DEE0}"/>
              </a:ext>
            </a:extLst>
          </p:cNvPr>
          <p:cNvSpPr/>
          <p:nvPr/>
        </p:nvSpPr>
        <p:spPr>
          <a:xfrm>
            <a:off x="3218330" y="2434545"/>
            <a:ext cx="627530" cy="34962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4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2F5EFA0-D61B-4EB8-1925-A1D9DB52667A}"/>
              </a:ext>
            </a:extLst>
          </p:cNvPr>
          <p:cNvSpPr/>
          <p:nvPr/>
        </p:nvSpPr>
        <p:spPr>
          <a:xfrm>
            <a:off x="3943830" y="2434545"/>
            <a:ext cx="627530" cy="34962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5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37A8F39-7232-4741-E95F-0C424BF6D353}"/>
              </a:ext>
            </a:extLst>
          </p:cNvPr>
          <p:cNvSpPr/>
          <p:nvPr/>
        </p:nvSpPr>
        <p:spPr>
          <a:xfrm>
            <a:off x="1075765" y="3015747"/>
            <a:ext cx="627530" cy="3496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A9F51D6-2F21-2FEF-F2F8-9CE1B9E9CA90}"/>
              </a:ext>
            </a:extLst>
          </p:cNvPr>
          <p:cNvSpPr/>
          <p:nvPr/>
        </p:nvSpPr>
        <p:spPr>
          <a:xfrm>
            <a:off x="1775011" y="3015747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2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DCCD7B2-2DDA-336C-D880-8BDC07B05517}"/>
              </a:ext>
            </a:extLst>
          </p:cNvPr>
          <p:cNvSpPr/>
          <p:nvPr/>
        </p:nvSpPr>
        <p:spPr>
          <a:xfrm>
            <a:off x="2505530" y="3015747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3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FC1401B-7445-08CD-A9A7-763D6B8970AB}"/>
              </a:ext>
            </a:extLst>
          </p:cNvPr>
          <p:cNvSpPr/>
          <p:nvPr/>
        </p:nvSpPr>
        <p:spPr>
          <a:xfrm>
            <a:off x="3218330" y="3015747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4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7361DDF-E20F-BB40-F9B5-4B027A92FB19}"/>
              </a:ext>
            </a:extLst>
          </p:cNvPr>
          <p:cNvSpPr/>
          <p:nvPr/>
        </p:nvSpPr>
        <p:spPr>
          <a:xfrm>
            <a:off x="3943830" y="3015747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5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A18DB1A-AF71-1E74-F9D9-F59550D3963C}"/>
              </a:ext>
            </a:extLst>
          </p:cNvPr>
          <p:cNvSpPr/>
          <p:nvPr/>
        </p:nvSpPr>
        <p:spPr>
          <a:xfrm>
            <a:off x="1075765" y="4032665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EA44F97-1B4C-1533-6F7F-960A76CCBD98}"/>
              </a:ext>
            </a:extLst>
          </p:cNvPr>
          <p:cNvSpPr/>
          <p:nvPr/>
        </p:nvSpPr>
        <p:spPr>
          <a:xfrm>
            <a:off x="1075765" y="3514399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4C65AB9-46CC-CC31-2925-E8014D36AE89}"/>
              </a:ext>
            </a:extLst>
          </p:cNvPr>
          <p:cNvSpPr/>
          <p:nvPr/>
        </p:nvSpPr>
        <p:spPr>
          <a:xfrm>
            <a:off x="1779600" y="3517599"/>
            <a:ext cx="627530" cy="3496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2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44CB5A1-109D-9C82-8275-CD5512D78D81}"/>
              </a:ext>
            </a:extLst>
          </p:cNvPr>
          <p:cNvSpPr/>
          <p:nvPr/>
        </p:nvSpPr>
        <p:spPr>
          <a:xfrm>
            <a:off x="2510970" y="3520846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3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399CB47-CFC1-91E5-CD4B-8E6E659A4C74}"/>
              </a:ext>
            </a:extLst>
          </p:cNvPr>
          <p:cNvSpPr/>
          <p:nvPr/>
        </p:nvSpPr>
        <p:spPr>
          <a:xfrm>
            <a:off x="3218330" y="3520846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D89949D-1DB3-0AB3-0C76-C6ADFBDE8AF6}"/>
              </a:ext>
            </a:extLst>
          </p:cNvPr>
          <p:cNvSpPr/>
          <p:nvPr/>
        </p:nvSpPr>
        <p:spPr>
          <a:xfrm>
            <a:off x="3944579" y="3514112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5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E70E4A0-A9A1-6236-0931-AD25C810A231}"/>
              </a:ext>
            </a:extLst>
          </p:cNvPr>
          <p:cNvSpPr/>
          <p:nvPr/>
        </p:nvSpPr>
        <p:spPr>
          <a:xfrm>
            <a:off x="1779600" y="4027540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2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D6D9684-35B0-6156-1534-EBB3B7F859AC}"/>
              </a:ext>
            </a:extLst>
          </p:cNvPr>
          <p:cNvSpPr/>
          <p:nvPr/>
        </p:nvSpPr>
        <p:spPr>
          <a:xfrm>
            <a:off x="2510970" y="4027540"/>
            <a:ext cx="627530" cy="3496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3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80A3588-E217-C1F2-B693-74BE6EB1EC7E}"/>
              </a:ext>
            </a:extLst>
          </p:cNvPr>
          <p:cNvSpPr/>
          <p:nvPr/>
        </p:nvSpPr>
        <p:spPr>
          <a:xfrm>
            <a:off x="3218330" y="4032665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4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F7957C6-93E0-BC47-6BEF-D5C79E62B5A8}"/>
              </a:ext>
            </a:extLst>
          </p:cNvPr>
          <p:cNvSpPr/>
          <p:nvPr/>
        </p:nvSpPr>
        <p:spPr>
          <a:xfrm>
            <a:off x="3943830" y="4027540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5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FB9DB43-DC05-0BEA-D54D-51F3890AA304}"/>
              </a:ext>
            </a:extLst>
          </p:cNvPr>
          <p:cNvSpPr/>
          <p:nvPr/>
        </p:nvSpPr>
        <p:spPr>
          <a:xfrm>
            <a:off x="1066800" y="4550931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1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6B3D564-6269-815C-FFED-A7D3D6DEC91D}"/>
              </a:ext>
            </a:extLst>
          </p:cNvPr>
          <p:cNvSpPr/>
          <p:nvPr/>
        </p:nvSpPr>
        <p:spPr>
          <a:xfrm>
            <a:off x="1775011" y="4550931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2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912EC6F-9A02-A213-AB3A-FE2734A8DB5A}"/>
              </a:ext>
            </a:extLst>
          </p:cNvPr>
          <p:cNvSpPr/>
          <p:nvPr/>
        </p:nvSpPr>
        <p:spPr>
          <a:xfrm>
            <a:off x="2510970" y="4555508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DA24552-3C5C-13F1-1B6F-34C57C0EB23F}"/>
              </a:ext>
            </a:extLst>
          </p:cNvPr>
          <p:cNvSpPr/>
          <p:nvPr/>
        </p:nvSpPr>
        <p:spPr>
          <a:xfrm>
            <a:off x="3218330" y="4559860"/>
            <a:ext cx="627530" cy="3496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4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2CAF6D7-684E-A37E-D90C-03A1899CB02F}"/>
              </a:ext>
            </a:extLst>
          </p:cNvPr>
          <p:cNvSpPr/>
          <p:nvPr/>
        </p:nvSpPr>
        <p:spPr>
          <a:xfrm>
            <a:off x="3937584" y="4562925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5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20E7E88-2059-708E-E572-0234E57FF256}"/>
              </a:ext>
            </a:extLst>
          </p:cNvPr>
          <p:cNvSpPr/>
          <p:nvPr/>
        </p:nvSpPr>
        <p:spPr>
          <a:xfrm>
            <a:off x="1066800" y="5049583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1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37B78AB-98E2-7821-97F0-634D03AF3129}"/>
              </a:ext>
            </a:extLst>
          </p:cNvPr>
          <p:cNvSpPr/>
          <p:nvPr/>
        </p:nvSpPr>
        <p:spPr>
          <a:xfrm>
            <a:off x="1779600" y="5049583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2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6C8069C-F55F-C980-62C4-3EF249D09BF1}"/>
              </a:ext>
            </a:extLst>
          </p:cNvPr>
          <p:cNvSpPr/>
          <p:nvPr/>
        </p:nvSpPr>
        <p:spPr>
          <a:xfrm>
            <a:off x="2505530" y="5049583"/>
            <a:ext cx="627530" cy="3496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C018282-021E-79C7-54B1-EB362F5F580D}"/>
              </a:ext>
            </a:extLst>
          </p:cNvPr>
          <p:cNvSpPr/>
          <p:nvPr/>
        </p:nvSpPr>
        <p:spPr>
          <a:xfrm>
            <a:off x="2510970" y="2434545"/>
            <a:ext cx="627530" cy="34962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3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3ADD381-F6B7-AE27-634D-F2A7CFC5B695}"/>
              </a:ext>
            </a:extLst>
          </p:cNvPr>
          <p:cNvSpPr/>
          <p:nvPr/>
        </p:nvSpPr>
        <p:spPr>
          <a:xfrm>
            <a:off x="3943830" y="5049583"/>
            <a:ext cx="627530" cy="3496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Fold</a:t>
            </a:r>
            <a:r>
              <a:rPr lang="es-ES" sz="1200" dirty="0"/>
              <a:t> 5</a:t>
            </a:r>
          </a:p>
        </p:txBody>
      </p:sp>
      <p:sp>
        <p:nvSpPr>
          <p:cNvPr id="59" name="Cerrar llave 58">
            <a:extLst>
              <a:ext uri="{FF2B5EF4-FFF2-40B4-BE49-F238E27FC236}">
                <a16:creationId xmlns:a16="http://schemas.microsoft.com/office/drawing/2014/main" id="{957842DF-E8BF-32D7-39AB-0A8BA973071E}"/>
              </a:ext>
            </a:extLst>
          </p:cNvPr>
          <p:cNvSpPr/>
          <p:nvPr/>
        </p:nvSpPr>
        <p:spPr>
          <a:xfrm>
            <a:off x="4771091" y="2434545"/>
            <a:ext cx="181909" cy="2964660"/>
          </a:xfrm>
          <a:prstGeom prst="righ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3AD72A-C372-594C-35FE-9C9BD5AA3497}"/>
              </a:ext>
            </a:extLst>
          </p:cNvPr>
          <p:cNvSpPr txBox="1"/>
          <p:nvPr/>
        </p:nvSpPr>
        <p:spPr>
          <a:xfrm>
            <a:off x="5027386" y="3665466"/>
            <a:ext cx="1255058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Finding</a:t>
            </a:r>
            <a:r>
              <a:rPr lang="es-ES" sz="1400" dirty="0"/>
              <a:t> </a:t>
            </a:r>
            <a:r>
              <a:rPr lang="es-ES" sz="1400" dirty="0" err="1"/>
              <a:t>Parameters</a:t>
            </a:r>
            <a:endParaRPr lang="es-ES" sz="14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829B471-67A9-06CF-481A-292E22B08F05}"/>
              </a:ext>
            </a:extLst>
          </p:cNvPr>
          <p:cNvSpPr txBox="1"/>
          <p:nvPr/>
        </p:nvSpPr>
        <p:spPr>
          <a:xfrm>
            <a:off x="408750" y="3015747"/>
            <a:ext cx="64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Split 1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4FC2BA8-A405-5ED3-4D1D-875A31E13865}"/>
              </a:ext>
            </a:extLst>
          </p:cNvPr>
          <p:cNvSpPr txBox="1"/>
          <p:nvPr/>
        </p:nvSpPr>
        <p:spPr>
          <a:xfrm>
            <a:off x="403110" y="3504931"/>
            <a:ext cx="64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Split 2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F282A97-6CBC-015C-2F20-722BEE3075FC}"/>
              </a:ext>
            </a:extLst>
          </p:cNvPr>
          <p:cNvSpPr txBox="1"/>
          <p:nvPr/>
        </p:nvSpPr>
        <p:spPr>
          <a:xfrm>
            <a:off x="399369" y="4023724"/>
            <a:ext cx="64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Split 3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8650E49-A8C0-DA7C-4FD4-289F0E26018F}"/>
              </a:ext>
            </a:extLst>
          </p:cNvPr>
          <p:cNvSpPr txBox="1"/>
          <p:nvPr/>
        </p:nvSpPr>
        <p:spPr>
          <a:xfrm>
            <a:off x="401010" y="4550931"/>
            <a:ext cx="64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Split 4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D7BFFAF-DBFD-56CE-BD1B-47E1C5453EF1}"/>
              </a:ext>
            </a:extLst>
          </p:cNvPr>
          <p:cNvSpPr txBox="1"/>
          <p:nvPr/>
        </p:nvSpPr>
        <p:spPr>
          <a:xfrm>
            <a:off x="401010" y="5049583"/>
            <a:ext cx="64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Split 5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1EEB92C-66D8-B44E-3458-740F5A72B348}"/>
              </a:ext>
            </a:extLst>
          </p:cNvPr>
          <p:cNvSpPr/>
          <p:nvPr/>
        </p:nvSpPr>
        <p:spPr>
          <a:xfrm>
            <a:off x="4840941" y="5705378"/>
            <a:ext cx="1255058" cy="34962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Test Data</a:t>
            </a:r>
          </a:p>
        </p:txBody>
      </p:sp>
      <p:sp>
        <p:nvSpPr>
          <p:cNvPr id="71" name="Abrir llave 70">
            <a:extLst>
              <a:ext uri="{FF2B5EF4-FFF2-40B4-BE49-F238E27FC236}">
                <a16:creationId xmlns:a16="http://schemas.microsoft.com/office/drawing/2014/main" id="{624E26D7-75BC-B841-FF4D-4E4874B487AF}"/>
              </a:ext>
            </a:extLst>
          </p:cNvPr>
          <p:cNvSpPr/>
          <p:nvPr/>
        </p:nvSpPr>
        <p:spPr>
          <a:xfrm>
            <a:off x="4572109" y="5705378"/>
            <a:ext cx="89538" cy="346812"/>
          </a:xfrm>
          <a:prstGeom prst="leftBrac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8BBF235-F532-9669-4433-8DDADD3D3093}"/>
              </a:ext>
            </a:extLst>
          </p:cNvPr>
          <p:cNvSpPr txBox="1"/>
          <p:nvPr/>
        </p:nvSpPr>
        <p:spPr>
          <a:xfrm>
            <a:off x="3175218" y="5705378"/>
            <a:ext cx="1307245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Final </a:t>
            </a:r>
            <a:r>
              <a:rPr lang="es-ES" sz="1400" dirty="0" err="1"/>
              <a:t>evaluation</a:t>
            </a:r>
            <a:endParaRPr lang="es-ES" sz="1400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0F7EC11-7D1C-F124-FDE4-5083207C3534}"/>
              </a:ext>
            </a:extLst>
          </p:cNvPr>
          <p:cNvGrpSpPr/>
          <p:nvPr/>
        </p:nvGrpSpPr>
        <p:grpSpPr>
          <a:xfrm>
            <a:off x="11030767" y="149579"/>
            <a:ext cx="956057" cy="725302"/>
            <a:chOff x="88131" y="154592"/>
            <a:chExt cx="956057" cy="725302"/>
          </a:xfrm>
        </p:grpSpPr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BC146BD4-C76B-E23E-E20D-EB50E2D58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5" name="Imagen 74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CD46E96C-A0FA-F252-D2AE-00F0CC32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8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Carpeta con relleno sólido">
            <a:extLst>
              <a:ext uri="{FF2B5EF4-FFF2-40B4-BE49-F238E27FC236}">
                <a16:creationId xmlns:a16="http://schemas.microsoft.com/office/drawing/2014/main" id="{7A4DB495-19DF-54F6-5C52-DE411A0D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75" y="1375809"/>
            <a:ext cx="3644448" cy="2783298"/>
          </a:xfrm>
          <a:prstGeom prst="rect">
            <a:avLst/>
          </a:prstGeom>
        </p:spPr>
      </p:pic>
      <p:pic>
        <p:nvPicPr>
          <p:cNvPr id="12" name="Gráfico 11" descr="Carpeta con relleno sólido">
            <a:extLst>
              <a:ext uri="{FF2B5EF4-FFF2-40B4-BE49-F238E27FC236}">
                <a16:creationId xmlns:a16="http://schemas.microsoft.com/office/drawing/2014/main" id="{8D361920-2552-7BF7-D1D6-83F5158C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4499" y="2194959"/>
            <a:ext cx="3644448" cy="2783298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2B62978-D057-9592-9241-AEB673A7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Marcador de texto vertical 8">
            <a:extLst>
              <a:ext uri="{FF2B5EF4-FFF2-40B4-BE49-F238E27FC236}">
                <a16:creationId xmlns:a16="http://schemas.microsoft.com/office/drawing/2014/main" id="{5DC1EB2C-E308-ED10-B383-CA8CDE27BD64}"/>
              </a:ext>
            </a:extLst>
          </p:cNvPr>
          <p:cNvSpPr>
            <a:spLocks noGrp="1"/>
          </p:cNvSpPr>
          <p:nvPr>
            <p:ph type="body" orient="vert" idx="24"/>
          </p:nvPr>
        </p:nvSpPr>
        <p:spPr>
          <a:xfrm>
            <a:off x="1699063" y="2416837"/>
            <a:ext cx="5025587" cy="2305318"/>
          </a:xfrm>
        </p:spPr>
        <p:txBody>
          <a:bodyPr numCol="1">
            <a:normAutofit/>
          </a:bodyPr>
          <a:lstStyle/>
          <a:p>
            <a:r>
              <a:rPr lang="es-ES" sz="2100" b="0" i="0" u="none" strike="noStrike" baseline="0" dirty="0">
                <a:latin typeface="CMTI12"/>
              </a:rPr>
              <a:t>DEAM </a:t>
            </a:r>
            <a:r>
              <a:rPr lang="es-ES" sz="2100" b="0" i="0" u="none" strike="noStrike" baseline="0" dirty="0" err="1">
                <a:latin typeface="CMTI12"/>
              </a:rPr>
              <a:t>dataset</a:t>
            </a:r>
            <a:r>
              <a:rPr lang="es-ES" sz="2100" b="0" i="0" u="none" strike="noStrike" baseline="0" dirty="0">
                <a:latin typeface="CMTI12"/>
              </a:rPr>
              <a:t> - </a:t>
            </a:r>
            <a:r>
              <a:rPr lang="es-ES" sz="2100" b="0" i="0" u="none" strike="noStrike" baseline="0" dirty="0" err="1">
                <a:latin typeface="CMTI12"/>
              </a:rPr>
              <a:t>The</a:t>
            </a:r>
            <a:r>
              <a:rPr lang="es-ES" sz="2100" b="0" i="0" u="none" strike="noStrike" baseline="0" dirty="0">
                <a:latin typeface="CMTI12"/>
              </a:rPr>
              <a:t> </a:t>
            </a:r>
            <a:r>
              <a:rPr lang="es-ES" sz="2100" b="0" i="0" u="none" strike="noStrike" baseline="0" dirty="0" err="1">
                <a:latin typeface="CMTI12"/>
              </a:rPr>
              <a:t>MediaEval</a:t>
            </a:r>
            <a:r>
              <a:rPr lang="es-ES" sz="2100" b="0" i="0" u="none" strike="noStrike" baseline="0" dirty="0">
                <a:latin typeface="CMTI12"/>
              </a:rPr>
              <a:t> </a:t>
            </a:r>
            <a:r>
              <a:rPr lang="en-US" sz="2100" b="0" i="0" u="none" strike="noStrike" baseline="0" dirty="0">
                <a:latin typeface="CMTI12"/>
              </a:rPr>
              <a:t>Database for Emotional Analysis of Music</a:t>
            </a:r>
          </a:p>
          <a:p>
            <a:r>
              <a:rPr lang="en-US" sz="2100" dirty="0">
                <a:latin typeface="CMTI12"/>
              </a:rPr>
              <a:t>1800 </a:t>
            </a:r>
            <a:r>
              <a:rPr lang="es-ES" sz="2100" dirty="0">
                <a:latin typeface="CMTI12"/>
              </a:rPr>
              <a:t>extractos</a:t>
            </a:r>
            <a:r>
              <a:rPr lang="en-US" sz="2100" dirty="0">
                <a:latin typeface="CMTI12"/>
              </a:rPr>
              <a:t> de canciones</a:t>
            </a:r>
          </a:p>
          <a:p>
            <a:r>
              <a:rPr lang="es-ES" sz="2100" b="0" i="0" u="none" strike="noStrike" baseline="0" dirty="0">
                <a:latin typeface="CMTI12"/>
              </a:rPr>
              <a:t>45s en ventanas de 500ms (descartando los primeros 15s)</a:t>
            </a:r>
          </a:p>
          <a:p>
            <a:endParaRPr lang="en-US" sz="1800" b="0" i="0" u="none" strike="noStrike" baseline="0" dirty="0">
              <a:latin typeface="CMTI12"/>
            </a:endParaRPr>
          </a:p>
          <a:p>
            <a:endParaRPr lang="en-US" sz="1800" b="0" i="0" u="none" strike="noStrike" baseline="0" dirty="0">
              <a:latin typeface="CMTI12"/>
            </a:endParaRPr>
          </a:p>
          <a:p>
            <a:pPr marL="0" indent="0" algn="l">
              <a:buNone/>
            </a:pPr>
            <a:endParaRPr lang="es-ES" dirty="0"/>
          </a:p>
        </p:txBody>
      </p:sp>
      <p:sp>
        <p:nvSpPr>
          <p:cNvPr id="10" name="Marcador de texto vertical 9">
            <a:extLst>
              <a:ext uri="{FF2B5EF4-FFF2-40B4-BE49-F238E27FC236}">
                <a16:creationId xmlns:a16="http://schemas.microsoft.com/office/drawing/2014/main" id="{E279E049-818F-875C-CDA6-E4F18FCF3BC3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1150"/>
            <a:ext cx="4462841" cy="643272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DEAM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D46C546-5955-85F9-7CF5-5DC95CE9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Conjunto de datos</a:t>
            </a:r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F6B5FB-D312-C2AF-C470-319CF893EFD5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20D32D5-DF21-3C4F-7E9F-583C3412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5" name="Imagen 14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1BC3D47F-2536-DBDD-7B3B-ECD8BD05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211DFC-28D2-9A7D-87B1-1097A28A34FB}"/>
              </a:ext>
            </a:extLst>
          </p:cNvPr>
          <p:cNvSpPr txBox="1"/>
          <p:nvPr/>
        </p:nvSpPr>
        <p:spPr>
          <a:xfrm>
            <a:off x="7911003" y="3157283"/>
            <a:ext cx="2211440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Metadatos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22B9F8-136F-A935-9D59-5B9B62565167}"/>
              </a:ext>
            </a:extLst>
          </p:cNvPr>
          <p:cNvSpPr txBox="1"/>
          <p:nvPr/>
        </p:nvSpPr>
        <p:spPr>
          <a:xfrm>
            <a:off x="7570522" y="2278142"/>
            <a:ext cx="2211440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Características</a:t>
            </a:r>
          </a:p>
        </p:txBody>
      </p:sp>
      <p:pic>
        <p:nvPicPr>
          <p:cNvPr id="19" name="Gráfico 18" descr="Carpeta con relleno sólido">
            <a:extLst>
              <a:ext uri="{FF2B5EF4-FFF2-40B4-BE49-F238E27FC236}">
                <a16:creationId xmlns:a16="http://schemas.microsoft.com/office/drawing/2014/main" id="{502E1BAD-7259-5F9F-C63F-B5BD01EF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1875" y="3074202"/>
            <a:ext cx="3644448" cy="278329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443C1F9-850A-7E47-8DA9-B64FC0D122A7}"/>
              </a:ext>
            </a:extLst>
          </p:cNvPr>
          <p:cNvSpPr txBox="1"/>
          <p:nvPr/>
        </p:nvSpPr>
        <p:spPr>
          <a:xfrm>
            <a:off x="8530205" y="4148750"/>
            <a:ext cx="1271020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Valencia </a:t>
            </a:r>
          </a:p>
          <a:p>
            <a:pPr algn="ctr"/>
            <a:r>
              <a:rPr lang="es-ES" b="1" dirty="0"/>
              <a:t>y activación</a:t>
            </a:r>
          </a:p>
        </p:txBody>
      </p:sp>
    </p:spTree>
    <p:extLst>
      <p:ext uri="{BB962C8B-B14F-4D97-AF65-F5344CB8AC3E}">
        <p14:creationId xmlns:p14="http://schemas.microsoft.com/office/powerpoint/2010/main" val="5425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8B2D86-A9DF-C1F9-7940-0EBD3CCE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Marcador de texto vertical 3">
            <a:extLst>
              <a:ext uri="{FF2B5EF4-FFF2-40B4-BE49-F238E27FC236}">
                <a16:creationId xmlns:a16="http://schemas.microsoft.com/office/drawing/2014/main" id="{E2E2855C-1EA5-66BB-EA01-B6EE1955DD40}"/>
              </a:ext>
            </a:extLst>
          </p:cNvPr>
          <p:cNvSpPr>
            <a:spLocks noGrp="1"/>
          </p:cNvSpPr>
          <p:nvPr>
            <p:ph type="body" orient="vert" idx="24"/>
          </p:nvPr>
        </p:nvSpPr>
        <p:spPr>
          <a:xfrm>
            <a:off x="1699063" y="2207290"/>
            <a:ext cx="10050844" cy="1425397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err="1"/>
              <a:t>openSMILE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Media y desviación estándar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Más de 250 valores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vertical 4">
            <a:extLst>
              <a:ext uri="{FF2B5EF4-FFF2-40B4-BE49-F238E27FC236}">
                <a16:creationId xmlns:a16="http://schemas.microsoft.com/office/drawing/2014/main" id="{B49C4F1E-275E-B007-01D6-86E6941D5B20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1625"/>
            <a:ext cx="4462841" cy="643272"/>
          </a:xfrm>
        </p:spPr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925750D-35EF-DEF3-C37A-388DD2AC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Conjunto de datos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C6E730E-CB0E-2C1A-1E4F-3EC29A4759CC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325FB4A-9830-EA2E-5216-C999AF7FF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9" name="Imagen 8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B99B05A9-5098-F3D1-A26B-2F09F466C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sp>
        <p:nvSpPr>
          <p:cNvPr id="11" name="Marcador de texto vertical 3">
            <a:extLst>
              <a:ext uri="{FF2B5EF4-FFF2-40B4-BE49-F238E27FC236}">
                <a16:creationId xmlns:a16="http://schemas.microsoft.com/office/drawing/2014/main" id="{EEDE668B-2D67-EA08-9120-B01EF0793D13}"/>
              </a:ext>
            </a:extLst>
          </p:cNvPr>
          <p:cNvSpPr txBox="1">
            <a:spLocks/>
          </p:cNvSpPr>
          <p:nvPr/>
        </p:nvSpPr>
        <p:spPr>
          <a:xfrm>
            <a:off x="553914" y="3704130"/>
            <a:ext cx="10761785" cy="2591895"/>
          </a:xfrm>
          <a:prstGeom prst="rect">
            <a:avLst/>
          </a:prstGeom>
        </p:spPr>
        <p:txBody>
          <a:bodyPr vert="horz" lIns="91440" tIns="45720" rIns="91440" bIns="45720" numCol="3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Energía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Intensidad de fotograma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Coeficientes </a:t>
            </a:r>
            <a:r>
              <a:rPr lang="es-ES" sz="1400" dirty="0" err="1"/>
              <a:t>cepstrales</a:t>
            </a:r>
            <a:r>
              <a:rPr lang="es-ES" sz="1400" dirty="0"/>
              <a:t> Mel y </a:t>
            </a:r>
            <a:r>
              <a:rPr lang="es-ES" sz="1400" dirty="0" err="1"/>
              <a:t>Bark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Sonoridad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Coeficientes predictivos lineales (LPC)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Pares espectrales de líneas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Frecuencia fundamental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Coeficientes perceptivos lineales predictivos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err="1"/>
              <a:t>Jitter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err="1"/>
              <a:t>Shimmer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Tasa de cruce por cero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Frecuencia fundamental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Armonía espectral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CROMA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Relaciones de armónicos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Probabilidad de emisión de voz</a:t>
            </a:r>
          </a:p>
        </p:txBody>
      </p:sp>
    </p:spTree>
    <p:extLst>
      <p:ext uri="{BB962C8B-B14F-4D97-AF65-F5344CB8AC3E}">
        <p14:creationId xmlns:p14="http://schemas.microsoft.com/office/powerpoint/2010/main" val="15136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2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5C7353-CD8C-4EB5-8960-8CAB30F9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Marcador de texto vertical 6">
            <a:extLst>
              <a:ext uri="{FF2B5EF4-FFF2-40B4-BE49-F238E27FC236}">
                <a16:creationId xmlns:a16="http://schemas.microsoft.com/office/drawing/2014/main" id="{472A962C-DAD3-B124-FC5D-E2924A29C5DA}"/>
              </a:ext>
            </a:extLst>
          </p:cNvPr>
          <p:cNvSpPr>
            <a:spLocks noGrp="1"/>
          </p:cNvSpPr>
          <p:nvPr>
            <p:ph type="body" orient="vert" idx="24"/>
          </p:nvPr>
        </p:nvSpPr>
        <p:spPr>
          <a:xfrm>
            <a:off x="575685" y="2264286"/>
            <a:ext cx="8467816" cy="809939"/>
          </a:xfrm>
        </p:spPr>
        <p:txBody>
          <a:bodyPr numCol="1"/>
          <a:lstStyle/>
          <a:p>
            <a:pPr marL="0" indent="0">
              <a:buNone/>
            </a:pPr>
            <a:r>
              <a:rPr lang="es-ES" dirty="0"/>
              <a:t>Se unifican los datos para crear una tabla con todas las características junto con los valores de valencia y activación</a:t>
            </a:r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7B6F4EA5-4CB8-2D4B-271C-8FB007E70670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8951"/>
            <a:ext cx="4462841" cy="643272"/>
          </a:xfrm>
        </p:spPr>
        <p:txBody>
          <a:bodyPr/>
          <a:lstStyle/>
          <a:p>
            <a:r>
              <a:rPr lang="es-ES" dirty="0"/>
              <a:t>Extracción y manipulación de datos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2AE7D0-B83F-097D-A43D-88BF74F1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E3B4FE-0E05-4B6E-9F3C-3EF729BA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9" y="3327392"/>
            <a:ext cx="8494546" cy="26575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2F38B7B2-AFF2-E830-A6C0-BD32A7D4A89B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57D4D14-FE44-CD74-A304-1AE0ADDAA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3" name="Imagen 12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6327D5F8-F458-5169-4224-405F53B3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CEADB44-A61B-1D3D-70D1-37D67B551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720735"/>
              </p:ext>
            </p:extLst>
          </p:nvPr>
        </p:nvGraphicFramePr>
        <p:xfrm>
          <a:off x="9480130" y="1905725"/>
          <a:ext cx="1978446" cy="343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761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5C7353-CD8C-4EB5-8960-8CAB30F9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7B6F4EA5-4CB8-2D4B-271C-8FB007E70670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8951"/>
            <a:ext cx="4462841" cy="643272"/>
          </a:xfrm>
        </p:spPr>
        <p:txBody>
          <a:bodyPr/>
          <a:lstStyle/>
          <a:p>
            <a:r>
              <a:rPr lang="es-ES" dirty="0"/>
              <a:t>Definición de variables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2AE7D0-B83F-097D-A43D-88BF74F1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1B028B-CA68-9AC2-FDAF-86B8B7D9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29939"/>
              </p:ext>
            </p:extLst>
          </p:nvPr>
        </p:nvGraphicFramePr>
        <p:xfrm>
          <a:off x="644690" y="3626652"/>
          <a:ext cx="813736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2419">
                  <a:extLst>
                    <a:ext uri="{9D8B030D-6E8A-4147-A177-3AD203B41FA5}">
                      <a16:colId xmlns:a16="http://schemas.microsoft.com/office/drawing/2014/main" val="876690869"/>
                    </a:ext>
                  </a:extLst>
                </a:gridCol>
                <a:gridCol w="2527289">
                  <a:extLst>
                    <a:ext uri="{9D8B030D-6E8A-4147-A177-3AD203B41FA5}">
                      <a16:colId xmlns:a16="http://schemas.microsoft.com/office/drawing/2014/main" val="252045900"/>
                    </a:ext>
                  </a:extLst>
                </a:gridCol>
                <a:gridCol w="2717652">
                  <a:extLst>
                    <a:ext uri="{9D8B030D-6E8A-4147-A177-3AD203B41FA5}">
                      <a16:colId xmlns:a16="http://schemas.microsoft.com/office/drawing/2014/main" val="823961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5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Variables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entrenamiento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X_train_val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y_train_val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X_train_ar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y_train_ar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7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Variables test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X_test_val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y_test_val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X_test_ar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y_test_ar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0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Datos de entrenamiento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Datos de test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25515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C72364B1-CBE4-1312-D9A4-0A4048913AB6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038480D-076E-00BF-4469-A07DB6D6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1" name="Imagen 1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CFB3615C-48FA-A52B-81B7-D5EEC98B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ABC82E6A-578C-DE85-463C-6743D3B46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0" y="2319332"/>
            <a:ext cx="6264183" cy="815411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DF602FD-C0D4-5059-1527-4E7C9C887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88531"/>
              </p:ext>
            </p:extLst>
          </p:nvPr>
        </p:nvGraphicFramePr>
        <p:xfrm>
          <a:off x="9480130" y="1905725"/>
          <a:ext cx="1978446" cy="343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203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845E763-4609-8428-944D-0D20A5F1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Marcador de texto vertical 12">
            <a:extLst>
              <a:ext uri="{FF2B5EF4-FFF2-40B4-BE49-F238E27FC236}">
                <a16:creationId xmlns:a16="http://schemas.microsoft.com/office/drawing/2014/main" id="{1C626909-5B51-A373-1094-4D2A5F043AC0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7372"/>
            <a:ext cx="4462841" cy="643272"/>
          </a:xfrm>
        </p:spPr>
        <p:txBody>
          <a:bodyPr/>
          <a:lstStyle/>
          <a:p>
            <a:r>
              <a:rPr lang="es-ES" dirty="0" err="1"/>
              <a:t>GridSearchCV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07E82F6-DB6E-E7D8-74EB-39B26DD7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9C2E4D7-13EF-6F3B-CF39-4F6E4A0D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12" y="2712326"/>
            <a:ext cx="5289163" cy="2155136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DF57CAD-2334-6CE0-B8E7-5A8E673B78A2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315CE43-6FCE-05A0-91E0-A5225A91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0A28C4F2-3A73-12D8-690E-8053DAC38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C213F55-2E3D-5EFA-781D-BA3EF56CE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215064"/>
              </p:ext>
            </p:extLst>
          </p:nvPr>
        </p:nvGraphicFramePr>
        <p:xfrm>
          <a:off x="9480130" y="1905725"/>
          <a:ext cx="1978446" cy="343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442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68A8F5-2A3C-549F-9728-1DE078A0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23877F5-F2D3-7D3F-0A65-87F852E67336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3703"/>
            <a:ext cx="4462841" cy="643272"/>
          </a:xfrm>
        </p:spPr>
        <p:txBody>
          <a:bodyPr/>
          <a:lstStyle/>
          <a:p>
            <a:r>
              <a:rPr lang="es-ES" dirty="0"/>
              <a:t>Hiperparámetros para árbol de decisión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FEE9B6B0-F62B-1755-F3DF-0DF3952A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3899E717-4062-2348-37EA-7BAFE1C3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40370"/>
              </p:ext>
            </p:extLst>
          </p:nvPr>
        </p:nvGraphicFramePr>
        <p:xfrm>
          <a:off x="1673612" y="2385066"/>
          <a:ext cx="60960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8038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1600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065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Hiperparámetro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criterion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squared_error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squared_error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9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splitter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best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best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max_depth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4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min_simples_split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min_simples_leaf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max_features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1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random_state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4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max_leaf_nodes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54244"/>
                  </a:ext>
                </a:extLst>
              </a:tr>
            </a:tbl>
          </a:graphicData>
        </a:graphic>
      </p:graphicFrame>
      <p:grpSp>
        <p:nvGrpSpPr>
          <p:cNvPr id="29" name="Grupo 28">
            <a:extLst>
              <a:ext uri="{FF2B5EF4-FFF2-40B4-BE49-F238E27FC236}">
                <a16:creationId xmlns:a16="http://schemas.microsoft.com/office/drawing/2014/main" id="{D7209C8C-D221-D955-3C8F-02A28184C4C9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8B6B31B5-2B88-6830-BAFA-C27269457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31" name="Imagen 3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E1CD4575-B824-CBFA-1CA8-0386B14F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F61B09C-6F58-EB05-C44A-61015B078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066947"/>
              </p:ext>
            </p:extLst>
          </p:nvPr>
        </p:nvGraphicFramePr>
        <p:xfrm>
          <a:off x="9480130" y="1905725"/>
          <a:ext cx="1978446" cy="343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70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68A8F5-2A3C-549F-9728-1DE078A0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23877F5-F2D3-7D3F-0A65-87F852E67336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3703"/>
            <a:ext cx="4462841" cy="643272"/>
          </a:xfrm>
        </p:spPr>
        <p:txBody>
          <a:bodyPr/>
          <a:lstStyle/>
          <a:p>
            <a:r>
              <a:rPr lang="es-ES" dirty="0"/>
              <a:t>Hiperparámetros para bosque aleatorio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FEE9B6B0-F62B-1755-F3DF-0DF3952A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3899E717-4062-2348-37EA-7BAFE1C3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07384"/>
              </p:ext>
            </p:extLst>
          </p:nvPr>
        </p:nvGraphicFramePr>
        <p:xfrm>
          <a:off x="1673612" y="2388882"/>
          <a:ext cx="6096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8038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1600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065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Hiperparámetro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n_estimators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0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criterion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squared_error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squared_error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9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max_depth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4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min_simples_split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max_features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1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random_state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4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bootstrap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54244"/>
                  </a:ext>
                </a:extLst>
              </a:tr>
            </a:tbl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47CEEAFE-7119-AE99-11F6-9465FE722502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593E170-4E22-056B-CC13-C40AD61A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5" name="Imagen 4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973F0DD2-1107-C899-EAA5-4BD6F5639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6213E1F-0C52-2485-E322-C2D943494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066947"/>
              </p:ext>
            </p:extLst>
          </p:nvPr>
        </p:nvGraphicFramePr>
        <p:xfrm>
          <a:off x="9480130" y="1905725"/>
          <a:ext cx="1978446" cy="343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40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68A8F5-2A3C-549F-9728-1DE078A0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23877F5-F2D3-7D3F-0A65-87F852E67336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3703"/>
            <a:ext cx="4462841" cy="643272"/>
          </a:xfrm>
        </p:spPr>
        <p:txBody>
          <a:bodyPr/>
          <a:lstStyle/>
          <a:p>
            <a:r>
              <a:rPr lang="es-ES" dirty="0"/>
              <a:t>Hiperparámetros para regresión lineal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FEE9B6B0-F62B-1755-F3DF-0DF3952A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3899E717-4062-2348-37EA-7BAFE1C3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81344"/>
              </p:ext>
            </p:extLst>
          </p:nvPr>
        </p:nvGraphicFramePr>
        <p:xfrm>
          <a:off x="1673612" y="2498725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8038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1600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065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Hiperparámetro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copy_X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9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fit_intercept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n_jobs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4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75221"/>
                  </a:ext>
                </a:extLst>
              </a:tr>
            </a:tbl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47CEEAFE-7119-AE99-11F6-9465FE722502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593E170-4E22-056B-CC13-C40AD61A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5" name="Imagen 4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973F0DD2-1107-C899-EAA5-4BD6F5639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9292533-27A8-7F9B-0590-B9A268A70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066947"/>
              </p:ext>
            </p:extLst>
          </p:nvPr>
        </p:nvGraphicFramePr>
        <p:xfrm>
          <a:off x="9480130" y="1905725"/>
          <a:ext cx="1978446" cy="343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7561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68A8F5-2A3C-549F-9728-1DE078A0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23877F5-F2D3-7D3F-0A65-87F852E67336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13703"/>
            <a:ext cx="4462841" cy="643272"/>
          </a:xfrm>
        </p:spPr>
        <p:txBody>
          <a:bodyPr/>
          <a:lstStyle/>
          <a:p>
            <a:r>
              <a:rPr lang="es-ES" dirty="0"/>
              <a:t>Hiperparámetros para regresión ridge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FEE9B6B0-F62B-1755-F3DF-0DF3952A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3899E717-4062-2348-37EA-7BAFE1C3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08268"/>
              </p:ext>
            </p:extLst>
          </p:nvPr>
        </p:nvGraphicFramePr>
        <p:xfrm>
          <a:off x="1673612" y="2385066"/>
          <a:ext cx="6096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8038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1600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065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Hiperparámetro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alpha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max_iter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8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1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random_state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4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solver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svd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‘</a:t>
                      </a:r>
                      <a:r>
                        <a:rPr lang="es-ES" dirty="0" err="1"/>
                        <a:t>svd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54244"/>
                  </a:ext>
                </a:extLst>
              </a:tr>
            </a:tbl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47CEEAFE-7119-AE99-11F6-9465FE722502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593E170-4E22-056B-CC13-C40AD61A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5" name="Imagen 4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973F0DD2-1107-C899-EAA5-4BD6F5639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DB4AFC9-8917-9562-6A07-40D4FA2D3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321974"/>
              </p:ext>
            </p:extLst>
          </p:nvPr>
        </p:nvGraphicFramePr>
        <p:xfrm>
          <a:off x="9480130" y="1905725"/>
          <a:ext cx="1978446" cy="343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565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9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326C3C-874D-DB35-5F5A-2EF424C1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211B58F-D0F8-6D41-40C1-4237805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300ACC2-921C-EBC1-BE88-2BBF3D837560}"/>
              </a:ext>
            </a:extLst>
          </p:cNvPr>
          <p:cNvGrpSpPr/>
          <p:nvPr/>
        </p:nvGrpSpPr>
        <p:grpSpPr>
          <a:xfrm>
            <a:off x="88131" y="6027846"/>
            <a:ext cx="956057" cy="725302"/>
            <a:chOff x="88131" y="154592"/>
            <a:chExt cx="956057" cy="72530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AFE24B5-F548-910B-C2B7-F3197EA65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3" name="Imagen 12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08B11CD8-0A97-C2FC-60E4-F087E0B3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7C9ADEE3-B69F-AA9C-CDB6-D46A2BE8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019" y="342633"/>
            <a:ext cx="7971211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E725C8-D746-12D4-74FB-2C74D2B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Marcador de texto vertical 6">
            <a:extLst>
              <a:ext uri="{FF2B5EF4-FFF2-40B4-BE49-F238E27FC236}">
                <a16:creationId xmlns:a16="http://schemas.microsoft.com/office/drawing/2014/main" id="{940BE08D-1523-C724-EC5F-CEC569A8CD5D}"/>
              </a:ext>
            </a:extLst>
          </p:cNvPr>
          <p:cNvSpPr>
            <a:spLocks noGrp="1"/>
          </p:cNvSpPr>
          <p:nvPr>
            <p:ph type="body" orient="vert" idx="24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dirty="0"/>
              <a:t>Mean absolute error (MAE)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 (MSE)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dirty="0"/>
              <a:t>Coeficiente de determinación (R2 Score)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dirty="0"/>
              <a:t>Mean absolute </a:t>
            </a:r>
            <a:r>
              <a:rPr lang="es-ES" dirty="0" err="1"/>
              <a:t>percentage</a:t>
            </a:r>
            <a:r>
              <a:rPr lang="es-ES" dirty="0"/>
              <a:t> error (MAPE)</a:t>
            </a:r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8A964F49-4F68-273D-8E3A-F48A324F89EE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40079"/>
            <a:ext cx="4462841" cy="643272"/>
          </a:xfrm>
        </p:spPr>
        <p:txBody>
          <a:bodyPr/>
          <a:lstStyle/>
          <a:p>
            <a:r>
              <a:rPr lang="es-ES" dirty="0"/>
              <a:t>Métricas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58922F1-45DF-129C-2D32-9370E1D1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C221DE3-4E3C-AC80-205D-653D31A7D0A3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C606EC7-4742-8D4E-1B69-20883C7E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1" name="Imagen 1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4A29D298-0A10-13DA-244E-84BD1A14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2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2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E725C8-D746-12D4-74FB-2C74D2B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8A964F49-4F68-273D-8E3A-F48A324F89EE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40079"/>
            <a:ext cx="4462841" cy="643272"/>
          </a:xfrm>
        </p:spPr>
        <p:txBody>
          <a:bodyPr/>
          <a:lstStyle/>
          <a:p>
            <a:r>
              <a:rPr lang="es-ES" dirty="0"/>
              <a:t>Mean absolute error (MAE)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58922F1-45DF-129C-2D32-9370E1D1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C221DE3-4E3C-AC80-205D-653D31A7D0A3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C606EC7-4742-8D4E-1B69-20883C7E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1" name="Imagen 1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4A29D298-0A10-13DA-244E-84BD1A14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77DB876-902E-3CD4-227F-5E6C543A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57682"/>
              </p:ext>
            </p:extLst>
          </p:nvPr>
        </p:nvGraphicFramePr>
        <p:xfrm>
          <a:off x="1573497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5B0C4C4-869A-27BE-68DA-6864EC83F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7720"/>
              </p:ext>
            </p:extLst>
          </p:nvPr>
        </p:nvGraphicFramePr>
        <p:xfrm>
          <a:off x="6882748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66B9E4BC-FD31-BD17-0BD9-9803A83FF1EA}"/>
              </a:ext>
            </a:extLst>
          </p:cNvPr>
          <p:cNvSpPr/>
          <p:nvPr/>
        </p:nvSpPr>
        <p:spPr>
          <a:xfrm>
            <a:off x="2215661" y="5538421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1CA122-E9A1-FDEC-6040-1DF6ECBDFCB0}"/>
              </a:ext>
            </a:extLst>
          </p:cNvPr>
          <p:cNvSpPr txBox="1"/>
          <p:nvPr/>
        </p:nvSpPr>
        <p:spPr>
          <a:xfrm>
            <a:off x="2743200" y="5643983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lineal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86A28CA9-B027-E274-1AF1-BA758EFBE6FA}"/>
              </a:ext>
            </a:extLst>
          </p:cNvPr>
          <p:cNvSpPr/>
          <p:nvPr/>
        </p:nvSpPr>
        <p:spPr>
          <a:xfrm>
            <a:off x="7599478" y="5532565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2E3F93-A5D0-BAD7-E69A-8848EF0DD478}"/>
              </a:ext>
            </a:extLst>
          </p:cNvPr>
          <p:cNvSpPr txBox="1"/>
          <p:nvPr/>
        </p:nvSpPr>
        <p:spPr>
          <a:xfrm>
            <a:off x="8127017" y="5638127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Bosque aleatorio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24A121-37F5-6DE7-7617-ACD7133C6E31}"/>
              </a:ext>
            </a:extLst>
          </p:cNvPr>
          <p:cNvSpPr txBox="1"/>
          <p:nvPr/>
        </p:nvSpPr>
        <p:spPr>
          <a:xfrm>
            <a:off x="2743200" y="255270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6229B7-9D0F-3293-6733-88C52065830F}"/>
              </a:ext>
            </a:extLst>
          </p:cNvPr>
          <p:cNvSpPr txBox="1"/>
          <p:nvPr/>
        </p:nvSpPr>
        <p:spPr>
          <a:xfrm>
            <a:off x="8170177" y="255728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Activación</a:t>
            </a:r>
          </a:p>
        </p:txBody>
      </p:sp>
    </p:spTree>
    <p:extLst>
      <p:ext uri="{BB962C8B-B14F-4D97-AF65-F5344CB8AC3E}">
        <p14:creationId xmlns:p14="http://schemas.microsoft.com/office/powerpoint/2010/main" val="17233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E725C8-D746-12D4-74FB-2C74D2B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8A964F49-4F68-273D-8E3A-F48A324F89EE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40079"/>
            <a:ext cx="4462841" cy="643272"/>
          </a:xfrm>
        </p:spPr>
        <p:txBody>
          <a:bodyPr/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 (MSE)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58922F1-45DF-129C-2D32-9370E1D1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C221DE3-4E3C-AC80-205D-653D31A7D0A3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C606EC7-4742-8D4E-1B69-20883C7E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1" name="Imagen 1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4A29D298-0A10-13DA-244E-84BD1A14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77DB876-902E-3CD4-227F-5E6C543A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5381"/>
              </p:ext>
            </p:extLst>
          </p:nvPr>
        </p:nvGraphicFramePr>
        <p:xfrm>
          <a:off x="1573497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5B0C4C4-869A-27BE-68DA-6864EC83F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14252"/>
              </p:ext>
            </p:extLst>
          </p:nvPr>
        </p:nvGraphicFramePr>
        <p:xfrm>
          <a:off x="6882748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66B9E4BC-FD31-BD17-0BD9-9803A83FF1EA}"/>
              </a:ext>
            </a:extLst>
          </p:cNvPr>
          <p:cNvSpPr/>
          <p:nvPr/>
        </p:nvSpPr>
        <p:spPr>
          <a:xfrm>
            <a:off x="2215661" y="5538421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1CA122-E9A1-FDEC-6040-1DF6ECBDFCB0}"/>
              </a:ext>
            </a:extLst>
          </p:cNvPr>
          <p:cNvSpPr txBox="1"/>
          <p:nvPr/>
        </p:nvSpPr>
        <p:spPr>
          <a:xfrm>
            <a:off x="2743200" y="5643983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lineal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86A28CA9-B027-E274-1AF1-BA758EFBE6FA}"/>
              </a:ext>
            </a:extLst>
          </p:cNvPr>
          <p:cNvSpPr/>
          <p:nvPr/>
        </p:nvSpPr>
        <p:spPr>
          <a:xfrm>
            <a:off x="7599478" y="5532565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2E3F93-A5D0-BAD7-E69A-8848EF0DD478}"/>
              </a:ext>
            </a:extLst>
          </p:cNvPr>
          <p:cNvSpPr txBox="1"/>
          <p:nvPr/>
        </p:nvSpPr>
        <p:spPr>
          <a:xfrm>
            <a:off x="8127017" y="5638127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Bosque aleatorio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8CBAD4-D06D-8837-BBCF-3BF905DC8859}"/>
              </a:ext>
            </a:extLst>
          </p:cNvPr>
          <p:cNvSpPr txBox="1"/>
          <p:nvPr/>
        </p:nvSpPr>
        <p:spPr>
          <a:xfrm>
            <a:off x="2743200" y="255270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808924-C9BD-0E29-200C-5970D6C9E49B}"/>
              </a:ext>
            </a:extLst>
          </p:cNvPr>
          <p:cNvSpPr txBox="1"/>
          <p:nvPr/>
        </p:nvSpPr>
        <p:spPr>
          <a:xfrm>
            <a:off x="8170177" y="255728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Activación</a:t>
            </a:r>
          </a:p>
        </p:txBody>
      </p:sp>
    </p:spTree>
    <p:extLst>
      <p:ext uri="{BB962C8B-B14F-4D97-AF65-F5344CB8AC3E}">
        <p14:creationId xmlns:p14="http://schemas.microsoft.com/office/powerpoint/2010/main" val="6511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E725C8-D746-12D4-74FB-2C74D2B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8A964F49-4F68-273D-8E3A-F48A324F89EE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40079"/>
            <a:ext cx="4462841" cy="643272"/>
          </a:xfrm>
        </p:spPr>
        <p:txBody>
          <a:bodyPr/>
          <a:lstStyle/>
          <a:p>
            <a:r>
              <a:rPr lang="es-ES" dirty="0"/>
              <a:t>Coeficiente de determinación (R2)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58922F1-45DF-129C-2D32-9370E1D1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C221DE3-4E3C-AC80-205D-653D31A7D0A3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C606EC7-4742-8D4E-1B69-20883C7E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1" name="Imagen 1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4A29D298-0A10-13DA-244E-84BD1A14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77DB876-902E-3CD4-227F-5E6C543A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85308"/>
              </p:ext>
            </p:extLst>
          </p:nvPr>
        </p:nvGraphicFramePr>
        <p:xfrm>
          <a:off x="1573497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5B0C4C4-869A-27BE-68DA-6864EC83F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0405"/>
              </p:ext>
            </p:extLst>
          </p:nvPr>
        </p:nvGraphicFramePr>
        <p:xfrm>
          <a:off x="6882748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66B9E4BC-FD31-BD17-0BD9-9803A83FF1EA}"/>
              </a:ext>
            </a:extLst>
          </p:cNvPr>
          <p:cNvSpPr/>
          <p:nvPr/>
        </p:nvSpPr>
        <p:spPr>
          <a:xfrm>
            <a:off x="2215661" y="5538421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1CA122-E9A1-FDEC-6040-1DF6ECBDFCB0}"/>
              </a:ext>
            </a:extLst>
          </p:cNvPr>
          <p:cNvSpPr txBox="1"/>
          <p:nvPr/>
        </p:nvSpPr>
        <p:spPr>
          <a:xfrm>
            <a:off x="2743200" y="5643983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lineal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86A28CA9-B027-E274-1AF1-BA758EFBE6FA}"/>
              </a:ext>
            </a:extLst>
          </p:cNvPr>
          <p:cNvSpPr/>
          <p:nvPr/>
        </p:nvSpPr>
        <p:spPr>
          <a:xfrm>
            <a:off x="7599478" y="5532565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2E3F93-A5D0-BAD7-E69A-8848EF0DD478}"/>
              </a:ext>
            </a:extLst>
          </p:cNvPr>
          <p:cNvSpPr txBox="1"/>
          <p:nvPr/>
        </p:nvSpPr>
        <p:spPr>
          <a:xfrm>
            <a:off x="8127017" y="5638127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Bosque aleatorio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A02AE5-DF04-2B8C-CBC2-CEFCD09B5168}"/>
              </a:ext>
            </a:extLst>
          </p:cNvPr>
          <p:cNvSpPr txBox="1"/>
          <p:nvPr/>
        </p:nvSpPr>
        <p:spPr>
          <a:xfrm>
            <a:off x="2743200" y="255270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669A6D-3744-4ED5-21ED-AF4C207BF750}"/>
              </a:ext>
            </a:extLst>
          </p:cNvPr>
          <p:cNvSpPr txBox="1"/>
          <p:nvPr/>
        </p:nvSpPr>
        <p:spPr>
          <a:xfrm>
            <a:off x="8170177" y="255728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Activación</a:t>
            </a:r>
          </a:p>
        </p:txBody>
      </p:sp>
    </p:spTree>
    <p:extLst>
      <p:ext uri="{BB962C8B-B14F-4D97-AF65-F5344CB8AC3E}">
        <p14:creationId xmlns:p14="http://schemas.microsoft.com/office/powerpoint/2010/main" val="36296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E725C8-D746-12D4-74FB-2C74D2B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8A964F49-4F68-273D-8E3A-F48A324F89EE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695740" y="1540079"/>
            <a:ext cx="4608346" cy="643272"/>
          </a:xfrm>
        </p:spPr>
        <p:txBody>
          <a:bodyPr/>
          <a:lstStyle/>
          <a:p>
            <a:r>
              <a:rPr lang="es-ES" dirty="0"/>
              <a:t>Mean absolute </a:t>
            </a:r>
            <a:r>
              <a:rPr lang="es-ES" dirty="0" err="1"/>
              <a:t>percentage</a:t>
            </a:r>
            <a:r>
              <a:rPr lang="es-ES" dirty="0"/>
              <a:t> error (MAPE)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58922F1-45DF-129C-2D32-9370E1D1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C221DE3-4E3C-AC80-205D-653D31A7D0A3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C606EC7-4742-8D4E-1B69-20883C7E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1" name="Imagen 1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4A29D298-0A10-13DA-244E-84BD1A14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77DB876-902E-3CD4-227F-5E6C543A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4208"/>
              </p:ext>
            </p:extLst>
          </p:nvPr>
        </p:nvGraphicFramePr>
        <p:xfrm>
          <a:off x="1573497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0. 170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5B0C4C4-869A-27BE-68DA-6864EC83F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02832"/>
              </p:ext>
            </p:extLst>
          </p:nvPr>
        </p:nvGraphicFramePr>
        <p:xfrm>
          <a:off x="6882748" y="3063875"/>
          <a:ext cx="37357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877">
                  <a:extLst>
                    <a:ext uri="{9D8B030D-6E8A-4147-A177-3AD203B41FA5}">
                      <a16:colId xmlns:a16="http://schemas.microsoft.com/office/drawing/2014/main" val="204221283"/>
                    </a:ext>
                  </a:extLst>
                </a:gridCol>
                <a:gridCol w="1867877">
                  <a:extLst>
                    <a:ext uri="{9D8B030D-6E8A-4147-A177-3AD203B41FA5}">
                      <a16:colId xmlns:a16="http://schemas.microsoft.com/office/drawing/2014/main" val="10297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9371"/>
                  </a:ext>
                </a:extLst>
              </a:tr>
            </a:tbl>
          </a:graphicData>
        </a:graphic>
      </p:graphicFrame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66B9E4BC-FD31-BD17-0BD9-9803A83FF1EA}"/>
              </a:ext>
            </a:extLst>
          </p:cNvPr>
          <p:cNvSpPr/>
          <p:nvPr/>
        </p:nvSpPr>
        <p:spPr>
          <a:xfrm>
            <a:off x="2215661" y="5538421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1CA122-E9A1-FDEC-6040-1DF6ECBDFCB0}"/>
              </a:ext>
            </a:extLst>
          </p:cNvPr>
          <p:cNvSpPr txBox="1"/>
          <p:nvPr/>
        </p:nvSpPr>
        <p:spPr>
          <a:xfrm>
            <a:off x="2743200" y="5643983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lineal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86A28CA9-B027-E274-1AF1-BA758EFBE6FA}"/>
              </a:ext>
            </a:extLst>
          </p:cNvPr>
          <p:cNvSpPr/>
          <p:nvPr/>
        </p:nvSpPr>
        <p:spPr>
          <a:xfrm>
            <a:off x="7599478" y="5532565"/>
            <a:ext cx="342900" cy="53633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2E3F93-A5D0-BAD7-E69A-8848EF0DD478}"/>
              </a:ext>
            </a:extLst>
          </p:cNvPr>
          <p:cNvSpPr txBox="1"/>
          <p:nvPr/>
        </p:nvSpPr>
        <p:spPr>
          <a:xfrm>
            <a:off x="8127017" y="5638127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Bosque aleatorio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46DF5F-5B4F-D28A-FA17-0610EBC8FA4F}"/>
              </a:ext>
            </a:extLst>
          </p:cNvPr>
          <p:cNvSpPr txBox="1"/>
          <p:nvPr/>
        </p:nvSpPr>
        <p:spPr>
          <a:xfrm>
            <a:off x="2743200" y="255270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6CC936-F0AF-A3D1-1205-16DFA7172B72}"/>
              </a:ext>
            </a:extLst>
          </p:cNvPr>
          <p:cNvSpPr txBox="1"/>
          <p:nvPr/>
        </p:nvSpPr>
        <p:spPr>
          <a:xfrm>
            <a:off x="8170177" y="255728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Activación</a:t>
            </a:r>
          </a:p>
        </p:txBody>
      </p:sp>
    </p:spTree>
    <p:extLst>
      <p:ext uri="{BB962C8B-B14F-4D97-AF65-F5344CB8AC3E}">
        <p14:creationId xmlns:p14="http://schemas.microsoft.com/office/powerpoint/2010/main" val="20974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E725C8-D746-12D4-74FB-2C74D2B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Marcador de texto vertical 16">
            <a:extLst>
              <a:ext uri="{FF2B5EF4-FFF2-40B4-BE49-F238E27FC236}">
                <a16:creationId xmlns:a16="http://schemas.microsoft.com/office/drawing/2014/main" id="{D9EDED0A-6D31-87CC-F4A9-D4CE2D36836F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2495"/>
            <a:ext cx="4462841" cy="643272"/>
          </a:xfrm>
        </p:spPr>
        <p:txBody>
          <a:bodyPr/>
          <a:lstStyle/>
          <a:p>
            <a:r>
              <a:rPr lang="es-ES" dirty="0"/>
              <a:t>Comparativa de métricas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58922F1-45DF-129C-2D32-9370E1D1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C221DE3-4E3C-AC80-205D-653D31A7D0A3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C606EC7-4742-8D4E-1B69-20883C7E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1" name="Imagen 10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4A29D298-0A10-13DA-244E-84BD1A14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78F2851-1042-F39F-BC2D-41A573579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67736"/>
              </p:ext>
            </p:extLst>
          </p:nvPr>
        </p:nvGraphicFramePr>
        <p:xfrm>
          <a:off x="1988036" y="2676023"/>
          <a:ext cx="8009466" cy="314986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46572">
                  <a:extLst>
                    <a:ext uri="{9D8B030D-6E8A-4147-A177-3AD203B41FA5}">
                      <a16:colId xmlns:a16="http://schemas.microsoft.com/office/drawing/2014/main" val="2050086911"/>
                    </a:ext>
                  </a:extLst>
                </a:gridCol>
                <a:gridCol w="2993072">
                  <a:extLst>
                    <a:ext uri="{9D8B030D-6E8A-4147-A177-3AD203B41FA5}">
                      <a16:colId xmlns:a16="http://schemas.microsoft.com/office/drawing/2014/main" val="2847977870"/>
                    </a:ext>
                  </a:extLst>
                </a:gridCol>
                <a:gridCol w="2669822">
                  <a:extLst>
                    <a:ext uri="{9D8B030D-6E8A-4147-A177-3AD203B41FA5}">
                      <a16:colId xmlns:a16="http://schemas.microsoft.com/office/drawing/2014/main" val="2435009790"/>
                    </a:ext>
                  </a:extLst>
                </a:gridCol>
              </a:tblGrid>
              <a:tr h="42296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513181"/>
                  </a:ext>
                </a:extLst>
              </a:tr>
              <a:tr h="681726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Regresión lineal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Bosque aleatorio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6195"/>
                  </a:ext>
                </a:extLst>
              </a:tr>
              <a:tr h="681726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Regresión lineal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Bosque aleatorio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194787"/>
                  </a:ext>
                </a:extLst>
              </a:tr>
              <a:tr h="681726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Regresión lineal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Bosque aleatorio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123808"/>
                  </a:ext>
                </a:extLst>
              </a:tr>
              <a:tr h="681726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Regresión lineal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Bosque aleatorio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5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1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D2A0F5-99BE-C119-16C8-A5286521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Marcador de texto vertical 10">
            <a:extLst>
              <a:ext uri="{FF2B5EF4-FFF2-40B4-BE49-F238E27FC236}">
                <a16:creationId xmlns:a16="http://schemas.microsoft.com/office/drawing/2014/main" id="{ACD55C25-F760-82E7-232B-A81B930FFC7D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2496"/>
            <a:ext cx="4462841" cy="643272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0AF8FDE0-2241-07CF-E2A0-4A790ABC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FD95B0-AEA9-8134-E9C8-D1EFC47D3FA4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A2EFF31-739E-A724-9DD5-FB970305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227B27B2-1F38-AAAD-E725-DFB9C971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0447D6D-D18D-4EEE-CAE2-736947025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064282"/>
              </p:ext>
            </p:extLst>
          </p:nvPr>
        </p:nvGraphicFramePr>
        <p:xfrm>
          <a:off x="1231899" y="2300816"/>
          <a:ext cx="9064625" cy="3633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áfico 3" descr="Casilla marcada contorno">
            <a:extLst>
              <a:ext uri="{FF2B5EF4-FFF2-40B4-BE49-F238E27FC236}">
                <a16:creationId xmlns:a16="http://schemas.microsoft.com/office/drawing/2014/main" id="{5A773854-9381-9B3D-E3A1-26400FCB41D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8799" y="2752724"/>
            <a:ext cx="628651" cy="628651"/>
          </a:xfrm>
          <a:prstGeom prst="rect">
            <a:avLst/>
          </a:prstGeom>
        </p:spPr>
      </p:pic>
      <p:pic>
        <p:nvPicPr>
          <p:cNvPr id="14" name="Gráfico 13" descr="Casilla marcada contorno">
            <a:extLst>
              <a:ext uri="{FF2B5EF4-FFF2-40B4-BE49-F238E27FC236}">
                <a16:creationId xmlns:a16="http://schemas.microsoft.com/office/drawing/2014/main" id="{F3995885-A1C5-766E-6209-307BAE7FE59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7798" y="3609974"/>
            <a:ext cx="523877" cy="523877"/>
          </a:xfrm>
          <a:prstGeom prst="rect">
            <a:avLst/>
          </a:prstGeom>
        </p:spPr>
      </p:pic>
      <p:pic>
        <p:nvPicPr>
          <p:cNvPr id="15" name="Gráfico 14" descr="Casilla marcada contorno">
            <a:extLst>
              <a:ext uri="{FF2B5EF4-FFF2-40B4-BE49-F238E27FC236}">
                <a16:creationId xmlns:a16="http://schemas.microsoft.com/office/drawing/2014/main" id="{B01B8DA9-08C5-0889-7DFD-6E25BA36D8B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7798" y="4319587"/>
            <a:ext cx="523877" cy="523877"/>
          </a:xfrm>
          <a:prstGeom prst="rect">
            <a:avLst/>
          </a:prstGeom>
        </p:spPr>
      </p:pic>
      <p:pic>
        <p:nvPicPr>
          <p:cNvPr id="16" name="Gráfico 15" descr="Casilla marcada contorno">
            <a:extLst>
              <a:ext uri="{FF2B5EF4-FFF2-40B4-BE49-F238E27FC236}">
                <a16:creationId xmlns:a16="http://schemas.microsoft.com/office/drawing/2014/main" id="{62C7BEB8-4B3E-5981-BA61-7433BDE463B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7798" y="5030654"/>
            <a:ext cx="523877" cy="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3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D2A0F5-99BE-C119-16C8-A5286521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Marcador de texto vertical 9">
            <a:extLst>
              <a:ext uri="{FF2B5EF4-FFF2-40B4-BE49-F238E27FC236}">
                <a16:creationId xmlns:a16="http://schemas.microsoft.com/office/drawing/2014/main" id="{928BB0E5-AD00-5EBE-68A4-763CF970F9EB}"/>
              </a:ext>
            </a:extLst>
          </p:cNvPr>
          <p:cNvSpPr>
            <a:spLocks noGrp="1"/>
          </p:cNvSpPr>
          <p:nvPr>
            <p:ph type="body" orient="vert" idx="24"/>
          </p:nvPr>
        </p:nvSpPr>
        <p:spPr>
          <a:xfrm>
            <a:off x="1699063" y="2328906"/>
            <a:ext cx="10050844" cy="4131990"/>
          </a:xfrm>
        </p:spPr>
        <p:txBody>
          <a:bodyPr numCol="1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Aprendidas durante el estudio del Grado: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Python (Anaconda y </a:t>
            </a:r>
            <a:r>
              <a:rPr lang="es-ES" dirty="0" err="1"/>
              <a:t>Jupyter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Técnicas Machine Learning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Características acústicas de las señales de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Adquiridas durante el desarrollo del trabajo: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Latex</a:t>
            </a:r>
            <a:r>
              <a:rPr lang="es-ES" dirty="0"/>
              <a:t> (</a:t>
            </a:r>
            <a:r>
              <a:rPr lang="es-ES" dirty="0" err="1"/>
              <a:t>TeXstudio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MER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Algoritmos Machine Learning</a:t>
            </a:r>
          </a:p>
        </p:txBody>
      </p:sp>
      <p:sp>
        <p:nvSpPr>
          <p:cNvPr id="11" name="Marcador de texto vertical 10">
            <a:extLst>
              <a:ext uri="{FF2B5EF4-FFF2-40B4-BE49-F238E27FC236}">
                <a16:creationId xmlns:a16="http://schemas.microsoft.com/office/drawing/2014/main" id="{ACD55C25-F760-82E7-232B-A81B930FFC7D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2496"/>
            <a:ext cx="4462841" cy="643272"/>
          </a:xfrm>
        </p:spPr>
        <p:txBody>
          <a:bodyPr/>
          <a:lstStyle/>
          <a:p>
            <a:r>
              <a:rPr lang="es-ES" dirty="0"/>
              <a:t>Competencias y conocimientos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0AF8FDE0-2241-07CF-E2A0-4A790ABC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FD95B0-AEA9-8134-E9C8-D1EFC47D3FA4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A2EFF31-739E-A724-9DD5-FB970305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227B27B2-1F38-AAAD-E725-DFB9C971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0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D2A0F5-99BE-C119-16C8-A5286521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Marcador de texto vertical 9">
            <a:extLst>
              <a:ext uri="{FF2B5EF4-FFF2-40B4-BE49-F238E27FC236}">
                <a16:creationId xmlns:a16="http://schemas.microsoft.com/office/drawing/2014/main" id="{928BB0E5-AD00-5EBE-68A4-763CF970F9EB}"/>
              </a:ext>
            </a:extLst>
          </p:cNvPr>
          <p:cNvSpPr>
            <a:spLocks noGrp="1"/>
          </p:cNvSpPr>
          <p:nvPr>
            <p:ph type="body" orient="vert" idx="24"/>
          </p:nvPr>
        </p:nvSpPr>
        <p:spPr>
          <a:xfrm>
            <a:off x="1699063" y="2390450"/>
            <a:ext cx="10050844" cy="4131990"/>
          </a:xfrm>
        </p:spPr>
        <p:txBody>
          <a:bodyPr numCol="1"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/>
              <a:t>Implementar otros algoritmos de Machine Learning para mejorar las puntuaciones de precisión del sistema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/>
              <a:t>Trabajar con un conjunto de datos con categorización discreta de emociones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/>
              <a:t>Análisis de la letra de las canciones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/>
              <a:t>Aplicación con interfaz de usuario amigable</a:t>
            </a:r>
          </a:p>
        </p:txBody>
      </p:sp>
      <p:sp>
        <p:nvSpPr>
          <p:cNvPr id="11" name="Marcador de texto vertical 10">
            <a:extLst>
              <a:ext uri="{FF2B5EF4-FFF2-40B4-BE49-F238E27FC236}">
                <a16:creationId xmlns:a16="http://schemas.microsoft.com/office/drawing/2014/main" id="{ACD55C25-F760-82E7-232B-A81B930FFC7D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2496"/>
            <a:ext cx="4462841" cy="643272"/>
          </a:xfrm>
        </p:spPr>
        <p:txBody>
          <a:bodyPr/>
          <a:lstStyle/>
          <a:p>
            <a:r>
              <a:rPr lang="es-ES" dirty="0"/>
              <a:t>Futuras líneas de trabajo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0AF8FDE0-2241-07CF-E2A0-4A790ABC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FD95B0-AEA9-8134-E9C8-D1EFC47D3FA4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A2EFF31-739E-A724-9DD5-FB970305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227B27B2-1F38-AAAD-E725-DFB9C971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4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6551025-B763-258C-0BFC-3E47A7DB56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964" y="5908723"/>
            <a:ext cx="2277162" cy="74705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A134B0-2907-388D-CF4E-381D853252FC}"/>
              </a:ext>
            </a:extLst>
          </p:cNvPr>
          <p:cNvSpPr txBox="1"/>
          <p:nvPr/>
        </p:nvSpPr>
        <p:spPr>
          <a:xfrm>
            <a:off x="3933825" y="3075057"/>
            <a:ext cx="3540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0327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1A597F-6DCD-30CB-36AC-E5185543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9C81D43-D807-1ADD-1837-DAE2B11B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y contexto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C85B672-68B0-B92E-75AF-74ABBFA31D07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D006BA7-ACA5-F9FF-4BD9-998A6D87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04D2EB38-8D9F-B877-F2C2-CF7C32EC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31" name="Diagrama 30">
            <a:extLst>
              <a:ext uri="{FF2B5EF4-FFF2-40B4-BE49-F238E27FC236}">
                <a16:creationId xmlns:a16="http://schemas.microsoft.com/office/drawing/2014/main" id="{BCB92018-4431-3FCD-1F34-641D631DB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574203"/>
              </p:ext>
            </p:extLst>
          </p:nvPr>
        </p:nvGraphicFramePr>
        <p:xfrm>
          <a:off x="2838450" y="1619250"/>
          <a:ext cx="65151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92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7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1A597F-6DCD-30CB-36AC-E5185543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DF94197A-F705-E280-FE78-C4EBCD6A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C85B672-68B0-B92E-75AF-74ABBFA31D07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D006BA7-ACA5-F9FF-4BD9-998A6D87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04D2EB38-8D9F-B877-F2C2-CF7C32EC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09A939F-2575-CF36-B504-C313A6189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492314"/>
              </p:ext>
            </p:extLst>
          </p:nvPr>
        </p:nvGraphicFramePr>
        <p:xfrm>
          <a:off x="1231899" y="1774296"/>
          <a:ext cx="9064625" cy="3633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67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Motivación y contexto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</a:rPr>
              <a:t>MER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Conjunto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Desarrollo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221E16-5A34-8563-4E87-9FA5F2E1468E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93A404-44F4-6970-B8FC-E8AA9B78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7" name="Imagen 6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DB032C62-C18F-BB96-DBE6-22532E30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24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vertical 8">
            <a:extLst>
              <a:ext uri="{FF2B5EF4-FFF2-40B4-BE49-F238E27FC236}">
                <a16:creationId xmlns:a16="http://schemas.microsoft.com/office/drawing/2014/main" id="{648F6B48-3E86-71BD-D1B0-0F7F59E6D409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2096538"/>
            <a:ext cx="9942203" cy="2664925"/>
          </a:xfrm>
        </p:spPr>
        <p:txBody>
          <a:bodyPr/>
          <a:lstStyle/>
          <a:p>
            <a:pPr marL="285750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ES" i="1" dirty="0"/>
              <a:t>Music </a:t>
            </a:r>
            <a:r>
              <a:rPr lang="es-ES" i="1" dirty="0" err="1"/>
              <a:t>Emotion</a:t>
            </a:r>
            <a:r>
              <a:rPr lang="es-ES" i="1" dirty="0"/>
              <a:t> </a:t>
            </a:r>
            <a:r>
              <a:rPr lang="es-ES" i="1" dirty="0" err="1"/>
              <a:t>Recognition</a:t>
            </a:r>
            <a:endParaRPr lang="es-ES" i="1" dirty="0"/>
          </a:p>
          <a:p>
            <a:pPr marL="285750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ES" dirty="0"/>
              <a:t>Identifica y clasifica las emociones que la música evoca en el oyente</a:t>
            </a:r>
          </a:p>
          <a:p>
            <a:pPr marL="285750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ES" dirty="0"/>
              <a:t>Disciplina de </a:t>
            </a:r>
            <a:r>
              <a:rPr lang="es-ES" i="1" dirty="0"/>
              <a:t>Music </a:t>
            </a:r>
            <a:r>
              <a:rPr lang="es-ES" i="1" dirty="0" err="1"/>
              <a:t>Information</a:t>
            </a:r>
            <a:r>
              <a:rPr lang="es-ES" i="1" dirty="0"/>
              <a:t> </a:t>
            </a:r>
            <a:r>
              <a:rPr lang="es-ES" i="1" dirty="0" err="1"/>
              <a:t>Retrieval</a:t>
            </a:r>
            <a:r>
              <a:rPr lang="es-ES" i="1" dirty="0"/>
              <a:t> </a:t>
            </a:r>
            <a:r>
              <a:rPr lang="es-ES" dirty="0"/>
              <a:t>(MIR)</a:t>
            </a:r>
            <a:endParaRPr lang="es-ES" i="1" dirty="0"/>
          </a:p>
          <a:p>
            <a:pPr algn="l">
              <a:lnSpc>
                <a:spcPct val="150000"/>
              </a:lnSpc>
            </a:pPr>
            <a:endParaRPr lang="es-ES" i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D98EAA-6A40-DA4F-8659-A12E1E25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D105138-9B18-BA1C-33DF-3111F0D7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39E39D-871B-2624-181F-2421D2AA1A2C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E2F3A4A-FD65-93BE-F68E-A1C7A613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2" name="Imagen 11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658868BD-9B76-A9BE-1E25-A0D328A5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Marcador de texto vertical 7">
            <a:extLst>
              <a:ext uri="{FF2B5EF4-FFF2-40B4-BE49-F238E27FC236}">
                <a16:creationId xmlns:a16="http://schemas.microsoft.com/office/drawing/2014/main" id="{6E3C7991-DF48-D64A-FBC9-318498DDA726}"/>
              </a:ext>
            </a:extLst>
          </p:cNvPr>
          <p:cNvSpPr>
            <a:spLocks noGrp="1"/>
          </p:cNvSpPr>
          <p:nvPr>
            <p:ph type="body" orient="vert" idx="24"/>
          </p:nvPr>
        </p:nvSpPr>
        <p:spPr>
          <a:xfrm>
            <a:off x="1699063" y="2388263"/>
            <a:ext cx="10050844" cy="4131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Modelos teóricos de la emoción: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Discretos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Dimensionales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Misceláneos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Específicos de la música </a:t>
            </a:r>
          </a:p>
          <a:p>
            <a:pPr lvl="1"/>
            <a:endParaRPr lang="es-ES" dirty="0"/>
          </a:p>
        </p:txBody>
      </p:sp>
      <p:sp>
        <p:nvSpPr>
          <p:cNvPr id="9" name="Marcador de texto vertical 8">
            <a:extLst>
              <a:ext uri="{FF2B5EF4-FFF2-40B4-BE49-F238E27FC236}">
                <a16:creationId xmlns:a16="http://schemas.microsoft.com/office/drawing/2014/main" id="{9154EFFF-F0CF-6EF0-F6D8-C540A8D8D402}"/>
              </a:ext>
            </a:extLst>
          </p:cNvPr>
          <p:cNvSpPr>
            <a:spLocks noGrp="1"/>
          </p:cNvSpPr>
          <p:nvPr>
            <p:ph type="body" orient="vert" idx="25"/>
          </p:nvPr>
        </p:nvSpPr>
        <p:spPr>
          <a:xfrm>
            <a:off x="1748492" y="1521150"/>
            <a:ext cx="4462841" cy="643272"/>
          </a:xfrm>
        </p:spPr>
        <p:txBody>
          <a:bodyPr/>
          <a:lstStyle/>
          <a:p>
            <a:r>
              <a:rPr lang="es-ES" dirty="0"/>
              <a:t>Emociones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7B7E167-6B34-F287-691C-C5B3D009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032EF-B466-85DD-097E-9234FA8EA0A3}"/>
              </a:ext>
            </a:extLst>
          </p:cNvPr>
          <p:cNvGrpSpPr/>
          <p:nvPr/>
        </p:nvGrpSpPr>
        <p:grpSpPr>
          <a:xfrm>
            <a:off x="88131" y="154592"/>
            <a:ext cx="956057" cy="725302"/>
            <a:chOff x="88131" y="154592"/>
            <a:chExt cx="956057" cy="72530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7319D2D-EFE8-4FC4-12B8-1D069A460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1" y="192728"/>
              <a:ext cx="956057" cy="687166"/>
            </a:xfrm>
            <a:prstGeom prst="rect">
              <a:avLst/>
            </a:prstGeom>
          </p:spPr>
        </p:pic>
        <p:pic>
          <p:nvPicPr>
            <p:cNvPr id="12" name="Imagen 11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669F2E91-33D6-D4F2-BAC5-7BE85550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67" y="154592"/>
              <a:ext cx="336847" cy="687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0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8" id="{2E25C73D-4698-D743-9C22-7FFE8374D80A}" vid="{4625C930-8A86-E44D-86D9-B01D4C10B7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Plantilla-PowerPoint-16_9-2018</Template>
  <TotalTime>1558</TotalTime>
  <Words>1153</Words>
  <Application>Microsoft Office PowerPoint</Application>
  <PresentationFormat>Panorámica</PresentationFormat>
  <Paragraphs>527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9" baseType="lpstr">
      <vt:lpstr>Arial</vt:lpstr>
      <vt:lpstr>Calibri</vt:lpstr>
      <vt:lpstr>CMTI12</vt:lpstr>
      <vt:lpstr>Courier New</vt:lpstr>
      <vt:lpstr>Gill Sans</vt:lpstr>
      <vt:lpstr>Gill Sans MT</vt:lpstr>
      <vt:lpstr>Helvetica</vt:lpstr>
      <vt:lpstr>Wingdings</vt:lpstr>
      <vt:lpstr>Wingdings 2</vt:lpstr>
      <vt:lpstr>Plantilla-PowerPoint-URJConline</vt:lpstr>
      <vt:lpstr>PREDICCIÓN DE EMOCIONES A PARTIR DE CARACTERÍSTICAS DE AUDIO MUSICAL UTILIZANDO TÉCNICAS DE APRENDIZAJE MÁQUINA</vt:lpstr>
      <vt:lpstr>Índice de contenidos</vt:lpstr>
      <vt:lpstr>Índice de contenidos</vt:lpstr>
      <vt:lpstr>Motivación y contexto</vt:lpstr>
      <vt:lpstr>Índice de contenidos</vt:lpstr>
      <vt:lpstr>Objetivos</vt:lpstr>
      <vt:lpstr>Índice de contenidos</vt:lpstr>
      <vt:lpstr>MER</vt:lpstr>
      <vt:lpstr>MER</vt:lpstr>
      <vt:lpstr>MER</vt:lpstr>
      <vt:lpstr>MER</vt:lpstr>
      <vt:lpstr>MER</vt:lpstr>
      <vt:lpstr>Índice de contenidos</vt:lpstr>
      <vt:lpstr>Machine Learning</vt:lpstr>
      <vt:lpstr>Machine Learning</vt:lpstr>
      <vt:lpstr>Índice de contenidos</vt:lpstr>
      <vt:lpstr>Conjunto de datos</vt:lpstr>
      <vt:lpstr>Conjunto de datos</vt:lpstr>
      <vt:lpstr>Índice de contenidos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Índice de contenidos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Índice de contenidos</vt:lpstr>
      <vt:lpstr>Conclusiones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Iglesias</dc:creator>
  <cp:lastModifiedBy>Victor Iglesias</cp:lastModifiedBy>
  <cp:revision>13</cp:revision>
  <dcterms:created xsi:type="dcterms:W3CDTF">2024-07-16T16:17:31Z</dcterms:created>
  <dcterms:modified xsi:type="dcterms:W3CDTF">2024-07-23T17:09:25Z</dcterms:modified>
</cp:coreProperties>
</file>