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2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9BAF-B887-40E3-89B9-F269EDADC03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38D61-19CE-44E1-83DA-90B24D652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82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635278" y="1371117"/>
            <a:ext cx="2058226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635278" y="2324788"/>
            <a:ext cx="2058226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14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2896428" y="1371117"/>
            <a:ext cx="2132771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232123" y="1371117"/>
            <a:ext cx="2281860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6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7712214" y="1371117"/>
            <a:ext cx="204746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7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9957907" y="1371117"/>
            <a:ext cx="205850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18" name="内容占位符 11"/>
          <p:cNvSpPr>
            <a:spLocks noGrp="1"/>
          </p:cNvSpPr>
          <p:nvPr>
            <p:ph sz="quarter" idx="16" hasCustomPrompt="1"/>
          </p:nvPr>
        </p:nvSpPr>
        <p:spPr>
          <a:xfrm>
            <a:off x="2896427" y="2314364"/>
            <a:ext cx="2132771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19" name="内容占位符 11"/>
          <p:cNvSpPr>
            <a:spLocks noGrp="1"/>
          </p:cNvSpPr>
          <p:nvPr>
            <p:ph sz="quarter" idx="17" hasCustomPrompt="1"/>
          </p:nvPr>
        </p:nvSpPr>
        <p:spPr>
          <a:xfrm>
            <a:off x="5232121" y="2324788"/>
            <a:ext cx="228186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20" name="内容占位符 11"/>
          <p:cNvSpPr>
            <a:spLocks noGrp="1"/>
          </p:cNvSpPr>
          <p:nvPr>
            <p:ph sz="quarter" idx="18" hasCustomPrompt="1"/>
          </p:nvPr>
        </p:nvSpPr>
        <p:spPr>
          <a:xfrm>
            <a:off x="7712214" y="2324788"/>
            <a:ext cx="2047461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21" name="内容占位符 11"/>
          <p:cNvSpPr>
            <a:spLocks noGrp="1"/>
          </p:cNvSpPr>
          <p:nvPr>
            <p:ph sz="quarter" idx="19" hasCustomPrompt="1"/>
          </p:nvPr>
        </p:nvSpPr>
        <p:spPr>
          <a:xfrm>
            <a:off x="9957907" y="2293033"/>
            <a:ext cx="205850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22" name="内容占位符 11"/>
          <p:cNvSpPr>
            <a:spLocks noGrp="1"/>
          </p:cNvSpPr>
          <p:nvPr>
            <p:ph sz="quarter" idx="20" hasCustomPrompt="1"/>
          </p:nvPr>
        </p:nvSpPr>
        <p:spPr>
          <a:xfrm>
            <a:off x="635278" y="3736147"/>
            <a:ext cx="2058226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23" name="内容占位符 11"/>
          <p:cNvSpPr>
            <a:spLocks noGrp="1"/>
          </p:cNvSpPr>
          <p:nvPr>
            <p:ph sz="quarter" idx="21" hasCustomPrompt="1"/>
          </p:nvPr>
        </p:nvSpPr>
        <p:spPr>
          <a:xfrm>
            <a:off x="635278" y="4680362"/>
            <a:ext cx="2058226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24" name="内容占位符 11"/>
          <p:cNvSpPr>
            <a:spLocks noGrp="1"/>
          </p:cNvSpPr>
          <p:nvPr>
            <p:ph sz="quarter" idx="22" hasCustomPrompt="1"/>
          </p:nvPr>
        </p:nvSpPr>
        <p:spPr>
          <a:xfrm>
            <a:off x="2896426" y="3736147"/>
            <a:ext cx="2132771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25" name="内容占位符 11"/>
          <p:cNvSpPr>
            <a:spLocks noGrp="1"/>
          </p:cNvSpPr>
          <p:nvPr>
            <p:ph sz="quarter" idx="23" hasCustomPrompt="1"/>
          </p:nvPr>
        </p:nvSpPr>
        <p:spPr>
          <a:xfrm>
            <a:off x="5232119" y="3736147"/>
            <a:ext cx="2281864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26" name="内容占位符 11"/>
          <p:cNvSpPr>
            <a:spLocks noGrp="1"/>
          </p:cNvSpPr>
          <p:nvPr>
            <p:ph sz="quarter" idx="24" hasCustomPrompt="1"/>
          </p:nvPr>
        </p:nvSpPr>
        <p:spPr>
          <a:xfrm>
            <a:off x="7712215" y="3726691"/>
            <a:ext cx="2047460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27" name="内容占位符 11"/>
          <p:cNvSpPr>
            <a:spLocks noGrp="1"/>
          </p:cNvSpPr>
          <p:nvPr>
            <p:ph sz="quarter" idx="25" hasCustomPrompt="1"/>
          </p:nvPr>
        </p:nvSpPr>
        <p:spPr>
          <a:xfrm>
            <a:off x="9957907" y="3736147"/>
            <a:ext cx="205850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28" name="内容占位符 11"/>
          <p:cNvSpPr>
            <a:spLocks noGrp="1"/>
          </p:cNvSpPr>
          <p:nvPr>
            <p:ph sz="quarter" idx="26" hasCustomPrompt="1"/>
          </p:nvPr>
        </p:nvSpPr>
        <p:spPr>
          <a:xfrm>
            <a:off x="2896429" y="4689817"/>
            <a:ext cx="2132768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29" name="内容占位符 11"/>
          <p:cNvSpPr>
            <a:spLocks noGrp="1"/>
          </p:cNvSpPr>
          <p:nvPr>
            <p:ph sz="quarter" idx="27" hasCustomPrompt="1"/>
          </p:nvPr>
        </p:nvSpPr>
        <p:spPr>
          <a:xfrm>
            <a:off x="5232119" y="4689817"/>
            <a:ext cx="2281864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30" name="内容占位符 11"/>
          <p:cNvSpPr>
            <a:spLocks noGrp="1"/>
          </p:cNvSpPr>
          <p:nvPr>
            <p:ph sz="quarter" idx="28" hasCustomPrompt="1"/>
          </p:nvPr>
        </p:nvSpPr>
        <p:spPr>
          <a:xfrm>
            <a:off x="7712215" y="4680362"/>
            <a:ext cx="2047460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31" name="内容占位符 11"/>
          <p:cNvSpPr>
            <a:spLocks noGrp="1"/>
          </p:cNvSpPr>
          <p:nvPr>
            <p:ph sz="quarter" idx="29" hasCustomPrompt="1"/>
          </p:nvPr>
        </p:nvSpPr>
        <p:spPr>
          <a:xfrm>
            <a:off x="9957907" y="4679394"/>
            <a:ext cx="2058502" cy="6465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zh-CN" altLang="en-US" dirty="0" smtClean="0"/>
              <a:t>中文</a:t>
            </a:r>
            <a:endParaRPr lang="zh-CN" altLang="en-US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4651825" y="1317259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4651825" y="1313935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4651825" y="1362947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4651824" y="1356308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4651823" y="1362947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651817" y="1315855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4651821" y="1325831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4651809" y="1325620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651797" y="1302427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4651797" y="1308687"/>
            <a:ext cx="3442447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10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9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8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7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6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5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4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3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2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 smtClean="0">
                <a:latin typeface="Bernard MT Condensed" panose="02050806060905020404" pitchFamily="18" charset="0"/>
              </a:rPr>
              <a:t>1</a:t>
            </a:r>
          </a:p>
          <a:p>
            <a:pPr algn="ctr">
              <a:lnSpc>
                <a:spcPts val="0"/>
              </a:lnSpc>
            </a:pPr>
            <a:r>
              <a:rPr lang="en-US" altLang="zh-CN" sz="11500" dirty="0">
                <a:latin typeface="Bernard MT Condensed" panose="02050806060905020404" pitchFamily="18" charset="0"/>
              </a:rPr>
              <a:t>0</a:t>
            </a:r>
            <a:endParaRPr lang="en-US" altLang="zh-CN" sz="11500" dirty="0" smtClean="0">
              <a:latin typeface="Bernard MT Condensed" panose="02050806060905020404" pitchFamily="18" charset="0"/>
            </a:endParaRPr>
          </a:p>
          <a:p>
            <a:pPr algn="ctr">
              <a:lnSpc>
                <a:spcPts val="0"/>
              </a:lnSpc>
            </a:pPr>
            <a:endParaRPr lang="zh-CN" altLang="en-US" sz="115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4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8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0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8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2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0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2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4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6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4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2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6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60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4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8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80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6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0"/>
                                            </p:cond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4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8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0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0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8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80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2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0"/>
                                            </p:cond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0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8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2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0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4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80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2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9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6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0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4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000"/>
                            </p:stCondLst>
                            <p:childTnLst>
                              <p:par>
                                <p:cTn id="3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0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2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0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6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6000"/>
                            </p:stCondLst>
                            <p:childTnLst>
                              <p:par>
                                <p:cTn id="3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4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8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80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9000"/>
                            </p:stCondLst>
                            <p:childTnLst>
                              <p:par>
                                <p:cTn id="3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6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0"/>
                                            </p:cond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4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0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8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40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6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0"/>
                            </p:stCondLst>
                            <p:childTnLst>
                              <p:par>
                                <p:cTn id="4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0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6000"/>
                            </p:stCondLst>
                            <p:childTnLst>
                              <p:par>
                                <p:cTn id="4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7000"/>
                            </p:stCondLst>
                            <p:childTnLst>
                              <p:par>
                                <p:cTn id="4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8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2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0"/>
                                            </p:cond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0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000"/>
                            </p:stCondLst>
                            <p:childTnLst>
                              <p:par>
                                <p:cTn id="4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000"/>
                            </p:stCondLst>
                            <p:childTnLst>
                              <p:par>
                                <p:cTn id="4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8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3000"/>
                            </p:stCondLst>
                            <p:childTnLst>
                              <p:par>
                                <p:cTn id="4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2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4000"/>
                            </p:stCondLst>
                            <p:childTnLst>
                              <p:par>
                                <p:cTn id="4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0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6000"/>
                            </p:stCondLst>
                            <p:childTnLst>
                              <p:par>
                                <p:cTn id="4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4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8000"/>
                            </p:stCondLst>
                            <p:childTnLst>
                              <p:par>
                                <p:cTn id="4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2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9000"/>
                            </p:stCondLst>
                            <p:childTnLst>
                              <p:par>
                                <p:cTn id="4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6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/>
      <p:bldP spid="41" grpId="0" build="p"/>
      <p:bldP spid="43" grpId="0" build="p"/>
      <p:bldP spid="44" grpId="0" build="p"/>
      <p:bldP spid="45" grpId="0" build="p"/>
      <p:bldP spid="33" grpId="0" build="p"/>
      <p:bldP spid="34" grpId="0" build="p"/>
      <p:bldP spid="35" grpId="0" build="p"/>
      <p:bldP spid="36" grpId="0" build="p"/>
      <p:bldP spid="3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4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0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4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A685F-346E-48AE-8433-0239488A913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B03B-8653-44DA-A896-5D7FCCA6D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6047" y="2122006"/>
            <a:ext cx="10515600" cy="1325563"/>
          </a:xfrm>
        </p:spPr>
        <p:txBody>
          <a:bodyPr/>
          <a:lstStyle/>
          <a:p>
            <a:r>
              <a:rPr lang="zh-CN" altLang="en-US" sz="8000" dirty="0"/>
              <a:t>第一</a:t>
            </a:r>
            <a:r>
              <a:rPr lang="zh-CN" altLang="en-US" sz="8000" dirty="0" smtClean="0"/>
              <a:t>页防窥屏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335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09816" y="1981516"/>
            <a:ext cx="2058226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2570966" y="1981516"/>
            <a:ext cx="2132771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865799" y="2002584"/>
            <a:ext cx="2281860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xfrm>
            <a:off x="7386752" y="1981516"/>
            <a:ext cx="204746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9632445" y="1981516"/>
            <a:ext cx="205850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2570965" y="2924763"/>
            <a:ext cx="2132771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7"/>
          </p:nvPr>
        </p:nvSpPr>
        <p:spPr>
          <a:xfrm>
            <a:off x="4906659" y="2935187"/>
            <a:ext cx="228186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8"/>
          </p:nvPr>
        </p:nvSpPr>
        <p:spPr>
          <a:xfrm>
            <a:off x="7386752" y="2935187"/>
            <a:ext cx="2047461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9"/>
          </p:nvPr>
        </p:nvSpPr>
        <p:spPr>
          <a:xfrm>
            <a:off x="9632445" y="2903432"/>
            <a:ext cx="205850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20"/>
          </p:nvPr>
        </p:nvSpPr>
        <p:spPr>
          <a:xfrm>
            <a:off x="309815" y="4204306"/>
            <a:ext cx="2058226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21"/>
          </p:nvPr>
        </p:nvSpPr>
        <p:spPr>
          <a:xfrm>
            <a:off x="309815" y="5148521"/>
            <a:ext cx="2058226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22"/>
          </p:nvPr>
        </p:nvSpPr>
        <p:spPr>
          <a:xfrm>
            <a:off x="2570963" y="4204306"/>
            <a:ext cx="2132771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4"/>
          </p:nvPr>
        </p:nvSpPr>
        <p:spPr>
          <a:xfrm>
            <a:off x="7386752" y="4194850"/>
            <a:ext cx="2047460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25"/>
          </p:nvPr>
        </p:nvSpPr>
        <p:spPr>
          <a:xfrm>
            <a:off x="9632444" y="4204306"/>
            <a:ext cx="205850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26"/>
          </p:nvPr>
        </p:nvSpPr>
        <p:spPr>
          <a:xfrm>
            <a:off x="2570966" y="5157976"/>
            <a:ext cx="2132768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27"/>
          </p:nvPr>
        </p:nvSpPr>
        <p:spPr>
          <a:xfrm>
            <a:off x="4906656" y="5157976"/>
            <a:ext cx="2281864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28"/>
          </p:nvPr>
        </p:nvSpPr>
        <p:spPr>
          <a:xfrm>
            <a:off x="7386752" y="5148521"/>
            <a:ext cx="2047460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29"/>
          </p:nvPr>
        </p:nvSpPr>
        <p:spPr>
          <a:xfrm>
            <a:off x="9632444" y="5147553"/>
            <a:ext cx="2058502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1"/>
          </p:nvPr>
        </p:nvSpPr>
        <p:spPr>
          <a:xfrm>
            <a:off x="309816" y="2935187"/>
            <a:ext cx="2058226" cy="646526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33" name="内容占位符 32"/>
          <p:cNvSpPr>
            <a:spLocks noGrp="1"/>
          </p:cNvSpPr>
          <p:nvPr>
            <p:ph sz="quarter" idx="23"/>
          </p:nvPr>
        </p:nvSpPr>
        <p:spPr>
          <a:xfrm>
            <a:off x="4906656" y="4225373"/>
            <a:ext cx="2281864" cy="646526"/>
          </a:xfrm>
        </p:spPr>
        <p:txBody>
          <a:bodyPr/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4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Bernard MT Condensed</vt:lpstr>
      <vt:lpstr>Office 主题​​</vt:lpstr>
      <vt:lpstr>第一页防窥屏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</dc:creator>
  <cp:lastModifiedBy>徐威</cp:lastModifiedBy>
  <cp:revision>24</cp:revision>
  <dcterms:created xsi:type="dcterms:W3CDTF">2022-05-16T10:23:33Z</dcterms:created>
  <dcterms:modified xsi:type="dcterms:W3CDTF">2022-05-22T15:21:44Z</dcterms:modified>
</cp:coreProperties>
</file>