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888" r:id="rId1"/>
  </p:sldMasterIdLst>
  <p:notesMasterIdLst>
    <p:notesMasterId r:id="rId30"/>
  </p:notesMasterIdLst>
  <p:sldIdLst>
    <p:sldId id="256" r:id="rId2"/>
    <p:sldId id="257" r:id="rId3"/>
    <p:sldId id="300" r:id="rId4"/>
    <p:sldId id="301" r:id="rId5"/>
    <p:sldId id="307" r:id="rId6"/>
    <p:sldId id="323" r:id="rId7"/>
    <p:sldId id="321" r:id="rId8"/>
    <p:sldId id="269" r:id="rId9"/>
    <p:sldId id="270" r:id="rId10"/>
    <p:sldId id="271" r:id="rId11"/>
    <p:sldId id="322" r:id="rId12"/>
    <p:sldId id="272" r:id="rId13"/>
    <p:sldId id="309" r:id="rId14"/>
    <p:sldId id="310" r:id="rId15"/>
    <p:sldId id="308" r:id="rId16"/>
    <p:sldId id="311" r:id="rId17"/>
    <p:sldId id="312" r:id="rId18"/>
    <p:sldId id="313" r:id="rId19"/>
    <p:sldId id="314" r:id="rId20"/>
    <p:sldId id="316" r:id="rId21"/>
    <p:sldId id="315" r:id="rId22"/>
    <p:sldId id="317" r:id="rId23"/>
    <p:sldId id="318" r:id="rId24"/>
    <p:sldId id="319" r:id="rId25"/>
    <p:sldId id="320" r:id="rId26"/>
    <p:sldId id="280" r:id="rId27"/>
    <p:sldId id="304" r:id="rId28"/>
    <p:sldId id="305" r:id="rId29"/>
  </p:sldIdLst>
  <p:sldSz cx="9144000" cy="5143500" type="screen16x9"/>
  <p:notesSz cx="6858000" cy="9144000"/>
  <p:embeddedFontLst>
    <p:embeddedFont>
      <p:font typeface="Lato" panose="020F0502020204030203" pitchFamily="34" charset="0"/>
      <p:regular r:id="rId31"/>
      <p:bold r:id="rId32"/>
      <p:italic r:id="rId33"/>
      <p:boldItalic r:id="rId34"/>
    </p:embeddedFont>
    <p:embeddedFont>
      <p:font typeface="Trebuchet MS" panose="020B0603020202020204" pitchFamily="34" charset="0"/>
      <p:regular r:id="rId35"/>
      <p:bold r:id="rId36"/>
      <p:italic r:id="rId37"/>
      <p:boldItalic r:id="rId38"/>
    </p:embeddedFont>
    <p:embeddedFont>
      <p:font typeface="Wingdings 3" panose="05040102010807070707" pitchFamily="18" charset="2"/>
      <p:regular r:id="rId3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76BF8E-E1C3-4EEA-AD2B-14BF72233B63}" v="48" dt="2025-09-08T06:39:41.283"/>
  </p1510:revLst>
</p1510:revInfo>
</file>

<file path=ppt/tableStyles.xml><?xml version="1.0" encoding="utf-8"?>
<a:tblStyleLst xmlns:a="http://schemas.openxmlformats.org/drawingml/2006/main" def="{FB5730CE-530B-48B9-805C-DE5B55BDCF01}">
  <a:tblStyle styleId="{FB5730CE-530B-48B9-805C-DE5B55BDCF01}" styleName="Table_0">
    <a:wholeTbl>
      <a:tcTxStyle>
        <a:font>
          <a:latin typeface="Arial"/>
          <a:ea typeface="Arial"/>
          <a:cs typeface="Arial"/>
        </a:font>
        <a:srgbClr val="000000"/>
      </a:tcTxStyle>
      <a:tcStyle>
        <a:tcBdr>
          <a:left>
            <a:ln w="12700" cap="flat" cmpd="sng">
              <a:solidFill>
                <a:srgbClr val="000000"/>
              </a:solidFill>
              <a:prstDash val="solid"/>
              <a:round/>
              <a:headEnd type="none" w="sm" len="sm"/>
              <a:tailEnd type="none" w="sm" len="sm"/>
            </a:ln>
          </a:left>
          <a:right>
            <a:ln w="12700" cap="flat" cmpd="sng">
              <a:solidFill>
                <a:srgbClr val="000000"/>
              </a:solidFill>
              <a:prstDash val="solid"/>
              <a:round/>
              <a:headEnd type="none" w="sm" len="sm"/>
              <a:tailEnd type="none" w="sm" len="sm"/>
            </a:ln>
          </a:right>
          <a:top>
            <a:ln w="12700" cap="flat" cmpd="sng">
              <a:solidFill>
                <a:srgbClr val="000000"/>
              </a:solidFill>
              <a:prstDash val="solid"/>
              <a:round/>
              <a:headEnd type="none" w="sm" len="sm"/>
              <a:tailEnd type="none" w="sm" len="sm"/>
            </a:ln>
          </a:top>
          <a:bottom>
            <a:ln w="12700" cap="flat" cmpd="sng">
              <a:solidFill>
                <a:srgbClr val="000000"/>
              </a:solidFill>
              <a:prstDash val="solid"/>
              <a:round/>
              <a:headEnd type="none" w="sm" len="sm"/>
              <a:tailEnd type="none" w="sm" len="sm"/>
            </a:ln>
          </a:bottom>
          <a:insideH>
            <a:ln w="12700" cap="flat" cmpd="sng">
              <a:solidFill>
                <a:srgbClr val="000000"/>
              </a:solidFill>
              <a:prstDash val="solid"/>
              <a:round/>
              <a:headEnd type="none" w="sm" len="sm"/>
              <a:tailEnd type="none" w="sm" len="sm"/>
            </a:ln>
          </a:insideH>
          <a:insideV>
            <a:ln w="12700"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4119" autoAdjust="0"/>
  </p:normalViewPr>
  <p:slideViewPr>
    <p:cSldViewPr snapToGrid="0">
      <p:cViewPr varScale="1">
        <p:scale>
          <a:sx n="92" d="100"/>
          <a:sy n="92" d="100"/>
        </p:scale>
        <p:origin x="1214" y="62"/>
      </p:cViewPr>
      <p:guideLst>
        <p:guide orient="horz" pos="162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9.fntdata"/><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Google Shape;3;n">
            <a:extLst>
              <a:ext uri="{FF2B5EF4-FFF2-40B4-BE49-F238E27FC236}">
                <a16:creationId xmlns:a16="http://schemas.microsoft.com/office/drawing/2014/main" id="{AB0074A5-F7BE-4E45-2479-16EED734C673}"/>
              </a:ext>
            </a:extLst>
          </p:cNvPr>
          <p:cNvSpPr>
            <a:spLocks noGrp="1" noRot="1" noChangeAspect="1"/>
          </p:cNvSpPr>
          <p:nvPr>
            <p:ph type="sldImg" idx="2"/>
          </p:nvPr>
        </p:nvSpPr>
        <p:spPr bwMode="auto">
          <a:xfrm>
            <a:off x="381000" y="685800"/>
            <a:ext cx="6096000" cy="3429000"/>
          </a:xfrm>
          <a:custGeom>
            <a:avLst/>
            <a:gdLst>
              <a:gd name="T0" fmla="*/ 0 w 120000"/>
              <a:gd name="T1" fmla="*/ 0 h 120000"/>
              <a:gd name="T2" fmla="*/ 2147483646 w 120000"/>
              <a:gd name="T3" fmla="*/ 0 h 120000"/>
              <a:gd name="T4" fmla="*/ 2147483646 w 120000"/>
              <a:gd name="T5" fmla="*/ 2147483646 h 120000"/>
              <a:gd name="T6" fmla="*/ 0 w 120000"/>
              <a:gd name="T7" fmla="*/ 2147483646 h 120000"/>
              <a:gd name="T8" fmla="*/ 0 w 120000"/>
              <a:gd name="T9" fmla="*/ 0 h 120000"/>
              <a:gd name="T10" fmla="*/ 0 60000 65536"/>
              <a:gd name="T11" fmla="*/ 0 60000 65536"/>
              <a:gd name="T12" fmla="*/ 0 60000 65536"/>
              <a:gd name="T13" fmla="*/ 0 60000 65536"/>
              <a:gd name="T14" fmla="*/ 0 60000 65536"/>
              <a:gd name="T15" fmla="*/ 0 w 120000"/>
              <a:gd name="T16" fmla="*/ 0 h 120000"/>
              <a:gd name="T17" fmla="*/ 120000 w 120000"/>
              <a:gd name="T18" fmla="*/ 120000 h 120000"/>
            </a:gdLst>
            <a:ahLst/>
            <a:cxnLst>
              <a:cxn ang="T10">
                <a:pos x="T0" y="T1"/>
              </a:cxn>
              <a:cxn ang="T11">
                <a:pos x="T2" y="T3"/>
              </a:cxn>
              <a:cxn ang="T12">
                <a:pos x="T4" y="T5"/>
              </a:cxn>
              <a:cxn ang="T13">
                <a:pos x="T6" y="T7"/>
              </a:cxn>
              <a:cxn ang="T14">
                <a:pos x="T8" y="T9"/>
              </a:cxn>
            </a:cxnLst>
            <a:rect l="T15" t="T16" r="T17" b="T18"/>
            <a:pathLst>
              <a:path w="120000" h="120000" extrusionOk="0">
                <a:moveTo>
                  <a:pt x="0" y="0"/>
                </a:moveTo>
                <a:lnTo>
                  <a:pt x="120000" y="0"/>
                </a:lnTo>
                <a:lnTo>
                  <a:pt x="120000" y="120000"/>
                </a:lnTo>
                <a:lnTo>
                  <a:pt x="0" y="120000"/>
                </a:lnTo>
                <a:lnTo>
                  <a:pt x="0" y="0"/>
                </a:lnTo>
                <a:close/>
              </a:path>
            </a:pathLst>
          </a:custGeom>
          <a:noFill/>
          <a:ln w="9525">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sp>
      <p:sp>
        <p:nvSpPr>
          <p:cNvPr id="13315" name="Google Shape;4;n">
            <a:extLst>
              <a:ext uri="{FF2B5EF4-FFF2-40B4-BE49-F238E27FC236}">
                <a16:creationId xmlns:a16="http://schemas.microsoft.com/office/drawing/2014/main" id="{6C247FA3-C5EC-BFE4-44E1-8F57805430BA}"/>
              </a:ext>
            </a:extLst>
          </p:cNvPr>
          <p:cNvSpPr txBox="1">
            <a:spLocks noGrp="1"/>
          </p:cNvSpPr>
          <p:nvPr>
            <p:ph type="body" idx="1"/>
          </p:nvPr>
        </p:nvSpPr>
        <p:spPr bwMode="auto">
          <a:xfrm>
            <a:off x="685800" y="4343400"/>
            <a:ext cx="5486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5" tIns="91425" rIns="91425" bIns="91425" numCol="1" anchor="t" anchorCtr="0" compatLnSpc="1">
            <a:prstTxWarp prst="textNoShape">
              <a:avLst/>
            </a:prstTxWarp>
          </a:bodyPr>
          <a:lstStyle/>
          <a:p>
            <a:pPr lvl="0"/>
            <a:endParaRPr lang="en-US" altLang="en-US">
              <a:sym typeface="Arial" panose="020B0604020202020204" pitchFamily="34" charset="0"/>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L="457200" indent="-2984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1pPr>
    <a:lvl2pPr marL="742950" lvl="1" indent="-28575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2pPr>
    <a:lvl3pPr marL="1143000" lvl="2"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3pPr>
    <a:lvl4pPr marL="1600200" lvl="3"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4pPr>
    <a:lvl5pPr marL="2057400" lvl="4" indent="-228600" algn="l" rtl="0" eaLnBrk="0" fontAlgn="base" hangingPunct="0">
      <a:spcBef>
        <a:spcPct val="0"/>
      </a:spcBef>
      <a:spcAft>
        <a:spcPct val="0"/>
      </a:spcAft>
      <a:buClr>
        <a:srgbClr val="000000"/>
      </a:buClr>
      <a:buFont typeface="Arial" panose="020B0604020202020204" pitchFamily="34" charset="0"/>
      <a:defRPr sz="1400">
        <a:solidFill>
          <a:srgbClr val="000000"/>
        </a:solidFill>
        <a:latin typeface="Arial"/>
        <a:ea typeface="Arial"/>
        <a:cs typeface="Arial"/>
        <a:sym typeface="Arial" panose="020B0604020202020204" pitchFamily="34" charset="0"/>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15362" name="Google Shape;51;p:notes">
            <a:extLst>
              <a:ext uri="{FF2B5EF4-FFF2-40B4-BE49-F238E27FC236}">
                <a16:creationId xmlns:a16="http://schemas.microsoft.com/office/drawing/2014/main" id="{085A0AF4-03B5-6110-0ACB-76BBADB37D55}"/>
              </a:ext>
            </a:extLst>
          </p:cNvPr>
          <p:cNvSpPr>
            <a:spLocks noGrp="1" noRot="1" noChangeAspect="1" noTextEdit="1"/>
          </p:cNvSpPr>
          <p:nvPr>
            <p:ph type="sldImg" idx="2"/>
          </p:nvPr>
        </p:nvSpPr>
        <p:spPr>
          <a:ln>
            <a:miter lim="800000"/>
            <a:headEnd/>
            <a:tailEnd/>
          </a:ln>
        </p:spPr>
      </p:sp>
      <p:sp>
        <p:nvSpPr>
          <p:cNvPr id="15363" name="Google Shape;52;p:notes">
            <a:extLst>
              <a:ext uri="{FF2B5EF4-FFF2-40B4-BE49-F238E27FC236}">
                <a16:creationId xmlns:a16="http://schemas.microsoft.com/office/drawing/2014/main" id="{A756C0B8-6F83-7770-AD60-EC01EB2B42BD}"/>
              </a:ext>
            </a:extLst>
          </p:cNvPr>
          <p:cNvSpPr txBox="1">
            <a:spLocks noGrp="1"/>
          </p:cNvSpPr>
          <p:nvPr>
            <p:ph type="body" idx="1"/>
          </p:nvPr>
        </p:nvSpPr>
        <p:spPr/>
        <p:txBody>
          <a:bodyPr/>
          <a:lstStyle/>
          <a:p>
            <a:pPr marL="0" indent="0" eaLnBrk="1" hangingPunct="1">
              <a:buSzPts val="1100"/>
            </a:pPr>
            <a:endParaRPr lang="en-US" altLang="en-US" sz="1100">
              <a:latin typeface="Arial" panose="020B0604020202020204" pitchFamily="34" charset="0"/>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
        <p:cNvGrpSpPr/>
        <p:nvPr/>
      </p:nvGrpSpPr>
      <p:grpSpPr>
        <a:xfrm>
          <a:off x="0" y="0"/>
          <a:ext cx="0" cy="0"/>
          <a:chOff x="0" y="0"/>
          <a:chExt cx="0" cy="0"/>
        </a:xfrm>
      </p:grpSpPr>
      <p:sp>
        <p:nvSpPr>
          <p:cNvPr id="61" name="Google Shape;61;g313673a3318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 name="Google Shape;62;g313673a3318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5602" name="Google Shape;138;g313673a3318_0_26:notes">
            <a:extLst>
              <a:ext uri="{FF2B5EF4-FFF2-40B4-BE49-F238E27FC236}">
                <a16:creationId xmlns:a16="http://schemas.microsoft.com/office/drawing/2014/main" id="{082BA31D-1C1C-CA44-1872-B8F1919247A5}"/>
              </a:ext>
            </a:extLst>
          </p:cNvPr>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headEnd/>
            <a:tailEnd/>
          </a:ln>
        </p:spPr>
      </p:sp>
      <p:sp>
        <p:nvSpPr>
          <p:cNvPr id="25603" name="Google Shape;139;g313673a3318_0_26:notes">
            <a:extLst>
              <a:ext uri="{FF2B5EF4-FFF2-40B4-BE49-F238E27FC236}">
                <a16:creationId xmlns:a16="http://schemas.microsoft.com/office/drawing/2014/main" id="{B7BB2955-6C13-6B56-063E-076EF32B2FC2}"/>
              </a:ext>
            </a:extLst>
          </p:cNvPr>
          <p:cNvSpPr txBox="1">
            <a:spLocks noGrp="1" noChangeArrowheads="1"/>
          </p:cNvSpPr>
          <p:nvPr>
            <p:ph type="body" idx="1"/>
          </p:nvPr>
        </p:nvSpPr>
        <p:spPr/>
        <p:txBody>
          <a:bodyPr/>
          <a:lstStyle/>
          <a:p>
            <a:pPr marL="0" indent="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27650" name="Google Shape;144;g3138d7a7c4e_3_0:notes">
            <a:extLst>
              <a:ext uri="{FF2B5EF4-FFF2-40B4-BE49-F238E27FC236}">
                <a16:creationId xmlns:a16="http://schemas.microsoft.com/office/drawing/2014/main" id="{E9585380-46B6-A223-8DA6-E9DC78EC0DE0}"/>
              </a:ext>
            </a:extLst>
          </p:cNvPr>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headEnd/>
            <a:tailEnd/>
          </a:ln>
        </p:spPr>
      </p:sp>
      <p:sp>
        <p:nvSpPr>
          <p:cNvPr id="27651" name="Google Shape;145;g3138d7a7c4e_3_0:notes">
            <a:extLst>
              <a:ext uri="{FF2B5EF4-FFF2-40B4-BE49-F238E27FC236}">
                <a16:creationId xmlns:a16="http://schemas.microsoft.com/office/drawing/2014/main" id="{54A923AE-2834-5A6A-CDF0-07C91D7773F8}"/>
              </a:ext>
            </a:extLst>
          </p:cNvPr>
          <p:cNvSpPr txBox="1">
            <a:spLocks noGrp="1" noChangeArrowheads="1"/>
          </p:cNvSpPr>
          <p:nvPr>
            <p:ph type="body" idx="1"/>
          </p:nvPr>
        </p:nvSpPr>
        <p:spPr/>
        <p:txBody>
          <a:bodyPr/>
          <a:lstStyle/>
          <a:p>
            <a:pPr marL="0" indent="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138d7a7c4e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3138d7a7c4e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1746" name="Google Shape;156;g313673a3318_0_31:notes">
            <a:extLst>
              <a:ext uri="{FF2B5EF4-FFF2-40B4-BE49-F238E27FC236}">
                <a16:creationId xmlns:a16="http://schemas.microsoft.com/office/drawing/2014/main" id="{17F23EEF-42A3-F0B6-7216-D49511B78C81}"/>
              </a:ext>
            </a:extLst>
          </p:cNvPr>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headEnd/>
            <a:tailEnd/>
          </a:ln>
        </p:spPr>
      </p:sp>
      <p:sp>
        <p:nvSpPr>
          <p:cNvPr id="31747" name="Google Shape;157;g313673a3318_0_31:notes">
            <a:extLst>
              <a:ext uri="{FF2B5EF4-FFF2-40B4-BE49-F238E27FC236}">
                <a16:creationId xmlns:a16="http://schemas.microsoft.com/office/drawing/2014/main" id="{9BCABAB8-218D-C9E7-5690-75E190EA4698}"/>
              </a:ext>
            </a:extLst>
          </p:cNvPr>
          <p:cNvSpPr txBox="1">
            <a:spLocks noGrp="1" noChangeArrowheads="1"/>
          </p:cNvSpPr>
          <p:nvPr>
            <p:ph type="body" idx="1"/>
          </p:nvPr>
        </p:nvSpPr>
        <p:spPr/>
        <p:txBody>
          <a:bodyPr/>
          <a:lstStyle/>
          <a:p>
            <a:pPr marL="0" indent="0"/>
            <a:endParaRPr lang="en-US" altLang="en-US">
              <a:latin typeface="Arial" panose="020B0604020202020204" pitchFamily="34" charset="0"/>
              <a:cs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a:extLst>
            <a:ext uri="{FF2B5EF4-FFF2-40B4-BE49-F238E27FC236}">
              <a16:creationId xmlns:a16="http://schemas.microsoft.com/office/drawing/2014/main" id="{55F3BC4D-8AD6-5653-F84A-CC1F4E62A9D1}"/>
            </a:ext>
          </a:extLst>
        </p:cNvPr>
        <p:cNvGrpSpPr/>
        <p:nvPr/>
      </p:nvGrpSpPr>
      <p:grpSpPr>
        <a:xfrm>
          <a:off x="0" y="0"/>
          <a:ext cx="0" cy="0"/>
          <a:chOff x="0" y="0"/>
          <a:chExt cx="0" cy="0"/>
        </a:xfrm>
      </p:grpSpPr>
      <p:sp>
        <p:nvSpPr>
          <p:cNvPr id="31746" name="Google Shape;156;g313673a3318_0_31:notes">
            <a:extLst>
              <a:ext uri="{FF2B5EF4-FFF2-40B4-BE49-F238E27FC236}">
                <a16:creationId xmlns:a16="http://schemas.microsoft.com/office/drawing/2014/main" id="{DC0B9A8E-CA21-077F-D0EF-E73AF27F0F53}"/>
              </a:ext>
            </a:extLst>
          </p:cNvPr>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headEnd/>
            <a:tailEnd/>
          </a:ln>
        </p:spPr>
      </p:sp>
      <p:sp>
        <p:nvSpPr>
          <p:cNvPr id="31747" name="Google Shape;157;g313673a3318_0_31:notes">
            <a:extLst>
              <a:ext uri="{FF2B5EF4-FFF2-40B4-BE49-F238E27FC236}">
                <a16:creationId xmlns:a16="http://schemas.microsoft.com/office/drawing/2014/main" id="{354D3257-27E5-AD3A-5EBA-2AD9E4DA7F0C}"/>
              </a:ext>
            </a:extLst>
          </p:cNvPr>
          <p:cNvSpPr txBox="1">
            <a:spLocks noGrp="1" noChangeArrowheads="1"/>
          </p:cNvSpPr>
          <p:nvPr>
            <p:ph type="body" idx="1"/>
          </p:nvPr>
        </p:nvSpPr>
        <p:spPr/>
        <p:txBody>
          <a:bodyPr/>
          <a:lstStyle/>
          <a:p>
            <a:pPr marL="0" indent="0"/>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7801282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
        <p:cNvGrpSpPr/>
        <p:nvPr/>
      </p:nvGrpSpPr>
      <p:grpSpPr>
        <a:xfrm>
          <a:off x="0" y="0"/>
          <a:ext cx="0" cy="0"/>
          <a:chOff x="0" y="0"/>
          <a:chExt cx="0" cy="0"/>
        </a:xfrm>
      </p:grpSpPr>
      <p:sp>
        <p:nvSpPr>
          <p:cNvPr id="33794" name="Google Shape;210;g313673a3318_0_41:notes">
            <a:extLst>
              <a:ext uri="{FF2B5EF4-FFF2-40B4-BE49-F238E27FC236}">
                <a16:creationId xmlns:a16="http://schemas.microsoft.com/office/drawing/2014/main" id="{3CC056AD-CA62-D905-871E-39F3A6F771F6}"/>
              </a:ext>
            </a:extLst>
          </p:cNvPr>
          <p:cNvSpPr>
            <a:spLocks noGrp="1" noRot="1" noChangeAspect="1" noTextEdit="1"/>
          </p:cNvSpPr>
          <p:nvPr>
            <p:ph type="sldImg" idx="2"/>
          </p:nvPr>
        </p:nvSpPr>
        <p:spPr>
          <a:custGeom>
            <a:avLst/>
            <a:gdLst>
              <a:gd name="T0" fmla="*/ 0 w 120000"/>
              <a:gd name="T1" fmla="*/ 0 h 120000"/>
              <a:gd name="T2" fmla="*/ 120000 w 120000"/>
              <a:gd name="T3" fmla="*/ 0 h 120000"/>
              <a:gd name="T4" fmla="*/ 120000 w 120000"/>
              <a:gd name="T5" fmla="*/ 120000 h 120000"/>
              <a:gd name="T6" fmla="*/ 0 w 120000"/>
              <a:gd name="T7" fmla="*/ 120000 h 120000"/>
              <a:gd name="T8" fmla="*/ 0 w 120000"/>
              <a:gd name="T9" fmla="*/ 0 h 120000"/>
            </a:gdLst>
            <a:ahLst/>
            <a:cxnLst>
              <a:cxn ang="0">
                <a:pos x="T0" y="T1"/>
              </a:cxn>
              <a:cxn ang="0">
                <a:pos x="T2" y="T3"/>
              </a:cxn>
              <a:cxn ang="0">
                <a:pos x="T4" y="T5"/>
              </a:cxn>
              <a:cxn ang="0">
                <a:pos x="T6" y="T7"/>
              </a:cxn>
              <a:cxn ang="0">
                <a:pos x="T8" y="T9"/>
              </a:cxn>
            </a:cxnLst>
            <a:rect l="0" t="0" r="r" b="b"/>
            <a:pathLst>
              <a:path w="120000" h="120000" extrusionOk="0">
                <a:moveTo>
                  <a:pt x="0" y="0"/>
                </a:moveTo>
                <a:lnTo>
                  <a:pt x="120000" y="0"/>
                </a:lnTo>
                <a:lnTo>
                  <a:pt x="120000" y="120000"/>
                </a:lnTo>
                <a:lnTo>
                  <a:pt x="0" y="120000"/>
                </a:lnTo>
                <a:lnTo>
                  <a:pt x="0" y="0"/>
                </a:lnTo>
                <a:close/>
              </a:path>
            </a:pathLst>
          </a:custGeom>
          <a:noFill/>
          <a:ln>
            <a:headEnd/>
            <a:tailEnd/>
          </a:ln>
        </p:spPr>
      </p:sp>
      <p:sp>
        <p:nvSpPr>
          <p:cNvPr id="33795" name="Google Shape;211;g313673a3318_0_41:notes">
            <a:extLst>
              <a:ext uri="{FF2B5EF4-FFF2-40B4-BE49-F238E27FC236}">
                <a16:creationId xmlns:a16="http://schemas.microsoft.com/office/drawing/2014/main" id="{3930E2F8-CAED-DE38-DE2F-4C55AE979814}"/>
              </a:ext>
            </a:extLst>
          </p:cNvPr>
          <p:cNvSpPr txBox="1">
            <a:spLocks noGrp="1" noChangeArrowheads="1"/>
          </p:cNvSpPr>
          <p:nvPr>
            <p:ph type="body" idx="1"/>
          </p:nvPr>
        </p:nvSpPr>
        <p:spPr/>
        <p:txBody>
          <a:bodyPr/>
          <a:lstStyle/>
          <a:p>
            <a:pPr marL="0" indent="0"/>
            <a:endParaRPr lang="en-US" altLang="en-US">
              <a:latin typeface="Arial" panose="020B0604020202020204" pitchFamily="34" charset="0"/>
              <a:cs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130300" y="1803400"/>
            <a:ext cx="5825202" cy="1234727"/>
          </a:xfrm>
        </p:spPr>
        <p:txBody>
          <a:bodyPr anchor="b">
            <a:noAutofit/>
          </a:bodyPr>
          <a:lstStyle>
            <a:lvl1pPr algn="r">
              <a:defRPr sz="405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130300" y="3038125"/>
            <a:ext cx="5825202" cy="822674"/>
          </a:xfrm>
        </p:spPr>
        <p:txBody>
          <a:bodyPr anchor="t"/>
          <a:lstStyle>
            <a:lvl1pPr marL="0" indent="0" algn="r">
              <a:buNone/>
              <a:defRPr>
                <a:solidFill>
                  <a:schemeClr val="tx1">
                    <a:lumMod val="50000"/>
                    <a:lumOff val="50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D89BA074-4EDA-4F85-B500-F74E7EC699C4}" type="datetimeFigureOut">
              <a:rPr lang="en-US" smtClean="0"/>
              <a:pPr>
                <a:defRPr/>
              </a:pPr>
              <a:t>10/25/2025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FE1F66D-A065-4DF0-B3BB-234D37A408C2}" type="slidenum">
              <a:rPr lang="en-GB" altLang="en-US" smtClean="0"/>
              <a:pPr>
                <a:defRPr/>
              </a:pPr>
              <a:t>‹#›</a:t>
            </a:fld>
            <a:endParaRPr lang="en-US" altLang="en-US"/>
          </a:p>
        </p:txBody>
      </p:sp>
    </p:spTree>
    <p:extLst>
      <p:ext uri="{BB962C8B-B14F-4D97-AF65-F5344CB8AC3E}">
        <p14:creationId xmlns:p14="http://schemas.microsoft.com/office/powerpoint/2010/main" val="2896860090"/>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2552700"/>
          </a:xfrm>
        </p:spPr>
        <p:txBody>
          <a:bodyPr anchor="ctr">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F088F71-DBC5-4A7B-A6BA-AC81C9ED9F72}" type="datetimeFigureOut">
              <a:rPr lang="en-US" smtClean="0"/>
              <a:pPr>
                <a:defRPr/>
              </a:pPr>
              <a:t>10/25/2025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1D771B-48D3-48DE-9AA3-CD802F28F864}" type="slidenum">
              <a:rPr lang="en-GB" altLang="en-US" smtClean="0"/>
              <a:pPr>
                <a:defRPr/>
              </a:pPr>
              <a:t>‹#›</a:t>
            </a:fld>
            <a:endParaRPr lang="en-US" altLang="en-US"/>
          </a:p>
        </p:txBody>
      </p:sp>
    </p:spTree>
    <p:extLst>
      <p:ext uri="{BB962C8B-B14F-4D97-AF65-F5344CB8AC3E}">
        <p14:creationId xmlns:p14="http://schemas.microsoft.com/office/powerpoint/2010/main" val="3832336889"/>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024604" y="2724150"/>
            <a:ext cx="5418393" cy="285750"/>
          </a:xfrm>
        </p:spPr>
        <p:txBody>
          <a:bodyPr anchor="ctr">
            <a:noAutofit/>
          </a:bodyPr>
          <a:lstStyle>
            <a:lvl1pPr marL="0" indent="0">
              <a:buFontTx/>
              <a:buNone/>
              <a:defRPr sz="1200">
                <a:solidFill>
                  <a:schemeClr val="tx1">
                    <a:lumMod val="50000"/>
                    <a:lumOff val="50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52800"/>
            <a:ext cx="6447501" cy="1178222"/>
          </a:xfrm>
        </p:spPr>
        <p:txBody>
          <a:bodyPr anchor="ctr">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F088F71-DBC5-4A7B-A6BA-AC81C9ED9F72}" type="datetimeFigureOut">
              <a:rPr lang="en-US" smtClean="0"/>
              <a:pPr>
                <a:defRPr/>
              </a:pPr>
              <a:t>10/25/2025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1D771B-48D3-48DE-9AA3-CD802F28F864}" type="slidenum">
              <a:rPr lang="en-GB" altLang="en-US" smtClean="0"/>
              <a:pPr>
                <a:defRPr/>
              </a:pPr>
              <a:t>‹#›</a:t>
            </a:fld>
            <a:endParaRPr lang="en-US" altLang="en-US"/>
          </a:p>
        </p:txBody>
      </p:sp>
      <p:sp>
        <p:nvSpPr>
          <p:cNvPr id="20" name="TextBox 19"/>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latin typeface="Arial"/>
              </a:rPr>
              <a:t>”</a:t>
            </a:r>
            <a:endParaRPr lang="en-US" sz="1350" dirty="0">
              <a:solidFill>
                <a:schemeClr val="accent1">
                  <a:lumMod val="60000"/>
                  <a:lumOff val="40000"/>
                </a:schemeClr>
              </a:solidFill>
              <a:latin typeface="Arial"/>
            </a:endParaRPr>
          </a:p>
        </p:txBody>
      </p:sp>
    </p:spTree>
    <p:extLst>
      <p:ext uri="{BB962C8B-B14F-4D97-AF65-F5344CB8AC3E}">
        <p14:creationId xmlns:p14="http://schemas.microsoft.com/office/powerpoint/2010/main" val="4200349981"/>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08001" y="1448991"/>
            <a:ext cx="6447501" cy="1946595"/>
          </a:xfrm>
        </p:spPr>
        <p:txBody>
          <a:bodyPr anchor="b">
            <a:normAutofit/>
          </a:bodyPr>
          <a:lstStyle>
            <a:lvl1pPr algn="l">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75000"/>
                    <a:lumOff val="2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F088F71-DBC5-4A7B-A6BA-AC81C9ED9F72}" type="datetimeFigureOut">
              <a:rPr lang="en-US" smtClean="0"/>
              <a:pPr>
                <a:defRPr/>
              </a:pPr>
              <a:t>10/25/2025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1D771B-48D3-48DE-9AA3-CD802F28F864}" type="slidenum">
              <a:rPr lang="en-GB" altLang="en-US" smtClean="0"/>
              <a:pPr>
                <a:defRPr/>
              </a:pPr>
              <a:t>‹#›</a:t>
            </a:fld>
            <a:endParaRPr lang="en-US" altLang="en-US"/>
          </a:p>
        </p:txBody>
      </p:sp>
    </p:spTree>
    <p:extLst>
      <p:ext uri="{BB962C8B-B14F-4D97-AF65-F5344CB8AC3E}">
        <p14:creationId xmlns:p14="http://schemas.microsoft.com/office/powerpoint/2010/main" val="2898680018"/>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698500" y="457200"/>
            <a:ext cx="6070601"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tx1">
                    <a:lumMod val="75000"/>
                    <a:lumOff val="25000"/>
                  </a:schemeClr>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F088F71-DBC5-4A7B-A6BA-AC81C9ED9F72}" type="datetimeFigureOut">
              <a:rPr lang="en-US" smtClean="0"/>
              <a:pPr>
                <a:defRPr/>
              </a:pPr>
              <a:t>10/25/2025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1D771B-48D3-48DE-9AA3-CD802F28F864}" type="slidenum">
              <a:rPr lang="en-GB" altLang="en-US" smtClean="0"/>
              <a:pPr>
                <a:defRPr/>
              </a:pPr>
              <a:t>‹#›</a:t>
            </a:fld>
            <a:endParaRPr lang="en-US" altLang="en-US"/>
          </a:p>
        </p:txBody>
      </p:sp>
      <p:sp>
        <p:nvSpPr>
          <p:cNvPr id="24" name="TextBox 23"/>
          <p:cNvSpPr txBox="1"/>
          <p:nvPr/>
        </p:nvSpPr>
        <p:spPr>
          <a:xfrm>
            <a:off x="406403" y="592784"/>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6669758" y="2164917"/>
            <a:ext cx="457200" cy="438582"/>
          </a:xfrm>
          <a:prstGeom prst="rect">
            <a:avLst/>
          </a:prstGeom>
        </p:spPr>
        <p:txBody>
          <a:bodyPr vert="horz" lIns="68580" tIns="34290" rIns="68580" bIns="34290" rtlCol="0" anchor="ctr">
            <a:noAutofit/>
          </a:bodyPr>
          <a:lstStyle/>
          <a:p>
            <a:pPr lvl="0"/>
            <a:r>
              <a:rPr lang="en-US" sz="6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812414510"/>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14350" y="457200"/>
            <a:ext cx="6441152" cy="2266950"/>
          </a:xfrm>
        </p:spPr>
        <p:txBody>
          <a:bodyPr anchor="ctr">
            <a:normAutofit/>
          </a:bodyPr>
          <a:lstStyle>
            <a:lvl1pPr algn="l">
              <a:defRPr sz="33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507999" y="3009900"/>
            <a:ext cx="6447502" cy="385686"/>
          </a:xfrm>
        </p:spPr>
        <p:txBody>
          <a:bodyPr anchor="b">
            <a:noAutofit/>
          </a:bodyPr>
          <a:lstStyle>
            <a:lvl1pPr marL="0" indent="0">
              <a:buFontTx/>
              <a:buNone/>
              <a:defRPr sz="1800">
                <a:solidFill>
                  <a:schemeClr val="accent1"/>
                </a:solidFill>
              </a:defRPr>
            </a:lvl1pPr>
            <a:lvl2pPr marL="342900" indent="0">
              <a:buFontTx/>
              <a:buNone/>
              <a:defRPr/>
            </a:lvl2pPr>
            <a:lvl3pPr marL="685800" indent="0">
              <a:buFontTx/>
              <a:buNone/>
              <a:defRPr/>
            </a:lvl3pPr>
            <a:lvl4pPr marL="1028700" indent="0">
              <a:buFontTx/>
              <a:buNone/>
              <a:defRPr/>
            </a:lvl4pPr>
            <a:lvl5pPr marL="1371600" indent="0">
              <a:buFontTx/>
              <a:buNone/>
              <a:defRPr/>
            </a:lvl5pPr>
          </a:lstStyle>
          <a:p>
            <a:pPr lvl="0"/>
            <a:r>
              <a:rPr lang="en-US"/>
              <a:t>Click to edit Master text styles</a:t>
            </a:r>
          </a:p>
        </p:txBody>
      </p:sp>
      <p:sp>
        <p:nvSpPr>
          <p:cNvPr id="3" name="Text Placeholder 2"/>
          <p:cNvSpPr>
            <a:spLocks noGrp="1"/>
          </p:cNvSpPr>
          <p:nvPr>
            <p:ph type="body" idx="1"/>
          </p:nvPr>
        </p:nvSpPr>
        <p:spPr>
          <a:xfrm>
            <a:off x="508001" y="3395586"/>
            <a:ext cx="6447501" cy="1135436"/>
          </a:xfrm>
        </p:spPr>
        <p:txBody>
          <a:bodyPr anchor="t">
            <a:normAutofit/>
          </a:bodyPr>
          <a:lstStyle>
            <a:lvl1pPr marL="0" indent="0" algn="l">
              <a:buNone/>
              <a:defRPr sz="135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AF088F71-DBC5-4A7B-A6BA-AC81C9ED9F72}" type="datetimeFigureOut">
              <a:rPr lang="en-US" smtClean="0"/>
              <a:pPr>
                <a:defRPr/>
              </a:pPr>
              <a:t>10/25/2025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01D771B-48D3-48DE-9AA3-CD802F28F864}" type="slidenum">
              <a:rPr lang="en-GB" altLang="en-US" smtClean="0"/>
              <a:pPr>
                <a:defRPr/>
              </a:pPr>
              <a:t>‹#›</a:t>
            </a:fld>
            <a:endParaRPr lang="en-US" altLang="en-US"/>
          </a:p>
        </p:txBody>
      </p:sp>
    </p:spTree>
    <p:extLst>
      <p:ext uri="{BB962C8B-B14F-4D97-AF65-F5344CB8AC3E}">
        <p14:creationId xmlns:p14="http://schemas.microsoft.com/office/powerpoint/2010/main" val="3065844704"/>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57F7B5B5-F5AD-45F8-A9ED-B2A13D8F8BA1}" type="datetimeFigureOut">
              <a:rPr lang="en-US" smtClean="0"/>
              <a:pPr>
                <a:defRPr/>
              </a:pPr>
              <a:t>10/25/2025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AB34158-6708-4C27-965F-9E8376882011}" type="slidenum">
              <a:rPr lang="en-GB" altLang="en-US" smtClean="0"/>
              <a:pPr>
                <a:defRPr/>
              </a:pPr>
              <a:t>‹#›</a:t>
            </a:fld>
            <a:endParaRPr lang="en-US" altLang="en-US"/>
          </a:p>
        </p:txBody>
      </p:sp>
    </p:spTree>
    <p:extLst>
      <p:ext uri="{BB962C8B-B14F-4D97-AF65-F5344CB8AC3E}">
        <p14:creationId xmlns:p14="http://schemas.microsoft.com/office/powerpoint/2010/main" val="22081395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975755" y="457200"/>
            <a:ext cx="978557" cy="3938588"/>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508001" y="457200"/>
            <a:ext cx="5295113" cy="39385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F42D45B1-1C3F-4F03-B4C4-E9A8D187E36A}" type="datetimeFigureOut">
              <a:rPr lang="en-US" smtClean="0"/>
              <a:pPr>
                <a:defRPr/>
              </a:pPr>
              <a:t>10/25/2025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EC0C3A8-D553-42EB-A22E-F048590C5BB1}" type="slidenum">
              <a:rPr lang="en-GB" altLang="en-US" smtClean="0"/>
              <a:pPr>
                <a:defRPr/>
              </a:pPr>
              <a:t>‹#›</a:t>
            </a:fld>
            <a:endParaRPr lang="en-US" altLang="en-US"/>
          </a:p>
        </p:txBody>
      </p:sp>
    </p:spTree>
    <p:extLst>
      <p:ext uri="{BB962C8B-B14F-4D97-AF65-F5344CB8AC3E}">
        <p14:creationId xmlns:p14="http://schemas.microsoft.com/office/powerpoint/2010/main" val="1077712874"/>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 name="Google Shape;19;p4">
            <a:extLst>
              <a:ext uri="{FF2B5EF4-FFF2-40B4-BE49-F238E27FC236}">
                <a16:creationId xmlns:a16="http://schemas.microsoft.com/office/drawing/2014/main" id="{14E360EC-0EA9-64BB-5E2C-A0BE61927585}"/>
              </a:ext>
            </a:extLst>
          </p:cNvPr>
          <p:cNvSpPr txBox="1">
            <a:spLocks noGrp="1"/>
          </p:cNvSpPr>
          <p:nvPr>
            <p:ph type="sldNum" idx="10"/>
          </p:nvPr>
        </p:nvSpPr>
        <p:spPr>
          <a:xfrm>
            <a:off x="8472488" y="4662488"/>
            <a:ext cx="549275" cy="393700"/>
          </a:xfr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defRPr/>
            </a:pPr>
            <a:fld id="{941E2C31-9C70-4C6E-804E-5FB1BB6CD29D}" type="slidenum">
              <a:rPr lang="en-GB"/>
              <a:pPr>
                <a:defRPr/>
              </a:pPr>
              <a:t>‹#›</a:t>
            </a:fld>
            <a:endParaRPr/>
          </a:p>
        </p:txBody>
      </p:sp>
    </p:spTree>
    <p:extLst>
      <p:ext uri="{BB962C8B-B14F-4D97-AF65-F5344CB8AC3E}">
        <p14:creationId xmlns:p14="http://schemas.microsoft.com/office/powerpoint/2010/main" val="28096500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27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A3C4EA5B-9C87-4B78-B4C6-0B2BE5D7558F}" type="datetimeFigureOut">
              <a:rPr lang="en-US" smtClean="0"/>
              <a:pPr>
                <a:defRPr/>
              </a:pPr>
              <a:t>10/25/2025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657A46A-3628-4FFD-9984-9E32BAA900F4}" type="slidenum">
              <a:rPr lang="en-GB" altLang="en-US" smtClean="0"/>
              <a:pPr>
                <a:defRPr/>
              </a:pPr>
              <a:t>‹#›</a:t>
            </a:fld>
            <a:endParaRPr lang="en-US" altLang="en-US"/>
          </a:p>
        </p:txBody>
      </p:sp>
    </p:spTree>
    <p:extLst>
      <p:ext uri="{BB962C8B-B14F-4D97-AF65-F5344CB8AC3E}">
        <p14:creationId xmlns:p14="http://schemas.microsoft.com/office/powerpoint/2010/main" val="358417066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08001" y="2025651"/>
            <a:ext cx="6447501" cy="1369936"/>
          </a:xfrm>
        </p:spPr>
        <p:txBody>
          <a:bodyPr anchor="b"/>
          <a:lstStyle>
            <a:lvl1pPr algn="l">
              <a:defRPr sz="3000" b="0" cap="none"/>
            </a:lvl1pPr>
          </a:lstStyle>
          <a:p>
            <a:r>
              <a:rPr lang="en-US"/>
              <a:t>Click to edit Master title style</a:t>
            </a:r>
            <a:endParaRPr lang="en-US" dirty="0"/>
          </a:p>
        </p:txBody>
      </p:sp>
      <p:sp>
        <p:nvSpPr>
          <p:cNvPr id="3" name="Text Placeholder 2"/>
          <p:cNvSpPr>
            <a:spLocks noGrp="1"/>
          </p:cNvSpPr>
          <p:nvPr>
            <p:ph type="body" idx="1"/>
          </p:nvPr>
        </p:nvSpPr>
        <p:spPr>
          <a:xfrm>
            <a:off x="508001" y="3395586"/>
            <a:ext cx="6447501" cy="645300"/>
          </a:xfrm>
        </p:spPr>
        <p:txBody>
          <a:bodyPr anchor="t"/>
          <a:lstStyle>
            <a:lvl1pPr marL="0" indent="0" algn="l">
              <a:buNone/>
              <a:defRPr sz="1500">
                <a:solidFill>
                  <a:schemeClr val="tx1">
                    <a:lumMod val="50000"/>
                    <a:lumOff val="50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7075EF84-E618-433A-9287-7B503FF170DC}" type="datetimeFigureOut">
              <a:rPr lang="en-US" smtClean="0"/>
              <a:pPr>
                <a:defRPr/>
              </a:pPr>
              <a:t>10/25/2025</a:t>
            </a:fld>
            <a:endParaRPr lang="en-US" dirty="0"/>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F352943A-4B71-470A-911E-06013CA1A9D1}" type="slidenum">
              <a:rPr lang="en-GB" altLang="en-US" smtClean="0"/>
              <a:pPr>
                <a:defRPr/>
              </a:pPr>
              <a:t>‹#›</a:t>
            </a:fld>
            <a:endParaRPr lang="en-US" altLang="en-US"/>
          </a:p>
        </p:txBody>
      </p:sp>
    </p:spTree>
    <p:extLst>
      <p:ext uri="{BB962C8B-B14F-4D97-AF65-F5344CB8AC3E}">
        <p14:creationId xmlns:p14="http://schemas.microsoft.com/office/powerpoint/2010/main" val="3999198040"/>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08001" y="1620442"/>
            <a:ext cx="3138026" cy="29105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817477" y="1620442"/>
            <a:ext cx="3138026" cy="29105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6FAD90E8-F505-4991-A1B3-435D8C2D694B}" type="datetimeFigureOut">
              <a:rPr lang="en-US" smtClean="0"/>
              <a:pPr>
                <a:defRPr/>
              </a:pPr>
              <a:t>10/25/2025</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9667BB7-EF84-4EA3-BA92-977E547081AB}" type="slidenum">
              <a:rPr lang="en-GB" altLang="en-US" smtClean="0"/>
              <a:pPr>
                <a:defRPr/>
              </a:pPr>
              <a:t>‹#›</a:t>
            </a:fld>
            <a:endParaRPr lang="en-US" altLang="en-US"/>
          </a:p>
        </p:txBody>
      </p:sp>
    </p:spTree>
    <p:extLst>
      <p:ext uri="{BB962C8B-B14F-4D97-AF65-F5344CB8AC3E}">
        <p14:creationId xmlns:p14="http://schemas.microsoft.com/office/powerpoint/2010/main" val="2056429121"/>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506809" y="1620737"/>
            <a:ext cx="3139217"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506809" y="2052934"/>
            <a:ext cx="3139217"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816287" y="1620737"/>
            <a:ext cx="3139214" cy="432197"/>
          </a:xfrm>
        </p:spPr>
        <p:txBody>
          <a:bodyPr anchor="b">
            <a:noAutofit/>
          </a:bodyPr>
          <a:lstStyle>
            <a:lvl1pPr marL="0" indent="0">
              <a:buNone/>
              <a:defRPr sz="1800" b="0"/>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816288" y="2052934"/>
            <a:ext cx="3139213" cy="247808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4AB4AE25-A295-4636-A1BD-CE08DCED30D3}" type="datetimeFigureOut">
              <a:rPr lang="en-US" smtClean="0"/>
              <a:pPr>
                <a:defRPr/>
              </a:pPr>
              <a:t>10/25/2025</a:t>
            </a:fld>
            <a:endParaRPr lang="en-US" dirty="0"/>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7DBB7874-C378-4329-BC6E-CE61029D5C5A}" type="slidenum">
              <a:rPr lang="en-GB" altLang="en-US" smtClean="0"/>
              <a:pPr>
                <a:defRPr/>
              </a:pPr>
              <a:t>‹#›</a:t>
            </a:fld>
            <a:endParaRPr lang="en-US" altLang="en-US"/>
          </a:p>
        </p:txBody>
      </p:sp>
    </p:spTree>
    <p:extLst>
      <p:ext uri="{BB962C8B-B14F-4D97-AF65-F5344CB8AC3E}">
        <p14:creationId xmlns:p14="http://schemas.microsoft.com/office/powerpoint/2010/main" val="1338227067"/>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08001" y="457200"/>
            <a:ext cx="6447501" cy="9906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CB39B064-DE3B-41AE-9377-4C0E4046D52F}" type="datetimeFigureOut">
              <a:rPr lang="en-US" smtClean="0"/>
              <a:pPr>
                <a:defRPr/>
              </a:pPr>
              <a:t>10/25/2025</a:t>
            </a:fld>
            <a:endParaRPr lang="en-US" dirty="0"/>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8CD0D972-5EC5-4FD3-BF53-A8097A32BE05}" type="slidenum">
              <a:rPr lang="en-GB" altLang="en-US" smtClean="0"/>
              <a:pPr>
                <a:defRPr/>
              </a:pPr>
              <a:t>‹#›</a:t>
            </a:fld>
            <a:endParaRPr lang="en-US" altLang="en-US"/>
          </a:p>
        </p:txBody>
      </p:sp>
    </p:spTree>
    <p:extLst>
      <p:ext uri="{BB962C8B-B14F-4D97-AF65-F5344CB8AC3E}">
        <p14:creationId xmlns:p14="http://schemas.microsoft.com/office/powerpoint/2010/main" val="11680989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E8F3643A-FF60-4FE7-A83C-6F1D3F77B311}" type="datetimeFigureOut">
              <a:rPr lang="en-US" smtClean="0"/>
              <a:pPr>
                <a:defRPr/>
              </a:pPr>
              <a:t>10/25/2025</a:t>
            </a:fld>
            <a:endParaRPr lang="en-US" dirty="0"/>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9926DD10-D226-4663-B6E3-403176507BF5}" type="slidenum">
              <a:rPr lang="en-GB" altLang="en-US" smtClean="0"/>
              <a:pPr>
                <a:defRPr/>
              </a:pPr>
              <a:t>‹#›</a:t>
            </a:fld>
            <a:endParaRPr lang="en-US" altLang="en-US"/>
          </a:p>
        </p:txBody>
      </p:sp>
    </p:spTree>
    <p:extLst>
      <p:ext uri="{BB962C8B-B14F-4D97-AF65-F5344CB8AC3E}">
        <p14:creationId xmlns:p14="http://schemas.microsoft.com/office/powerpoint/2010/main" val="5861667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1123953"/>
            <a:ext cx="2890896" cy="958850"/>
          </a:xfrm>
        </p:spPr>
        <p:txBody>
          <a:bodyPr anchor="b">
            <a:normAutofit/>
          </a:bodyPr>
          <a:lstStyle>
            <a:lvl1pPr>
              <a:defRPr sz="1500"/>
            </a:lvl1pPr>
          </a:lstStyle>
          <a:p>
            <a:r>
              <a:rPr lang="en-US"/>
              <a:t>Click to edit Master title style</a:t>
            </a:r>
            <a:endParaRPr lang="en-US" dirty="0"/>
          </a:p>
        </p:txBody>
      </p:sp>
      <p:sp>
        <p:nvSpPr>
          <p:cNvPr id="3" name="Content Placeholder 2"/>
          <p:cNvSpPr>
            <a:spLocks noGrp="1"/>
          </p:cNvSpPr>
          <p:nvPr>
            <p:ph idx="1"/>
          </p:nvPr>
        </p:nvSpPr>
        <p:spPr>
          <a:xfrm>
            <a:off x="3570346" y="386193"/>
            <a:ext cx="3385156" cy="41448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08001" y="2082802"/>
            <a:ext cx="2890896" cy="1938337"/>
          </a:xfrm>
        </p:spPr>
        <p:txBody>
          <a:bodyPr>
            <a:normAutofit/>
          </a:bodyPr>
          <a:lstStyle>
            <a:lvl1pPr marL="0" indent="0">
              <a:buNone/>
              <a:defRPr sz="1050"/>
            </a:lvl1pPr>
            <a:lvl2pPr marL="342797" indent="0">
              <a:buNone/>
              <a:defRPr sz="1050"/>
            </a:lvl2pPr>
            <a:lvl3pPr marL="685595" indent="0">
              <a:buNone/>
              <a:defRPr sz="900"/>
            </a:lvl3pPr>
            <a:lvl4pPr marL="1028392" indent="0">
              <a:buNone/>
              <a:defRPr sz="750"/>
            </a:lvl4pPr>
            <a:lvl5pPr marL="1371188" indent="0">
              <a:buNone/>
              <a:defRPr sz="750"/>
            </a:lvl5pPr>
            <a:lvl6pPr marL="1713986" indent="0">
              <a:buNone/>
              <a:defRPr sz="750"/>
            </a:lvl6pPr>
            <a:lvl7pPr marL="2056783" indent="0">
              <a:buNone/>
              <a:defRPr sz="750"/>
            </a:lvl7pPr>
            <a:lvl8pPr marL="2399580" indent="0">
              <a:buNone/>
              <a:defRPr sz="750"/>
            </a:lvl8pPr>
            <a:lvl9pPr marL="2742377"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89E24D6-016C-4C6F-9787-9DEDDBD613A3}" type="datetimeFigureOut">
              <a:rPr lang="en-US" smtClean="0"/>
              <a:pPr>
                <a:defRPr/>
              </a:pPr>
              <a:t>10/25/2025</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6C9D5F9-0CB8-4525-9D8D-1E4A7FD5007F}" type="slidenum">
              <a:rPr lang="en-GB" altLang="en-US" smtClean="0"/>
              <a:pPr>
                <a:defRPr/>
              </a:pPr>
              <a:t>‹#›</a:t>
            </a:fld>
            <a:endParaRPr lang="en-US" altLang="en-US"/>
          </a:p>
        </p:txBody>
      </p:sp>
    </p:spTree>
    <p:extLst>
      <p:ext uri="{BB962C8B-B14F-4D97-AF65-F5344CB8AC3E}">
        <p14:creationId xmlns:p14="http://schemas.microsoft.com/office/powerpoint/2010/main" val="231404765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8001" y="3600450"/>
            <a:ext cx="6447500" cy="425054"/>
          </a:xfrm>
        </p:spPr>
        <p:txBody>
          <a:bodyPr anchor="b">
            <a:normAutofit/>
          </a:bodyPr>
          <a:lstStyle>
            <a:lvl1pPr algn="l">
              <a:defRPr sz="18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08001" y="457200"/>
            <a:ext cx="6447501" cy="2884289"/>
          </a:xfrm>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4" name="Text Placeholder 3"/>
          <p:cNvSpPr>
            <a:spLocks noGrp="1"/>
          </p:cNvSpPr>
          <p:nvPr>
            <p:ph type="body" sz="half" idx="2"/>
          </p:nvPr>
        </p:nvSpPr>
        <p:spPr>
          <a:xfrm>
            <a:off x="508001" y="4025504"/>
            <a:ext cx="6447500" cy="505518"/>
          </a:xfrm>
        </p:spPr>
        <p:txBody>
          <a:bodyPr>
            <a:normAutofit/>
          </a:bodyPr>
          <a:lstStyle>
            <a:lvl1pPr marL="0" indent="0">
              <a:buNone/>
              <a:defRPr sz="9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DC33CE3B-78DE-428B-BC3C-6B6ED14029DE}" type="datetimeFigureOut">
              <a:rPr lang="en-US" smtClean="0"/>
              <a:pPr>
                <a:defRPr/>
              </a:pPr>
              <a:t>10/25/2025</a:t>
            </a:fld>
            <a:endParaRPr lang="en-US" dirty="0"/>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B05E564E-2D6D-4336-9952-F67AB1697C1C}" type="slidenum">
              <a:rPr lang="en-GB" altLang="en-US" smtClean="0"/>
              <a:pPr>
                <a:defRPr/>
              </a:pPr>
              <a:t>‹#›</a:t>
            </a:fld>
            <a:endParaRPr lang="en-US" altLang="en-US"/>
          </a:p>
        </p:txBody>
      </p:sp>
    </p:spTree>
    <p:extLst>
      <p:ext uri="{BB962C8B-B14F-4D97-AF65-F5344CB8AC3E}">
        <p14:creationId xmlns:p14="http://schemas.microsoft.com/office/powerpoint/2010/main" val="2446184783"/>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6350"/>
            <a:ext cx="9144000" cy="5149850"/>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508001" y="457200"/>
            <a:ext cx="6447501" cy="9906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508001" y="1620442"/>
            <a:ext cx="6447501" cy="291058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403850" y="4531022"/>
            <a:ext cx="683954" cy="273844"/>
          </a:xfrm>
          <a:prstGeom prst="rect">
            <a:avLst/>
          </a:prstGeom>
        </p:spPr>
        <p:txBody>
          <a:bodyPr vert="horz" lIns="91440" tIns="45720" rIns="91440" bIns="45720" rtlCol="0" anchor="ctr"/>
          <a:lstStyle>
            <a:lvl1pPr algn="r">
              <a:defRPr sz="675">
                <a:solidFill>
                  <a:schemeClr val="tx1">
                    <a:tint val="75000"/>
                  </a:schemeClr>
                </a:solidFill>
              </a:defRPr>
            </a:lvl1pPr>
          </a:lstStyle>
          <a:p>
            <a:pPr>
              <a:defRPr/>
            </a:pPr>
            <a:fld id="{AF088F71-DBC5-4A7B-A6BA-AC81C9ED9F72}" type="datetimeFigureOut">
              <a:rPr lang="en-US" smtClean="0"/>
              <a:pPr>
                <a:defRPr/>
              </a:pPr>
              <a:t>10/25/2025</a:t>
            </a:fld>
            <a:endParaRPr lang="en-US" dirty="0"/>
          </a:p>
        </p:txBody>
      </p:sp>
      <p:sp>
        <p:nvSpPr>
          <p:cNvPr id="5" name="Footer Placeholder 4"/>
          <p:cNvSpPr>
            <a:spLocks noGrp="1"/>
          </p:cNvSpPr>
          <p:nvPr>
            <p:ph type="ftr" sz="quarter" idx="3"/>
          </p:nvPr>
        </p:nvSpPr>
        <p:spPr>
          <a:xfrm>
            <a:off x="508001" y="4531022"/>
            <a:ext cx="4723209" cy="273844"/>
          </a:xfrm>
          <a:prstGeom prst="rect">
            <a:avLst/>
          </a:prstGeom>
        </p:spPr>
        <p:txBody>
          <a:bodyPr vert="horz" lIns="91440" tIns="45720" rIns="91440" bIns="45720" rtlCol="0" anchor="ctr"/>
          <a:lstStyle>
            <a:lvl1pPr algn="l">
              <a:defRPr sz="675">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42998" y="4531022"/>
            <a:ext cx="512504" cy="273844"/>
          </a:xfrm>
          <a:prstGeom prst="rect">
            <a:avLst/>
          </a:prstGeom>
        </p:spPr>
        <p:txBody>
          <a:bodyPr vert="horz" lIns="91440" tIns="45720" rIns="91440" bIns="45720" rtlCol="0" anchor="ctr"/>
          <a:lstStyle>
            <a:lvl1pPr algn="r">
              <a:defRPr sz="675">
                <a:solidFill>
                  <a:schemeClr val="accent1"/>
                </a:solidFill>
              </a:defRPr>
            </a:lvl1pPr>
          </a:lstStyle>
          <a:p>
            <a:pPr>
              <a:defRPr/>
            </a:pPr>
            <a:fld id="{701D771B-48D3-48DE-9AA3-CD802F28F864}" type="slidenum">
              <a:rPr lang="en-GB" altLang="en-US" smtClean="0"/>
              <a:pPr>
                <a:defRPr/>
              </a:pPr>
              <a:t>‹#›</a:t>
            </a:fld>
            <a:endParaRPr lang="en-US" altLang="en-US"/>
          </a:p>
        </p:txBody>
      </p:sp>
    </p:spTree>
    <p:extLst>
      <p:ext uri="{BB962C8B-B14F-4D97-AF65-F5344CB8AC3E}">
        <p14:creationId xmlns:p14="http://schemas.microsoft.com/office/powerpoint/2010/main" val="4163195786"/>
      </p:ext>
    </p:extLst>
  </p:cSld>
  <p:clrMap bg1="lt1" tx1="dk1" bg2="lt2" tx2="dk2" accent1="accent1" accent2="accent2" accent3="accent3" accent4="accent4" accent5="accent5" accent6="accent6" hlink="hlink" folHlink="folHlink"/>
  <p:sldLayoutIdLst>
    <p:sldLayoutId id="2147483889" r:id="rId1"/>
    <p:sldLayoutId id="2147483890" r:id="rId2"/>
    <p:sldLayoutId id="2147483891" r:id="rId3"/>
    <p:sldLayoutId id="2147483892" r:id="rId4"/>
    <p:sldLayoutId id="2147483893" r:id="rId5"/>
    <p:sldLayoutId id="2147483894" r:id="rId6"/>
    <p:sldLayoutId id="2147483895" r:id="rId7"/>
    <p:sldLayoutId id="2147483896" r:id="rId8"/>
    <p:sldLayoutId id="2147483897" r:id="rId9"/>
    <p:sldLayoutId id="2147483898" r:id="rId10"/>
    <p:sldLayoutId id="2147483899" r:id="rId11"/>
    <p:sldLayoutId id="2147483900" r:id="rId12"/>
    <p:sldLayoutId id="2147483901" r:id="rId13"/>
    <p:sldLayoutId id="2147483902" r:id="rId14"/>
    <p:sldLayoutId id="2147483903" r:id="rId15"/>
    <p:sldLayoutId id="2147483904" r:id="rId16"/>
    <p:sldLayoutId id="2147483905" r:id="rId17"/>
  </p:sldLayoutIdLst>
  <p:hf sldNum="0" hdr="0" ftr="0" dt="0"/>
  <p:txStyles>
    <p:titleStyle>
      <a:lvl1pPr algn="l" defTabSz="342900" rtl="0" eaLnBrk="1" latinLnBrk="0" hangingPunct="1">
        <a:spcBef>
          <a:spcPct val="0"/>
        </a:spcBef>
        <a:buNone/>
        <a:defRPr sz="27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57175" indent="-257175" algn="l" defTabSz="342900" rtl="0" eaLnBrk="1" latinLnBrk="0" hangingPunct="1">
        <a:spcBef>
          <a:spcPts val="750"/>
        </a:spcBef>
        <a:spcAft>
          <a:spcPts val="0"/>
        </a:spcAft>
        <a:buClr>
          <a:schemeClr val="accent1"/>
        </a:buClr>
        <a:buSzPct val="80000"/>
        <a:buFont typeface="Wingdings 3" charset="2"/>
        <a:buChar char=""/>
        <a:defRPr sz="1350" kern="1200">
          <a:solidFill>
            <a:schemeClr val="tx1">
              <a:lumMod val="75000"/>
              <a:lumOff val="25000"/>
            </a:schemeClr>
          </a:solidFill>
          <a:latin typeface="+mn-lt"/>
          <a:ea typeface="+mn-ea"/>
          <a:cs typeface="+mn-cs"/>
        </a:defRPr>
      </a:lvl1pPr>
      <a:lvl2pPr marL="557213" indent="-214313" algn="l" defTabSz="342900" rtl="0" eaLnBrk="1" latinLnBrk="0" hangingPunct="1">
        <a:spcBef>
          <a:spcPts val="75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2pPr>
      <a:lvl3pPr marL="857250" indent="-171450" algn="l" defTabSz="342900" rtl="0" eaLnBrk="1" latinLnBrk="0" hangingPunct="1">
        <a:spcBef>
          <a:spcPts val="750"/>
        </a:spcBef>
        <a:spcAft>
          <a:spcPts val="0"/>
        </a:spcAft>
        <a:buClr>
          <a:schemeClr val="accent1"/>
        </a:buClr>
        <a:buSzPct val="80000"/>
        <a:buFont typeface="Wingdings 3" charset="2"/>
        <a:buChar char=""/>
        <a:defRPr sz="1050" kern="1200">
          <a:solidFill>
            <a:schemeClr val="tx1">
              <a:lumMod val="75000"/>
              <a:lumOff val="25000"/>
            </a:schemeClr>
          </a:solidFill>
          <a:latin typeface="+mn-lt"/>
          <a:ea typeface="+mn-ea"/>
          <a:cs typeface="+mn-cs"/>
        </a:defRPr>
      </a:lvl3pPr>
      <a:lvl4pPr marL="12001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4pPr>
      <a:lvl5pPr marL="15430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5pPr>
      <a:lvl6pPr marL="18859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6pPr>
      <a:lvl7pPr marL="22288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7pPr>
      <a:lvl8pPr marL="25717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8pPr>
      <a:lvl9pPr marL="2914650" indent="-171450" algn="l" defTabSz="342900" rtl="0" eaLnBrk="1" latinLnBrk="0" hangingPunct="1">
        <a:spcBef>
          <a:spcPts val="750"/>
        </a:spcBef>
        <a:spcAft>
          <a:spcPts val="0"/>
        </a:spcAft>
        <a:buClr>
          <a:schemeClr val="accent1"/>
        </a:buClr>
        <a:buSzPct val="80000"/>
        <a:buFont typeface="Wingdings 3" charset="2"/>
        <a:buChar char=""/>
        <a:defRPr sz="900" kern="1200">
          <a:solidFill>
            <a:schemeClr val="tx1">
              <a:lumMod val="75000"/>
              <a:lumOff val="25000"/>
            </a:schemeClr>
          </a:solidFill>
          <a:latin typeface="+mn-lt"/>
          <a:ea typeface="+mn-ea"/>
          <a:cs typeface="+mn-cs"/>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7.xml"/></Relationships>
</file>

<file path=ppt/slides/_rels/slide2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Google Shape;54;p13">
            <a:extLst>
              <a:ext uri="{FF2B5EF4-FFF2-40B4-BE49-F238E27FC236}">
                <a16:creationId xmlns:a16="http://schemas.microsoft.com/office/drawing/2014/main" id="{56CB7A22-2704-1C87-ED4F-63BC0DE59795}"/>
              </a:ext>
            </a:extLst>
          </p:cNvPr>
          <p:cNvSpPr txBox="1">
            <a:spLocks noGrp="1"/>
          </p:cNvSpPr>
          <p:nvPr>
            <p:ph type="ctrTitle"/>
          </p:nvPr>
        </p:nvSpPr>
        <p:spPr>
          <a:xfrm>
            <a:off x="913747" y="1466850"/>
            <a:ext cx="7577137" cy="1547813"/>
          </a:xfrm>
        </p:spPr>
        <p:txBody>
          <a:bodyPr>
            <a:normAutofit fontScale="90000"/>
          </a:bodyPr>
          <a:lstStyle/>
          <a:p>
            <a:pPr algn="ctr" fontAlgn="auto">
              <a:spcAft>
                <a:spcPts val="0"/>
              </a:spcAft>
              <a:defRPr/>
            </a:pPr>
            <a:r>
              <a:rPr lang="en-IN" sz="3200" dirty="0" err="1"/>
              <a:t>TimeSwap</a:t>
            </a:r>
            <a:r>
              <a:rPr lang="en-IN" sz="3200" dirty="0"/>
              <a:t> – A Student Time &amp; Skill Barter Platform</a:t>
            </a:r>
            <a:br>
              <a:rPr lang="en-US" altLang="en-US" sz="3000" b="1" dirty="0">
                <a:latin typeface="Arial" panose="020B0604020202020204" pitchFamily="34" charset="0"/>
                <a:cs typeface="Arial" panose="020B0604020202020204" pitchFamily="34" charset="0"/>
              </a:rPr>
            </a:br>
            <a:endParaRPr lang="en-US" altLang="en-US" dirty="0">
              <a:latin typeface="Arial" panose="020B0604020202020204" pitchFamily="34" charset="0"/>
              <a:cs typeface="Arial" panose="020B0604020202020204" pitchFamily="34" charset="0"/>
            </a:endParaRPr>
          </a:p>
        </p:txBody>
      </p:sp>
      <p:sp>
        <p:nvSpPr>
          <p:cNvPr id="3075" name="Google Shape;55;p13">
            <a:extLst>
              <a:ext uri="{FF2B5EF4-FFF2-40B4-BE49-F238E27FC236}">
                <a16:creationId xmlns:a16="http://schemas.microsoft.com/office/drawing/2014/main" id="{B501C7D0-84D2-D027-80D6-3119F9C5B5F6}"/>
              </a:ext>
            </a:extLst>
          </p:cNvPr>
          <p:cNvSpPr txBox="1">
            <a:spLocks noGrp="1"/>
          </p:cNvSpPr>
          <p:nvPr>
            <p:ph type="subTitle" idx="1"/>
          </p:nvPr>
        </p:nvSpPr>
        <p:spPr>
          <a:xfrm>
            <a:off x="615950" y="3362325"/>
            <a:ext cx="2965450" cy="1122363"/>
          </a:xfrm>
        </p:spPr>
        <p:txBody>
          <a:bodyPr>
            <a:normAutofit fontScale="92500" lnSpcReduction="10000"/>
          </a:bodyPr>
          <a:lstStyle/>
          <a:p>
            <a:pPr algn="r" fontAlgn="auto">
              <a:spcAft>
                <a:spcPts val="0"/>
              </a:spcAft>
              <a:defRPr/>
            </a:pPr>
            <a:r>
              <a:rPr lang="en-IN" dirty="0"/>
              <a:t> B. Laxmi Vigna   22251A6706</a:t>
            </a:r>
            <a:endParaRPr lang="en-IN" b="1" dirty="0">
              <a:latin typeface="Times New Roman" panose="02020603050405020304" pitchFamily="18" charset="0"/>
              <a:cs typeface="Times New Roman" panose="02020603050405020304" pitchFamily="18" charset="0"/>
            </a:endParaRPr>
          </a:p>
          <a:p>
            <a:pPr algn="r" fontAlgn="auto">
              <a:spcAft>
                <a:spcPts val="0"/>
              </a:spcAft>
              <a:defRPr/>
            </a:pPr>
            <a:r>
              <a:rPr lang="en-IN" dirty="0"/>
              <a:t>G. Sahithi 22251A6715</a:t>
            </a:r>
          </a:p>
          <a:p>
            <a:pPr algn="r" fontAlgn="auto">
              <a:spcAft>
                <a:spcPts val="0"/>
              </a:spcAft>
              <a:defRPr/>
            </a:pPr>
            <a:r>
              <a:rPr lang="en-IN" dirty="0"/>
              <a:t>D. Sujitha   22251A6740</a:t>
            </a:r>
          </a:p>
          <a:p>
            <a:pPr algn="r" fontAlgn="auto">
              <a:spcAft>
                <a:spcPts val="0"/>
              </a:spcAft>
              <a:defRPr/>
            </a:pPr>
            <a:r>
              <a:rPr lang="fi-FI" dirty="0"/>
              <a:t>Y.  Sreeja   22251A6763</a:t>
            </a:r>
            <a:endParaRPr lang="en-IN" b="1" i="1" dirty="0"/>
          </a:p>
          <a:p>
            <a:pPr fontAlgn="auto">
              <a:spcBef>
                <a:spcPct val="0"/>
              </a:spcBef>
              <a:spcAft>
                <a:spcPts val="0"/>
              </a:spcAft>
              <a:buClr>
                <a:srgbClr val="595959"/>
              </a:buClr>
              <a:buFont typeface="Arial" charset="0"/>
              <a:buNone/>
              <a:defRPr/>
            </a:pPr>
            <a:endParaRPr lang="en-US" dirty="0">
              <a:solidFill>
                <a:srgbClr val="595959"/>
              </a:solidFill>
              <a:latin typeface="Arial" charset="0"/>
              <a:cs typeface="Arial" charset="0"/>
              <a:sym typeface="Arial" charset="0"/>
            </a:endParaRPr>
          </a:p>
        </p:txBody>
      </p:sp>
      <p:sp>
        <p:nvSpPr>
          <p:cNvPr id="14340" name="Google Shape;56;p13">
            <a:extLst>
              <a:ext uri="{FF2B5EF4-FFF2-40B4-BE49-F238E27FC236}">
                <a16:creationId xmlns:a16="http://schemas.microsoft.com/office/drawing/2014/main" id="{A8BE3F90-F2C0-CD56-08B7-6E24A17BE02A}"/>
              </a:ext>
            </a:extLst>
          </p:cNvPr>
          <p:cNvSpPr txBox="1">
            <a:spLocks noChangeArrowheads="1"/>
          </p:cNvSpPr>
          <p:nvPr/>
        </p:nvSpPr>
        <p:spPr bwMode="auto">
          <a:xfrm>
            <a:off x="5440363" y="3362325"/>
            <a:ext cx="3036887"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lnSpc>
                <a:spcPct val="120000"/>
              </a:lnSpc>
              <a:spcBef>
                <a:spcPts val="750"/>
              </a:spcBef>
              <a:buClr>
                <a:schemeClr val="accent1"/>
              </a:buClr>
              <a:buSzPct val="100000"/>
              <a:buFont typeface="Arial" panose="020B0604020202020204" pitchFamily="34" charset="0"/>
              <a:buChar char="•"/>
              <a:defRPr sz="1500">
                <a:solidFill>
                  <a:schemeClr val="tx1"/>
                </a:solidFill>
                <a:latin typeface="Gill Sans MT" panose="020B0502020104020203" pitchFamily="34" charset="0"/>
              </a:defRPr>
            </a:lvl1pPr>
            <a:lvl2pPr marL="742950" indent="-285750">
              <a:lnSpc>
                <a:spcPct val="120000"/>
              </a:lnSpc>
              <a:spcBef>
                <a:spcPts val="375"/>
              </a:spcBef>
              <a:buClr>
                <a:schemeClr val="accent1"/>
              </a:buClr>
              <a:buSzPct val="100000"/>
              <a:buFont typeface="Arial" panose="020B0604020202020204" pitchFamily="34" charset="0"/>
              <a:buChar char="•"/>
              <a:defRPr sz="1300">
                <a:solidFill>
                  <a:schemeClr val="tx1"/>
                </a:solidFill>
                <a:latin typeface="Gill Sans MT" panose="020B0502020104020203" pitchFamily="34" charset="0"/>
              </a:defRPr>
            </a:lvl2pPr>
            <a:lvl3pPr marL="1143000" indent="-228600">
              <a:lnSpc>
                <a:spcPct val="120000"/>
              </a:lnSpc>
              <a:spcBef>
                <a:spcPts val="375"/>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3pPr>
            <a:lvl4pPr marL="1600200" indent="-228600">
              <a:lnSpc>
                <a:spcPct val="120000"/>
              </a:lnSpc>
              <a:spcBef>
                <a:spcPts val="375"/>
              </a:spcBef>
              <a:buClr>
                <a:schemeClr val="accent1"/>
              </a:buClr>
              <a:buSzPct val="100000"/>
              <a:buFont typeface="Arial" panose="020B0604020202020204" pitchFamily="34" charset="0"/>
              <a:buChar char="•"/>
              <a:defRPr sz="1000">
                <a:solidFill>
                  <a:schemeClr val="tx1"/>
                </a:solidFill>
                <a:latin typeface="Gill Sans MT" panose="020B0502020104020203" pitchFamily="34" charset="0"/>
              </a:defRPr>
            </a:lvl4pPr>
            <a:lvl5pPr marL="2057400" indent="-228600">
              <a:lnSpc>
                <a:spcPct val="120000"/>
              </a:lnSpc>
              <a:spcBef>
                <a:spcPts val="375"/>
              </a:spcBef>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5pPr>
            <a:lvl6pPr marL="25146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6pPr>
            <a:lvl7pPr marL="29718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7pPr>
            <a:lvl8pPr marL="34290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8pPr>
            <a:lvl9pPr marL="38862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9pPr>
          </a:lstStyle>
          <a:p>
            <a:pPr algn="just" eaLnBrk="1" hangingPunct="1">
              <a:lnSpc>
                <a:spcPct val="100000"/>
              </a:lnSpc>
              <a:spcBef>
                <a:spcPct val="0"/>
              </a:spcBef>
              <a:buClr>
                <a:srgbClr val="000000"/>
              </a:buClr>
              <a:buSzPts val="1200"/>
              <a:buFont typeface="Arial" panose="020B0604020202020204" pitchFamily="34" charset="0"/>
              <a:buNone/>
            </a:pPr>
            <a:r>
              <a:rPr lang="en-GB" altLang="en-US" sz="1800" dirty="0">
                <a:solidFill>
                  <a:srgbClr val="000000"/>
                </a:solidFill>
                <a:latin typeface="Lato" panose="020F0502020204030203" pitchFamily="34" charset="0"/>
                <a:cs typeface="Arial" panose="020B0604020202020204" pitchFamily="34" charset="0"/>
                <a:sym typeface="Lato" panose="020F0502020204030203" pitchFamily="34" charset="0"/>
              </a:rPr>
              <a:t>Guide: Mrs. </a:t>
            </a:r>
            <a:r>
              <a:rPr lang="en-GB" altLang="en-US" sz="1800" dirty="0" err="1">
                <a:solidFill>
                  <a:srgbClr val="000000"/>
                </a:solidFill>
                <a:latin typeface="Lato" panose="020F0502020204030203" pitchFamily="34" charset="0"/>
                <a:cs typeface="Arial" panose="020B0604020202020204" pitchFamily="34" charset="0"/>
                <a:sym typeface="Lato" panose="020F0502020204030203" pitchFamily="34" charset="0"/>
              </a:rPr>
              <a:t>Y.Rajyalaxmi</a:t>
            </a:r>
            <a:endParaRPr lang="en-US" altLang="en-US" sz="1800" dirty="0">
              <a:solidFill>
                <a:srgbClr val="000000"/>
              </a:solidFill>
              <a:latin typeface="Lato" panose="020F0502020204030203" pitchFamily="34" charset="0"/>
              <a:cs typeface="Arial" panose="020B0604020202020204" pitchFamily="34" charset="0"/>
              <a:sym typeface="Lato" panose="020F0502020204030203" pitchFamily="34" charset="0"/>
            </a:endParaRPr>
          </a:p>
          <a:p>
            <a:pPr algn="just" eaLnBrk="1" hangingPunct="1">
              <a:lnSpc>
                <a:spcPct val="100000"/>
              </a:lnSpc>
              <a:spcBef>
                <a:spcPct val="0"/>
              </a:spcBef>
              <a:buClr>
                <a:srgbClr val="000000"/>
              </a:buClr>
              <a:buSzPts val="1200"/>
              <a:buFont typeface="Arial" panose="020B0604020202020204" pitchFamily="34" charset="0"/>
              <a:buNone/>
            </a:pPr>
            <a:r>
              <a:rPr lang="en-GB" altLang="en-US" sz="1800" dirty="0">
                <a:solidFill>
                  <a:srgbClr val="000000"/>
                </a:solidFill>
                <a:latin typeface="Lato" panose="020F0502020204030203" pitchFamily="34" charset="0"/>
                <a:cs typeface="Arial" panose="020B0604020202020204" pitchFamily="34" charset="0"/>
                <a:sym typeface="Lato" panose="020F0502020204030203" pitchFamily="34" charset="0"/>
              </a:rPr>
              <a:t>Assistant Professor</a:t>
            </a:r>
            <a:endParaRPr lang="en-US" altLang="en-US" sz="1800" dirty="0">
              <a:solidFill>
                <a:srgbClr val="000000"/>
              </a:solidFill>
              <a:latin typeface="Lato" panose="020F0502020204030203" pitchFamily="34" charset="0"/>
              <a:cs typeface="Arial" panose="020B0604020202020204" pitchFamily="34" charset="0"/>
              <a:sym typeface="Lato" panose="020F0502020204030203" pitchFamily="34" charset="0"/>
            </a:endParaRPr>
          </a:p>
          <a:p>
            <a:pPr algn="just" eaLnBrk="1" hangingPunct="1">
              <a:lnSpc>
                <a:spcPct val="100000"/>
              </a:lnSpc>
              <a:spcBef>
                <a:spcPct val="0"/>
              </a:spcBef>
              <a:buClr>
                <a:srgbClr val="000000"/>
              </a:buClr>
              <a:buSzTx/>
              <a:buFont typeface="Arial" panose="020B0604020202020204" pitchFamily="34" charset="0"/>
              <a:buNone/>
            </a:pPr>
            <a:endParaRPr lang="en-US" altLang="en-US" sz="1800" dirty="0">
              <a:solidFill>
                <a:srgbClr val="595959"/>
              </a:solidFill>
              <a:latin typeface="Arial" panose="020B0604020202020204" pitchFamily="34" charset="0"/>
              <a:cs typeface="Arial" panose="020B0604020202020204" pitchFamily="34" charset="0"/>
              <a:sym typeface="Arial" panose="020B0604020202020204" pitchFamily="34" charset="0"/>
            </a:endParaRPr>
          </a:p>
        </p:txBody>
      </p:sp>
      <p:sp>
        <p:nvSpPr>
          <p:cNvPr id="14341" name="Google Shape;57;p13">
            <a:extLst>
              <a:ext uri="{FF2B5EF4-FFF2-40B4-BE49-F238E27FC236}">
                <a16:creationId xmlns:a16="http://schemas.microsoft.com/office/drawing/2014/main" id="{E11B92D1-4F02-87B5-6A91-D4754A07F98B}"/>
              </a:ext>
            </a:extLst>
          </p:cNvPr>
          <p:cNvSpPr txBox="1">
            <a:spLocks noChangeArrowheads="1"/>
          </p:cNvSpPr>
          <p:nvPr/>
        </p:nvSpPr>
        <p:spPr bwMode="auto">
          <a:xfrm>
            <a:off x="439738" y="393700"/>
            <a:ext cx="5135562"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25" tIns="91425" rIns="91425" bIns="91425">
            <a:spAutoFit/>
          </a:bodyPr>
          <a:lstStyle>
            <a:lvl1pPr>
              <a:lnSpc>
                <a:spcPct val="120000"/>
              </a:lnSpc>
              <a:spcBef>
                <a:spcPts val="750"/>
              </a:spcBef>
              <a:buClr>
                <a:schemeClr val="accent1"/>
              </a:buClr>
              <a:buSzPct val="100000"/>
              <a:buFont typeface="Arial" panose="020B0604020202020204" pitchFamily="34" charset="0"/>
              <a:buChar char="•"/>
              <a:defRPr sz="1500">
                <a:solidFill>
                  <a:schemeClr val="tx1"/>
                </a:solidFill>
                <a:latin typeface="Gill Sans MT" panose="020B0502020104020203" pitchFamily="34" charset="0"/>
              </a:defRPr>
            </a:lvl1pPr>
            <a:lvl2pPr marL="742950" indent="-285750">
              <a:lnSpc>
                <a:spcPct val="120000"/>
              </a:lnSpc>
              <a:spcBef>
                <a:spcPts val="375"/>
              </a:spcBef>
              <a:buClr>
                <a:schemeClr val="accent1"/>
              </a:buClr>
              <a:buSzPct val="100000"/>
              <a:buFont typeface="Arial" panose="020B0604020202020204" pitchFamily="34" charset="0"/>
              <a:buChar char="•"/>
              <a:defRPr sz="1300">
                <a:solidFill>
                  <a:schemeClr val="tx1"/>
                </a:solidFill>
                <a:latin typeface="Gill Sans MT" panose="020B0502020104020203" pitchFamily="34" charset="0"/>
              </a:defRPr>
            </a:lvl2pPr>
            <a:lvl3pPr marL="1143000" indent="-228600">
              <a:lnSpc>
                <a:spcPct val="120000"/>
              </a:lnSpc>
              <a:spcBef>
                <a:spcPts val="375"/>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3pPr>
            <a:lvl4pPr marL="1600200" indent="-228600">
              <a:lnSpc>
                <a:spcPct val="120000"/>
              </a:lnSpc>
              <a:spcBef>
                <a:spcPts val="375"/>
              </a:spcBef>
              <a:buClr>
                <a:schemeClr val="accent1"/>
              </a:buClr>
              <a:buSzPct val="100000"/>
              <a:buFont typeface="Arial" panose="020B0604020202020204" pitchFamily="34" charset="0"/>
              <a:buChar char="•"/>
              <a:defRPr sz="1000">
                <a:solidFill>
                  <a:schemeClr val="tx1"/>
                </a:solidFill>
                <a:latin typeface="Gill Sans MT" panose="020B0502020104020203" pitchFamily="34" charset="0"/>
              </a:defRPr>
            </a:lvl4pPr>
            <a:lvl5pPr marL="2057400" indent="-228600">
              <a:lnSpc>
                <a:spcPct val="120000"/>
              </a:lnSpc>
              <a:spcBef>
                <a:spcPts val="375"/>
              </a:spcBef>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5pPr>
            <a:lvl6pPr marL="25146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6pPr>
            <a:lvl7pPr marL="29718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7pPr>
            <a:lvl8pPr marL="34290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8pPr>
            <a:lvl9pPr marL="38862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9pPr>
          </a:lstStyle>
          <a:p>
            <a:pPr eaLnBrk="1" hangingPunct="1">
              <a:lnSpc>
                <a:spcPct val="100000"/>
              </a:lnSpc>
              <a:spcBef>
                <a:spcPct val="0"/>
              </a:spcBef>
              <a:buClr>
                <a:srgbClr val="000000"/>
              </a:buClr>
              <a:buSzTx/>
              <a:buFont typeface="Arial" panose="020B0604020202020204" pitchFamily="34" charset="0"/>
              <a:buNone/>
            </a:pPr>
            <a:endParaRPr lang="en-US" altLang="en-US" sz="1800">
              <a:solidFill>
                <a:srgbClr val="595959"/>
              </a:solidFill>
              <a:latin typeface="Arial" panose="020B0604020202020204" pitchFamily="34" charset="0"/>
              <a:cs typeface="Arial" panose="020B0604020202020204" pitchFamily="34" charset="0"/>
              <a:sym typeface="Arial" panose="020B0604020202020204" pitchFamily="34" charset="0"/>
            </a:endParaRPr>
          </a:p>
        </p:txBody>
      </p:sp>
      <p:pic>
        <p:nvPicPr>
          <p:cNvPr id="14342" name="Google Shape;58;p13">
            <a:extLst>
              <a:ext uri="{FF2B5EF4-FFF2-40B4-BE49-F238E27FC236}">
                <a16:creationId xmlns:a16="http://schemas.microsoft.com/office/drawing/2014/main" id="{BB1F5AB8-FB21-2A83-9999-C0A1CE2D4060}"/>
              </a:ext>
            </a:extLst>
          </p:cNvPr>
          <p:cNvPicPr preferRelativeResize="0">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1119188" cy="1119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9" name="Google Shape;59;p13">
            <a:extLst>
              <a:ext uri="{FF2B5EF4-FFF2-40B4-BE49-F238E27FC236}">
                <a16:creationId xmlns:a16="http://schemas.microsoft.com/office/drawing/2014/main" id="{60625990-C318-719B-7C45-EACF0002AD5A}"/>
              </a:ext>
            </a:extLst>
          </p:cNvPr>
          <p:cNvSpPr txBox="1"/>
          <p:nvPr/>
        </p:nvSpPr>
        <p:spPr>
          <a:xfrm>
            <a:off x="2098675" y="2614613"/>
            <a:ext cx="4873625" cy="800100"/>
          </a:xfrm>
          <a:prstGeom prst="rect">
            <a:avLst/>
          </a:prstGeom>
          <a:noFill/>
          <a:ln>
            <a:noFill/>
          </a:ln>
        </p:spPr>
        <p:txBody>
          <a:bodyPr spcFirstLastPara="1" lIns="91425" tIns="91425" rIns="91425" bIns="91425">
            <a:spAutoFit/>
          </a:bodyPr>
          <a:lstStyle/>
          <a:p>
            <a:pPr marL="457200" indent="-342900" algn="ctr" eaLnBrk="1" fontAlgn="auto" hangingPunct="1">
              <a:spcBef>
                <a:spcPts val="0"/>
              </a:spcBef>
              <a:spcAft>
                <a:spcPts val="0"/>
              </a:spcAft>
              <a:buClr>
                <a:schemeClr val="dk1"/>
              </a:buClr>
              <a:buSzPts val="2800"/>
              <a:buFont typeface="Arial"/>
              <a:buNone/>
              <a:defRPr/>
            </a:pPr>
            <a:r>
              <a:rPr lang="en-GB" sz="2200" b="1" kern="0" dirty="0">
                <a:solidFill>
                  <a:schemeClr val="dk1"/>
                </a:solidFill>
                <a:latin typeface="Arial"/>
                <a:ea typeface="Arial"/>
                <a:cs typeface="Arial"/>
                <a:sym typeface="Arial"/>
              </a:rPr>
              <a:t>BATCH:D06</a:t>
            </a:r>
            <a:endParaRPr sz="2200" kern="0" dirty="0">
              <a:solidFill>
                <a:schemeClr val="dk2"/>
              </a:solidFill>
              <a:latin typeface="Arial"/>
              <a:ea typeface="Arial"/>
              <a:cs typeface="Arial"/>
              <a:sym typeface="Arial"/>
            </a:endParaRPr>
          </a:p>
          <a:p>
            <a:pPr eaLnBrk="1" fontAlgn="auto" hangingPunct="1">
              <a:spcBef>
                <a:spcPts val="0"/>
              </a:spcBef>
              <a:spcAft>
                <a:spcPts val="0"/>
              </a:spcAft>
              <a:buClr>
                <a:srgbClr val="000000"/>
              </a:buClr>
              <a:buFont typeface="Arial"/>
              <a:buNone/>
              <a:defRPr/>
            </a:pPr>
            <a:endParaRPr kern="0" dirty="0">
              <a:solidFill>
                <a:schemeClr val="dk2"/>
              </a:solidFill>
              <a:latin typeface="Arial"/>
              <a:ea typeface="Arial"/>
              <a:cs typeface="Arial"/>
              <a:sym typeface="Arial"/>
            </a:endParaRPr>
          </a:p>
        </p:txBody>
      </p:sp>
      <p:sp>
        <p:nvSpPr>
          <p:cNvPr id="14344" name="TextBox 7">
            <a:extLst>
              <a:ext uri="{FF2B5EF4-FFF2-40B4-BE49-F238E27FC236}">
                <a16:creationId xmlns:a16="http://schemas.microsoft.com/office/drawing/2014/main" id="{F2412901-8EB8-F88D-D5D0-6E27F0826C4E}"/>
              </a:ext>
            </a:extLst>
          </p:cNvPr>
          <p:cNvSpPr txBox="1">
            <a:spLocks noChangeArrowheads="1"/>
          </p:cNvSpPr>
          <p:nvPr/>
        </p:nvSpPr>
        <p:spPr bwMode="auto">
          <a:xfrm>
            <a:off x="1289050" y="0"/>
            <a:ext cx="7854950" cy="1138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750"/>
              </a:spcBef>
              <a:buClr>
                <a:schemeClr val="accent1"/>
              </a:buClr>
              <a:buSzPct val="100000"/>
              <a:buFont typeface="Arial" panose="020B0604020202020204" pitchFamily="34" charset="0"/>
              <a:buChar char="•"/>
              <a:defRPr sz="1500">
                <a:solidFill>
                  <a:schemeClr val="tx1"/>
                </a:solidFill>
                <a:latin typeface="Gill Sans MT" panose="020B0502020104020203" pitchFamily="34" charset="0"/>
              </a:defRPr>
            </a:lvl1pPr>
            <a:lvl2pPr marL="742950" indent="-285750">
              <a:lnSpc>
                <a:spcPct val="120000"/>
              </a:lnSpc>
              <a:spcBef>
                <a:spcPts val="375"/>
              </a:spcBef>
              <a:buClr>
                <a:schemeClr val="accent1"/>
              </a:buClr>
              <a:buSzPct val="100000"/>
              <a:buFont typeface="Arial" panose="020B0604020202020204" pitchFamily="34" charset="0"/>
              <a:buChar char="•"/>
              <a:defRPr sz="1300">
                <a:solidFill>
                  <a:schemeClr val="tx1"/>
                </a:solidFill>
                <a:latin typeface="Gill Sans MT" panose="020B0502020104020203" pitchFamily="34" charset="0"/>
              </a:defRPr>
            </a:lvl2pPr>
            <a:lvl3pPr marL="1143000" indent="-228600">
              <a:lnSpc>
                <a:spcPct val="120000"/>
              </a:lnSpc>
              <a:spcBef>
                <a:spcPts val="375"/>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3pPr>
            <a:lvl4pPr marL="1600200" indent="-228600">
              <a:lnSpc>
                <a:spcPct val="120000"/>
              </a:lnSpc>
              <a:spcBef>
                <a:spcPts val="375"/>
              </a:spcBef>
              <a:buClr>
                <a:schemeClr val="accent1"/>
              </a:buClr>
              <a:buSzPct val="100000"/>
              <a:buFont typeface="Arial" panose="020B0604020202020204" pitchFamily="34" charset="0"/>
              <a:buChar char="•"/>
              <a:defRPr sz="1000">
                <a:solidFill>
                  <a:schemeClr val="tx1"/>
                </a:solidFill>
                <a:latin typeface="Gill Sans MT" panose="020B0502020104020203" pitchFamily="34" charset="0"/>
              </a:defRPr>
            </a:lvl4pPr>
            <a:lvl5pPr marL="2057400" indent="-228600">
              <a:lnSpc>
                <a:spcPct val="120000"/>
              </a:lnSpc>
              <a:spcBef>
                <a:spcPts val="375"/>
              </a:spcBef>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5pPr>
            <a:lvl6pPr marL="25146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6pPr>
            <a:lvl7pPr marL="29718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7pPr>
            <a:lvl8pPr marL="34290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8pPr>
            <a:lvl9pPr marL="38862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US" altLang="en-US" sz="2800">
                <a:solidFill>
                  <a:srgbClr val="000000"/>
                </a:solidFill>
                <a:latin typeface="Times New Roman" panose="02020603050405020304" pitchFamily="18" charset="0"/>
                <a:cs typeface="Times New Roman" panose="02020603050405020304" pitchFamily="18" charset="0"/>
                <a:sym typeface="Arial" panose="020B0604020202020204" pitchFamily="34" charset="0"/>
              </a:rPr>
              <a:t>G. Narayanamma Institute of Technology &amp; Science </a:t>
            </a:r>
          </a:p>
          <a:p>
            <a:pPr algn="ctr" eaLnBrk="1" hangingPunct="1">
              <a:lnSpc>
                <a:spcPct val="100000"/>
              </a:lnSpc>
              <a:spcBef>
                <a:spcPct val="0"/>
              </a:spcBef>
              <a:buClrTx/>
              <a:buSzTx/>
              <a:buFontTx/>
              <a:buNone/>
            </a:pPr>
            <a:r>
              <a:rPr lang="en-US" altLang="en-US" sz="2000">
                <a:solidFill>
                  <a:srgbClr val="000000"/>
                </a:solidFill>
                <a:latin typeface="Times New Roman" panose="02020603050405020304" pitchFamily="18" charset="0"/>
                <a:cs typeface="Times New Roman" panose="02020603050405020304" pitchFamily="18" charset="0"/>
                <a:sym typeface="Arial" panose="020B0604020202020204" pitchFamily="34" charset="0"/>
              </a:rPr>
              <a:t>(Autonomous) (For Women)</a:t>
            </a:r>
          </a:p>
          <a:p>
            <a:pPr algn="ctr" eaLnBrk="1" hangingPunct="1">
              <a:lnSpc>
                <a:spcPct val="100000"/>
              </a:lnSpc>
              <a:spcBef>
                <a:spcPct val="0"/>
              </a:spcBef>
              <a:buClrTx/>
              <a:buSzTx/>
              <a:buFontTx/>
              <a:buNone/>
            </a:pPr>
            <a:r>
              <a:rPr lang="en-US" altLang="en-US" sz="2000" b="1">
                <a:solidFill>
                  <a:srgbClr val="000000"/>
                </a:solidFill>
                <a:latin typeface="Times New Roman" panose="02020603050405020304" pitchFamily="18" charset="0"/>
                <a:cs typeface="Times New Roman" panose="02020603050405020304" pitchFamily="18" charset="0"/>
                <a:sym typeface="Arial" panose="020B0604020202020204" pitchFamily="34" charset="0"/>
              </a:rPr>
              <a:t>Department of CSE(Data Science)</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latin typeface="Times New Roman"/>
                <a:ea typeface="Times New Roman"/>
                <a:cs typeface="Times New Roman"/>
                <a:sym typeface="Times New Roman"/>
              </a:rPr>
              <a:t>MODULES:</a:t>
            </a:r>
            <a:endParaRPr>
              <a:latin typeface="Times New Roman"/>
              <a:ea typeface="Times New Roman"/>
              <a:cs typeface="Times New Roman"/>
              <a:sym typeface="Times New Roman"/>
            </a:endParaRPr>
          </a:p>
        </p:txBody>
      </p:sp>
      <p:sp>
        <p:nvSpPr>
          <p:cNvPr id="154" name="Google Shape;154;p28"/>
          <p:cNvSpPr txBox="1">
            <a:spLocks noGrp="1"/>
          </p:cNvSpPr>
          <p:nvPr>
            <p:ph type="body" idx="1"/>
          </p:nvPr>
        </p:nvSpPr>
        <p:spPr>
          <a:prstGeom prst="rect">
            <a:avLst/>
          </a:prstGeom>
        </p:spPr>
        <p:txBody>
          <a:bodyPr spcFirstLastPara="1" wrap="square" lIns="91425" tIns="91425" rIns="91425" bIns="91425" anchor="t" anchorCtr="0">
            <a:normAutofit/>
          </a:bodyPr>
          <a:lstStyle/>
          <a:p>
            <a:pPr marL="285750" indent="-285750">
              <a:spcBef>
                <a:spcPts val="1200"/>
              </a:spcBef>
              <a:buClr>
                <a:schemeClr val="dk1"/>
              </a:buClr>
              <a:buSzPts val="1100"/>
              <a:buFont typeface="Arial" panose="020B0604020202020204" pitchFamily="34" charset="0"/>
              <a:buChar char="•"/>
            </a:pPr>
            <a:endParaRPr dirty="0">
              <a:latin typeface="Times New Roman"/>
              <a:ea typeface="Times New Roman"/>
              <a:cs typeface="Times New Roman"/>
              <a:sym typeface="Times New Roman"/>
            </a:endParaRPr>
          </a:p>
          <a:p>
            <a:pPr marL="0" lvl="0" indent="0" algn="l" rtl="0">
              <a:spcBef>
                <a:spcPts val="1200"/>
              </a:spcBef>
              <a:spcAft>
                <a:spcPts val="0"/>
              </a:spcAft>
              <a:buClr>
                <a:schemeClr val="dk1"/>
              </a:buClr>
              <a:buSzPts val="1100"/>
              <a:buFont typeface="Arial"/>
              <a:buNone/>
            </a:pPr>
            <a:endParaRPr dirty="0">
              <a:latin typeface="Times New Roman"/>
              <a:ea typeface="Times New Roman"/>
              <a:cs typeface="Times New Roman"/>
              <a:sym typeface="Times New Roman"/>
            </a:endParaRPr>
          </a:p>
          <a:p>
            <a:pPr marL="0" lvl="0" indent="0" algn="l" rtl="0">
              <a:spcBef>
                <a:spcPts val="1200"/>
              </a:spcBef>
              <a:spcAft>
                <a:spcPts val="1200"/>
              </a:spcAft>
              <a:buNone/>
            </a:pPr>
            <a:endParaRPr dirty="0">
              <a:latin typeface="Times New Roman"/>
              <a:ea typeface="Times New Roman"/>
              <a:cs typeface="Times New Roman"/>
              <a:sym typeface="Times New Roman"/>
            </a:endParaRPr>
          </a:p>
        </p:txBody>
      </p:sp>
      <p:sp>
        <p:nvSpPr>
          <p:cNvPr id="8" name="TextBox 7">
            <a:extLst>
              <a:ext uri="{FF2B5EF4-FFF2-40B4-BE49-F238E27FC236}">
                <a16:creationId xmlns:a16="http://schemas.microsoft.com/office/drawing/2014/main" id="{8DC88CA4-FCF2-C832-83A6-6063E81F6A7E}"/>
              </a:ext>
            </a:extLst>
          </p:cNvPr>
          <p:cNvSpPr txBox="1"/>
          <p:nvPr/>
        </p:nvSpPr>
        <p:spPr>
          <a:xfrm>
            <a:off x="502571" y="1375090"/>
            <a:ext cx="7070895" cy="1477328"/>
          </a:xfrm>
          <a:prstGeom prst="rect">
            <a:avLst/>
          </a:prstGeom>
          <a:noFill/>
        </p:spPr>
        <p:txBody>
          <a:bodyPr wrap="square" rtlCol="0">
            <a:spAutoFit/>
          </a:bodyPr>
          <a:lstStyle/>
          <a:p>
            <a:pPr marL="285750" indent="-285750">
              <a:buFont typeface="Arial" panose="020B0604020202020204" pitchFamily="34" charset="0"/>
              <a:buChar char="•"/>
            </a:pPr>
            <a:r>
              <a:rPr lang="en-US" dirty="0"/>
              <a:t>UI Development Module </a:t>
            </a:r>
          </a:p>
          <a:p>
            <a:pPr marL="285750" indent="-285750">
              <a:buFont typeface="Arial" panose="020B0604020202020204" pitchFamily="34" charset="0"/>
              <a:buChar char="•"/>
            </a:pPr>
            <a:r>
              <a:rPr lang="en-US" dirty="0"/>
              <a:t>Backend Integration Module </a:t>
            </a:r>
          </a:p>
          <a:p>
            <a:pPr marL="285750" indent="-285750">
              <a:buFont typeface="Arial" panose="020B0604020202020204" pitchFamily="34" charset="0"/>
              <a:buChar char="•"/>
            </a:pPr>
            <a:r>
              <a:rPr lang="en-US" dirty="0"/>
              <a:t>Database Management Module</a:t>
            </a:r>
          </a:p>
          <a:p>
            <a:pPr marL="285750" indent="-285750">
              <a:buFont typeface="Arial" panose="020B0604020202020204" pitchFamily="34" charset="0"/>
              <a:buChar char="•"/>
            </a:pPr>
            <a:r>
              <a:rPr lang="en-US" dirty="0"/>
              <a:t> Skill Matching and Exchange Module </a:t>
            </a:r>
          </a:p>
          <a:p>
            <a:pPr marL="285750" indent="-285750">
              <a:buFont typeface="Arial" panose="020B0604020202020204" pitchFamily="34" charset="0"/>
              <a:buChar char="•"/>
            </a:pPr>
            <a:r>
              <a:rPr lang="en-US" dirty="0"/>
              <a:t>Feedback and Analytics Module</a:t>
            </a:r>
            <a:endParaRPr lang="en-IN"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B438D-3213-E309-AD8F-81E8B6E58D30}"/>
              </a:ext>
            </a:extLst>
          </p:cNvPr>
          <p:cNvSpPr>
            <a:spLocks noGrp="1"/>
          </p:cNvSpPr>
          <p:nvPr>
            <p:ph type="title"/>
          </p:nvPr>
        </p:nvSpPr>
        <p:spPr>
          <a:xfrm>
            <a:off x="508001" y="457200"/>
            <a:ext cx="8044792" cy="662152"/>
          </a:xfrm>
        </p:spPr>
        <p:txBody>
          <a:bodyPr/>
          <a:lstStyle/>
          <a:p>
            <a:r>
              <a:rPr lang="en-IN" dirty="0"/>
              <a:t>Hardware and Software Requirements</a:t>
            </a:r>
          </a:p>
        </p:txBody>
      </p:sp>
      <p:sp>
        <p:nvSpPr>
          <p:cNvPr id="3" name="Content Placeholder 2">
            <a:extLst>
              <a:ext uri="{FF2B5EF4-FFF2-40B4-BE49-F238E27FC236}">
                <a16:creationId xmlns:a16="http://schemas.microsoft.com/office/drawing/2014/main" id="{42CA0620-D24C-1D33-74F6-5CABF29D0C49}"/>
              </a:ext>
            </a:extLst>
          </p:cNvPr>
          <p:cNvSpPr>
            <a:spLocks noGrp="1"/>
          </p:cNvSpPr>
          <p:nvPr>
            <p:ph idx="1"/>
          </p:nvPr>
        </p:nvSpPr>
        <p:spPr>
          <a:xfrm>
            <a:off x="275897" y="1008993"/>
            <a:ext cx="8418786" cy="3522029"/>
          </a:xfrm>
        </p:spPr>
        <p:txBody>
          <a:bodyPr>
            <a:normAutofit/>
          </a:bodyPr>
          <a:lstStyle/>
          <a:p>
            <a:r>
              <a:rPr lang="en-IN" b="1" dirty="0"/>
              <a:t>Hardware Requirements</a:t>
            </a:r>
          </a:p>
          <a:p>
            <a:r>
              <a:rPr lang="en-IN" dirty="0"/>
              <a:t>Processor: Intel i3 / </a:t>
            </a:r>
            <a:r>
              <a:rPr lang="en-IN" dirty="0" err="1"/>
              <a:t>Ryzen</a:t>
            </a:r>
            <a:r>
              <a:rPr lang="en-IN" dirty="0"/>
              <a:t> 3 or above</a:t>
            </a:r>
          </a:p>
          <a:p>
            <a:r>
              <a:rPr lang="en-IN" dirty="0"/>
              <a:t>RAM: 8 GB (4 GB may slow down development)</a:t>
            </a:r>
          </a:p>
          <a:p>
            <a:r>
              <a:rPr lang="en-IN" dirty="0"/>
              <a:t>Storage: SSD with 50–100 GB free</a:t>
            </a:r>
          </a:p>
          <a:p>
            <a:r>
              <a:rPr lang="en-IN" dirty="0"/>
              <a:t>Internet: Minimum 2 Mbps, stable connection</a:t>
            </a:r>
          </a:p>
          <a:p>
            <a:r>
              <a:rPr lang="en-IN" b="1" dirty="0"/>
              <a:t>Software Requirements</a:t>
            </a:r>
          </a:p>
          <a:p>
            <a:r>
              <a:rPr lang="en-IN" b="1" dirty="0"/>
              <a:t>OS:</a:t>
            </a:r>
            <a:r>
              <a:rPr lang="en-IN" dirty="0"/>
              <a:t> Windows 10/11, Ubuntu, or macOS</a:t>
            </a:r>
            <a:br>
              <a:rPr lang="en-IN" dirty="0"/>
            </a:br>
            <a:r>
              <a:rPr lang="en-IN" b="1" dirty="0"/>
              <a:t>Backend:</a:t>
            </a:r>
            <a:r>
              <a:rPr lang="en-IN" dirty="0"/>
              <a:t> Python 3.10+, Django 4.x, DRF, </a:t>
            </a:r>
            <a:r>
              <a:rPr lang="en-IN" dirty="0" err="1"/>
              <a:t>SimpleJWT</a:t>
            </a:r>
            <a:r>
              <a:rPr lang="en-IN" dirty="0"/>
              <a:t>, SQLite</a:t>
            </a:r>
            <a:br>
              <a:rPr lang="en-IN" dirty="0"/>
            </a:br>
            <a:r>
              <a:rPr lang="en-IN" b="1" dirty="0"/>
              <a:t>Frontend:</a:t>
            </a:r>
            <a:r>
              <a:rPr lang="en-IN" dirty="0"/>
              <a:t> Node.js, React.js, React Router DOM, React Hooks, </a:t>
            </a:r>
            <a:r>
              <a:rPr lang="en-IN" dirty="0" err="1"/>
              <a:t>TailwindCSS</a:t>
            </a:r>
            <a:r>
              <a:rPr lang="en-IN" dirty="0"/>
              <a:t>/Bootstrap</a:t>
            </a:r>
            <a:br>
              <a:rPr lang="en-IN" dirty="0"/>
            </a:br>
            <a:r>
              <a:rPr lang="en-IN" b="1" dirty="0"/>
              <a:t>Tools:</a:t>
            </a:r>
            <a:r>
              <a:rPr lang="en-IN" dirty="0"/>
              <a:t> VS Code, Postman, Git &amp; GitHub, Chrome/Firefox</a:t>
            </a:r>
          </a:p>
          <a:p>
            <a:endParaRPr lang="en-IN" dirty="0"/>
          </a:p>
        </p:txBody>
      </p:sp>
    </p:spTree>
    <p:extLst>
      <p:ext uri="{BB962C8B-B14F-4D97-AF65-F5344CB8AC3E}">
        <p14:creationId xmlns:p14="http://schemas.microsoft.com/office/powerpoint/2010/main" val="28550019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 name="Google Shape;159;p29">
            <a:extLst>
              <a:ext uri="{FF2B5EF4-FFF2-40B4-BE49-F238E27FC236}">
                <a16:creationId xmlns:a16="http://schemas.microsoft.com/office/drawing/2014/main" id="{E0E923F8-5A1B-A2AC-5C70-9DBD598A8897}"/>
              </a:ext>
            </a:extLst>
          </p:cNvPr>
          <p:cNvSpPr txBox="1">
            <a:spLocks noGrp="1"/>
          </p:cNvSpPr>
          <p:nvPr>
            <p:ph type="title"/>
          </p:nvPr>
        </p:nvSpPr>
        <p:spPr/>
        <p:txBody>
          <a:bodyPr>
            <a:normAutofit fontScale="90000"/>
          </a:bodyPr>
          <a:lstStyle/>
          <a:p>
            <a:pPr fontAlgn="auto">
              <a:buClr>
                <a:schemeClr val="dk1"/>
              </a:buClr>
              <a:buSzPct val="39285"/>
              <a:buFont typeface="Arial"/>
              <a:buNone/>
              <a:defRPr/>
            </a:pPr>
            <a:r>
              <a:rPr lang="en-GB" dirty="0">
                <a:latin typeface="Times New Roman"/>
                <a:ea typeface="Times New Roman"/>
                <a:cs typeface="Times New Roman"/>
                <a:sym typeface="Times New Roman"/>
              </a:rPr>
              <a:t>IMPLEMENTATION</a:t>
            </a:r>
            <a:r>
              <a:rPr lang="en-GB" dirty="0"/>
              <a:t>:</a:t>
            </a:r>
            <a:br>
              <a:rPr dirty="0"/>
            </a:br>
            <a:endParaRPr dirty="0"/>
          </a:p>
        </p:txBody>
      </p:sp>
      <p:sp>
        <p:nvSpPr>
          <p:cNvPr id="30723" name="Text Placeholder 40">
            <a:extLst>
              <a:ext uri="{FF2B5EF4-FFF2-40B4-BE49-F238E27FC236}">
                <a16:creationId xmlns:a16="http://schemas.microsoft.com/office/drawing/2014/main" id="{C13DED8F-9F80-4338-D0C9-4E5A8F9D0511}"/>
              </a:ext>
            </a:extLst>
          </p:cNvPr>
          <p:cNvSpPr>
            <a:spLocks noGrp="1" noChangeArrowheads="1"/>
          </p:cNvSpPr>
          <p:nvPr>
            <p:ph type="body" idx="1"/>
          </p:nvPr>
        </p:nvSpPr>
        <p:spPr bwMode="auto">
          <a:xfrm>
            <a:off x="311150" y="1288431"/>
            <a:ext cx="8006235" cy="2800767"/>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ctr" compatLnSpc="1">
            <a:prstTxWarp prst="textNoShape">
              <a:avLst/>
            </a:prstTxWarp>
            <a:spAutoFit/>
          </a:bodyPr>
          <a:lstStyle/>
          <a:p>
            <a:pPr marL="114300" indent="0">
              <a:buNone/>
            </a:pPr>
            <a:r>
              <a:rPr lang="en-IN" sz="1600" b="1" dirty="0"/>
              <a:t>1. UI Development Module</a:t>
            </a:r>
          </a:p>
          <a:p>
            <a:pPr>
              <a:buFont typeface="Arial" panose="020B0604020202020204" pitchFamily="34" charset="0"/>
              <a:buChar char="•"/>
            </a:pPr>
            <a:r>
              <a:rPr lang="en-IN" sz="1600" dirty="0"/>
              <a:t>React + Tailwind</a:t>
            </a:r>
          </a:p>
          <a:p>
            <a:pPr>
              <a:buFont typeface="Arial" panose="020B0604020202020204" pitchFamily="34" charset="0"/>
              <a:buChar char="•"/>
            </a:pPr>
            <a:r>
              <a:rPr lang="en-IN" sz="1600" dirty="0"/>
              <a:t>Home, Skills, Locations</a:t>
            </a:r>
          </a:p>
          <a:p>
            <a:pPr>
              <a:buFont typeface="Arial" panose="020B0604020202020204" pitchFamily="34" charset="0"/>
              <a:buChar char="•"/>
            </a:pPr>
            <a:r>
              <a:rPr lang="en-IN" sz="1600" dirty="0"/>
              <a:t>Login/Signup (UI)</a:t>
            </a:r>
          </a:p>
          <a:p>
            <a:pPr>
              <a:buFont typeface="Arial" panose="020B0604020202020204" pitchFamily="34" charset="0"/>
              <a:buChar char="•"/>
            </a:pPr>
            <a:r>
              <a:rPr lang="en-IN" sz="1600" dirty="0"/>
              <a:t>About page</a:t>
            </a:r>
          </a:p>
          <a:p>
            <a:pPr>
              <a:buFont typeface="Arial" panose="020B0604020202020204" pitchFamily="34" charset="0"/>
              <a:buChar char="•"/>
            </a:pPr>
            <a:r>
              <a:rPr lang="en-IN" sz="1600" dirty="0"/>
              <a:t>Responsive design</a:t>
            </a:r>
          </a:p>
          <a:p>
            <a:pPr marL="114300" indent="0">
              <a:buNone/>
            </a:pPr>
            <a:r>
              <a:rPr lang="en-IN" sz="1600" b="1" dirty="0"/>
              <a:t>2. Backend Integration Module</a:t>
            </a:r>
          </a:p>
          <a:p>
            <a:pPr>
              <a:buFont typeface="Arial" panose="020B0604020202020204" pitchFamily="34" charset="0"/>
              <a:buChar char="•"/>
            </a:pPr>
            <a:r>
              <a:rPr lang="en-IN" sz="1600" dirty="0"/>
              <a:t>Django + DRF APIs</a:t>
            </a:r>
          </a:p>
          <a:p>
            <a:pPr>
              <a:buFont typeface="Arial" panose="020B0604020202020204" pitchFamily="34" charset="0"/>
              <a:buChar char="•"/>
            </a:pPr>
            <a:r>
              <a:rPr lang="en-IN" sz="1600" dirty="0"/>
              <a:t>JWT authentication</a:t>
            </a:r>
          </a:p>
          <a:p>
            <a:pPr>
              <a:buFont typeface="Arial" panose="020B0604020202020204" pitchFamily="34" charset="0"/>
              <a:buChar char="•"/>
            </a:pPr>
            <a:r>
              <a:rPr lang="en-IN" sz="1600" dirty="0"/>
              <a:t>Skills &amp; Locations data</a:t>
            </a:r>
          </a:p>
          <a:p>
            <a:pPr>
              <a:buFont typeface="Arial" panose="020B0604020202020204" pitchFamily="34" charset="0"/>
              <a:buChar char="•"/>
            </a:pPr>
            <a:r>
              <a:rPr lang="en-IN" sz="1600" dirty="0"/>
              <a:t>API endpoints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78C1E-DC42-E051-1FDB-694067BB1FC6}"/>
            </a:ext>
          </a:extLst>
        </p:cNvPr>
        <p:cNvGrpSpPr/>
        <p:nvPr/>
      </p:nvGrpSpPr>
      <p:grpSpPr>
        <a:xfrm>
          <a:off x="0" y="0"/>
          <a:ext cx="0" cy="0"/>
          <a:chOff x="0" y="0"/>
          <a:chExt cx="0" cy="0"/>
        </a:xfrm>
      </p:grpSpPr>
      <p:sp>
        <p:nvSpPr>
          <p:cNvPr id="159" name="Google Shape;159;p29">
            <a:extLst>
              <a:ext uri="{FF2B5EF4-FFF2-40B4-BE49-F238E27FC236}">
                <a16:creationId xmlns:a16="http://schemas.microsoft.com/office/drawing/2014/main" id="{F6A0F4CA-23C7-F785-9560-12439023BF66}"/>
              </a:ext>
            </a:extLst>
          </p:cNvPr>
          <p:cNvSpPr txBox="1">
            <a:spLocks noGrp="1"/>
          </p:cNvSpPr>
          <p:nvPr>
            <p:ph type="title"/>
          </p:nvPr>
        </p:nvSpPr>
        <p:spPr/>
        <p:txBody>
          <a:bodyPr>
            <a:normAutofit fontScale="90000"/>
          </a:bodyPr>
          <a:lstStyle/>
          <a:p>
            <a:pPr fontAlgn="auto">
              <a:buClr>
                <a:schemeClr val="dk1"/>
              </a:buClr>
              <a:buSzPct val="39285"/>
              <a:buFont typeface="Arial"/>
              <a:buNone/>
              <a:defRPr/>
            </a:pPr>
            <a:r>
              <a:rPr lang="en-GB" dirty="0">
                <a:latin typeface="Times New Roman"/>
                <a:ea typeface="Times New Roman"/>
                <a:cs typeface="Times New Roman"/>
                <a:sym typeface="Times New Roman"/>
              </a:rPr>
              <a:t>IMPLEMENTATION</a:t>
            </a:r>
            <a:r>
              <a:rPr lang="en-GB" dirty="0"/>
              <a:t>:</a:t>
            </a:r>
            <a:br>
              <a:rPr dirty="0"/>
            </a:br>
            <a:endParaRPr dirty="0"/>
          </a:p>
        </p:txBody>
      </p:sp>
      <p:sp>
        <p:nvSpPr>
          <p:cNvPr id="30723" name="Text Placeholder 40">
            <a:extLst>
              <a:ext uri="{FF2B5EF4-FFF2-40B4-BE49-F238E27FC236}">
                <a16:creationId xmlns:a16="http://schemas.microsoft.com/office/drawing/2014/main" id="{FD525AA8-E869-9561-C151-9838E455FA76}"/>
              </a:ext>
            </a:extLst>
          </p:cNvPr>
          <p:cNvSpPr>
            <a:spLocks noGrp="1" noChangeArrowheads="1"/>
          </p:cNvSpPr>
          <p:nvPr>
            <p:ph type="body" idx="1"/>
          </p:nvPr>
        </p:nvSpPr>
        <p:spPr bwMode="auto">
          <a:xfrm>
            <a:off x="373972" y="1314143"/>
            <a:ext cx="8006235" cy="2246769"/>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1440" tIns="45720" rIns="91440" bIns="45720" numCol="1" anchor="ctr" compatLnSpc="1">
            <a:prstTxWarp prst="textNoShape">
              <a:avLst/>
            </a:prstTxWarp>
            <a:spAutoFit/>
          </a:bodyPr>
          <a:lstStyle/>
          <a:p>
            <a:pPr marL="114300" indent="0">
              <a:buNone/>
            </a:pPr>
            <a:r>
              <a:rPr lang="en-IN" sz="1600" b="1" dirty="0"/>
              <a:t>3. Database Management Module</a:t>
            </a:r>
          </a:p>
          <a:p>
            <a:pPr>
              <a:buFont typeface="Arial" panose="020B0604020202020204" pitchFamily="34" charset="0"/>
              <a:buChar char="•"/>
            </a:pPr>
            <a:r>
              <a:rPr lang="en-IN" sz="1600" dirty="0"/>
              <a:t>User Registration</a:t>
            </a:r>
          </a:p>
          <a:p>
            <a:pPr>
              <a:buFont typeface="Arial" panose="020B0604020202020204" pitchFamily="34" charset="0"/>
              <a:buChar char="•"/>
            </a:pPr>
            <a:r>
              <a:rPr lang="en-IN" sz="1600" dirty="0" err="1"/>
              <a:t>FriendSessions</a:t>
            </a:r>
            <a:endParaRPr lang="en-IN" sz="1600" dirty="0"/>
          </a:p>
          <a:p>
            <a:pPr>
              <a:buFont typeface="Arial" panose="020B0604020202020204" pitchFamily="34" charset="0"/>
              <a:buChar char="•"/>
            </a:pPr>
            <a:r>
              <a:rPr lang="en-IN" sz="1600" dirty="0"/>
              <a:t>Users table</a:t>
            </a:r>
          </a:p>
          <a:p>
            <a:pPr>
              <a:buFont typeface="Arial" panose="020B0604020202020204" pitchFamily="34" charset="0"/>
              <a:buChar char="•"/>
            </a:pPr>
            <a:r>
              <a:rPr lang="en-IN" sz="1600" dirty="0"/>
              <a:t>Skills table</a:t>
            </a:r>
          </a:p>
          <a:p>
            <a:pPr>
              <a:buFont typeface="Arial" panose="020B0604020202020204" pitchFamily="34" charset="0"/>
              <a:buChar char="•"/>
            </a:pPr>
            <a:r>
              <a:rPr lang="en-IN" sz="1600" dirty="0"/>
              <a:t>Barter history</a:t>
            </a:r>
          </a:p>
          <a:p>
            <a:pPr>
              <a:buFont typeface="Arial" panose="020B0604020202020204" pitchFamily="34" charset="0"/>
              <a:buChar char="•"/>
            </a:pPr>
            <a:r>
              <a:rPr lang="en-IN" sz="1600" dirty="0"/>
              <a:t>Search &amp; filter</a:t>
            </a:r>
          </a:p>
          <a:p>
            <a:pPr marL="114300" indent="0">
              <a:buNone/>
            </a:pPr>
            <a:endParaRPr lang="en-IN" sz="1400" dirty="0"/>
          </a:p>
          <a:p>
            <a:pPr marL="114300" indent="0">
              <a:buNone/>
            </a:pPr>
            <a:endParaRPr lang="en-IN" sz="1400" dirty="0"/>
          </a:p>
        </p:txBody>
      </p:sp>
    </p:spTree>
    <p:extLst>
      <p:ext uri="{BB962C8B-B14F-4D97-AF65-F5344CB8AC3E}">
        <p14:creationId xmlns:p14="http://schemas.microsoft.com/office/powerpoint/2010/main" val="41068338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A7347-CB4B-51B1-0770-08DBED6866BE}"/>
              </a:ext>
            </a:extLst>
          </p:cNvPr>
          <p:cNvSpPr>
            <a:spLocks noGrp="1"/>
          </p:cNvSpPr>
          <p:nvPr>
            <p:ph type="title"/>
          </p:nvPr>
        </p:nvSpPr>
        <p:spPr>
          <a:xfrm>
            <a:off x="90863" y="255587"/>
            <a:ext cx="7202488" cy="787400"/>
          </a:xfrm>
        </p:spPr>
        <p:txBody>
          <a:bodyPr/>
          <a:lstStyle/>
          <a:p>
            <a:r>
              <a:rPr lang="en-GB" dirty="0">
                <a:latin typeface="Times New Roman"/>
                <a:ea typeface="Times New Roman"/>
                <a:cs typeface="Times New Roman"/>
                <a:sym typeface="Times New Roman"/>
              </a:rPr>
              <a:t>IMPLEMENTATION</a:t>
            </a:r>
            <a:r>
              <a:rPr lang="en-GB" dirty="0"/>
              <a:t>:</a:t>
            </a:r>
            <a:endParaRPr lang="en-IN" dirty="0"/>
          </a:p>
        </p:txBody>
      </p:sp>
      <p:sp>
        <p:nvSpPr>
          <p:cNvPr id="3" name="Content Placeholder 2">
            <a:extLst>
              <a:ext uri="{FF2B5EF4-FFF2-40B4-BE49-F238E27FC236}">
                <a16:creationId xmlns:a16="http://schemas.microsoft.com/office/drawing/2014/main" id="{74B8E994-6D20-BEE3-AE8D-7AA9407CF8E6}"/>
              </a:ext>
            </a:extLst>
          </p:cNvPr>
          <p:cNvSpPr>
            <a:spLocks noGrp="1"/>
          </p:cNvSpPr>
          <p:nvPr>
            <p:ph idx="1"/>
          </p:nvPr>
        </p:nvSpPr>
        <p:spPr>
          <a:xfrm>
            <a:off x="314107" y="1218133"/>
            <a:ext cx="7858744" cy="2589213"/>
          </a:xfrm>
        </p:spPr>
        <p:txBody>
          <a:bodyPr>
            <a:noAutofit/>
          </a:bodyPr>
          <a:lstStyle/>
          <a:p>
            <a:pPr marL="114300" indent="0">
              <a:buNone/>
            </a:pPr>
            <a:r>
              <a:rPr lang="en-IN" sz="1600" b="1" dirty="0"/>
              <a:t>4. Skill Matching and Exchange Module</a:t>
            </a:r>
          </a:p>
          <a:p>
            <a:r>
              <a:rPr lang="en-IN" sz="1600" dirty="0"/>
              <a:t>Matching logic</a:t>
            </a:r>
          </a:p>
          <a:p>
            <a:r>
              <a:rPr lang="en-IN" sz="1600" dirty="0"/>
              <a:t>Skill request/offers</a:t>
            </a:r>
          </a:p>
          <a:p>
            <a:r>
              <a:rPr lang="en-IN" sz="1600" dirty="0"/>
              <a:t>Peer connection</a:t>
            </a:r>
          </a:p>
          <a:p>
            <a:pPr marL="114300" indent="0">
              <a:buNone/>
            </a:pPr>
            <a:r>
              <a:rPr lang="en-IN" sz="1600" b="1" dirty="0"/>
              <a:t>5. Feedback and Analytics Module</a:t>
            </a:r>
          </a:p>
          <a:p>
            <a:r>
              <a:rPr lang="en-IN" sz="1600" dirty="0"/>
              <a:t>User ratings</a:t>
            </a:r>
          </a:p>
          <a:p>
            <a:r>
              <a:rPr lang="en-IN" sz="1600" dirty="0"/>
              <a:t>Session feedback</a:t>
            </a:r>
          </a:p>
          <a:p>
            <a:r>
              <a:rPr lang="en-IN" sz="1600" dirty="0"/>
              <a:t>Participation tracking</a:t>
            </a:r>
          </a:p>
          <a:p>
            <a:r>
              <a:rPr lang="en-IN" sz="1600" dirty="0"/>
              <a:t>Admin insights/dashboard</a:t>
            </a:r>
          </a:p>
        </p:txBody>
      </p:sp>
    </p:spTree>
    <p:extLst>
      <p:ext uri="{BB962C8B-B14F-4D97-AF65-F5344CB8AC3E}">
        <p14:creationId xmlns:p14="http://schemas.microsoft.com/office/powerpoint/2010/main" val="233408656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03063-B685-DC47-5869-51FD48FC3716}"/>
              </a:ext>
            </a:extLst>
          </p:cNvPr>
          <p:cNvSpPr>
            <a:spLocks noGrp="1"/>
          </p:cNvSpPr>
          <p:nvPr>
            <p:ph type="title"/>
          </p:nvPr>
        </p:nvSpPr>
        <p:spPr>
          <a:xfrm>
            <a:off x="500118" y="354725"/>
            <a:ext cx="6447501" cy="990600"/>
          </a:xfrm>
        </p:spPr>
        <p:txBody>
          <a:bodyPr/>
          <a:lstStyle/>
          <a:p>
            <a:r>
              <a:rPr lang="en-IN" dirty="0"/>
              <a:t>Results</a:t>
            </a:r>
          </a:p>
        </p:txBody>
      </p:sp>
      <p:pic>
        <p:nvPicPr>
          <p:cNvPr id="8" name="Content Placeholder 7">
            <a:extLst>
              <a:ext uri="{FF2B5EF4-FFF2-40B4-BE49-F238E27FC236}">
                <a16:creationId xmlns:a16="http://schemas.microsoft.com/office/drawing/2014/main" id="{A2CAA97F-6BFE-D0A7-96E3-540F1F745AF0}"/>
              </a:ext>
            </a:extLst>
          </p:cNvPr>
          <p:cNvPicPr>
            <a:picLocks noGrp="1" noChangeAspect="1"/>
          </p:cNvPicPr>
          <p:nvPr>
            <p:ph idx="1"/>
          </p:nvPr>
        </p:nvPicPr>
        <p:blipFill>
          <a:blip r:embed="rId2"/>
          <a:stretch>
            <a:fillRect/>
          </a:stretch>
        </p:blipFill>
        <p:spPr>
          <a:xfrm>
            <a:off x="648239" y="929730"/>
            <a:ext cx="7491146" cy="4213770"/>
          </a:xfrm>
        </p:spPr>
      </p:pic>
    </p:spTree>
    <p:extLst>
      <p:ext uri="{BB962C8B-B14F-4D97-AF65-F5344CB8AC3E}">
        <p14:creationId xmlns:p14="http://schemas.microsoft.com/office/powerpoint/2010/main" val="20656780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A72928B-4631-F5EF-C6B1-D7E24418DA1A}"/>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8824837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557889A-D252-2EE8-C131-08C43738804C}"/>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904912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0779A337-A284-2B39-AADC-A44A2B0B1C21}"/>
              </a:ext>
            </a:extLst>
          </p:cNvPr>
          <p:cNvPicPr>
            <a:picLocks noChangeAspect="1"/>
          </p:cNvPicPr>
          <p:nvPr/>
        </p:nvPicPr>
        <p:blipFill>
          <a:blip r:embed="rId2"/>
          <a:stretch>
            <a:fillRect/>
          </a:stretch>
        </p:blipFill>
        <p:spPr>
          <a:xfrm>
            <a:off x="0" y="137160"/>
            <a:ext cx="9144000" cy="4869180"/>
          </a:xfrm>
          <a:prstGeom prst="rect">
            <a:avLst/>
          </a:prstGeom>
        </p:spPr>
      </p:pic>
    </p:spTree>
    <p:extLst>
      <p:ext uri="{BB962C8B-B14F-4D97-AF65-F5344CB8AC3E}">
        <p14:creationId xmlns:p14="http://schemas.microsoft.com/office/powerpoint/2010/main" val="24784764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BBCCE42-645C-43C2-546A-451123D40852}"/>
              </a:ext>
            </a:extLst>
          </p:cNvPr>
          <p:cNvPicPr>
            <a:picLocks noChangeAspect="1"/>
          </p:cNvPicPr>
          <p:nvPr/>
        </p:nvPicPr>
        <p:blipFill>
          <a:blip r:embed="rId2"/>
          <a:stretch>
            <a:fillRect/>
          </a:stretch>
        </p:blipFill>
        <p:spPr>
          <a:xfrm>
            <a:off x="0" y="7883"/>
            <a:ext cx="9144000" cy="5143500"/>
          </a:xfrm>
          <a:prstGeom prst="rect">
            <a:avLst/>
          </a:prstGeom>
        </p:spPr>
      </p:pic>
    </p:spTree>
    <p:extLst>
      <p:ext uri="{BB962C8B-B14F-4D97-AF65-F5344CB8AC3E}">
        <p14:creationId xmlns:p14="http://schemas.microsoft.com/office/powerpoint/2010/main" val="6278419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3"/>
        <p:cNvGrpSpPr/>
        <p:nvPr/>
      </p:nvGrpSpPr>
      <p:grpSpPr>
        <a:xfrm>
          <a:off x="0" y="0"/>
          <a:ext cx="0" cy="0"/>
          <a:chOff x="0" y="0"/>
          <a:chExt cx="0" cy="0"/>
        </a:xfrm>
      </p:grpSpPr>
      <p:sp>
        <p:nvSpPr>
          <p:cNvPr id="64" name="Google Shape;64;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GB" dirty="0">
                <a:latin typeface="Times New Roman"/>
                <a:ea typeface="Times New Roman"/>
                <a:cs typeface="Times New Roman"/>
                <a:sym typeface="Times New Roman"/>
              </a:rPr>
              <a:t>TABLE OF CONTENTS:</a:t>
            </a:r>
            <a:endParaRPr dirty="0">
              <a:latin typeface="Times New Roman"/>
              <a:ea typeface="Times New Roman"/>
              <a:cs typeface="Times New Roman"/>
              <a:sym typeface="Times New Roman"/>
            </a:endParaRPr>
          </a:p>
          <a:p>
            <a:pPr marL="0" lvl="0" indent="0" algn="l" rtl="0">
              <a:spcBef>
                <a:spcPts val="0"/>
              </a:spcBef>
              <a:spcAft>
                <a:spcPts val="0"/>
              </a:spcAft>
              <a:buNone/>
            </a:pPr>
            <a:endParaRPr dirty="0"/>
          </a:p>
        </p:txBody>
      </p:sp>
      <p:sp>
        <p:nvSpPr>
          <p:cNvPr id="65" name="Google Shape;65;p14"/>
          <p:cNvSpPr txBox="1">
            <a:spLocks noGrp="1"/>
          </p:cNvSpPr>
          <p:nvPr>
            <p:ph type="body" idx="1"/>
          </p:nvPr>
        </p:nvSpPr>
        <p:spPr>
          <a:xfrm>
            <a:off x="193038" y="863550"/>
            <a:ext cx="8520600" cy="3416400"/>
          </a:xfrm>
          <a:prstGeom prst="rect">
            <a:avLst/>
          </a:prstGeom>
        </p:spPr>
        <p:txBody>
          <a:bodyPr spcFirstLastPara="1" wrap="square" lIns="91425" tIns="91425" rIns="91425" bIns="91425" anchor="t" anchorCtr="0">
            <a:noAutofit/>
          </a:bodyPr>
          <a:lstStyle/>
          <a:p>
            <a:pPr marL="0" lvl="0" indent="0" algn="l" rtl="0">
              <a:lnSpc>
                <a:spcPct val="95000"/>
              </a:lnSpc>
              <a:spcBef>
                <a:spcPts val="0"/>
              </a:spcBef>
              <a:spcAft>
                <a:spcPts val="0"/>
              </a:spcAft>
              <a:buClr>
                <a:schemeClr val="dk1"/>
              </a:buClr>
              <a:buSzPts val="440"/>
              <a:buFont typeface="Arial"/>
              <a:buNone/>
            </a:pPr>
            <a:r>
              <a:rPr lang="en-GB" sz="1120" dirty="0">
                <a:solidFill>
                  <a:schemeClr val="dk1"/>
                </a:solidFill>
                <a:latin typeface="Times New Roman"/>
                <a:ea typeface="Times New Roman"/>
                <a:cs typeface="Times New Roman"/>
                <a:sym typeface="Times New Roman"/>
              </a:rPr>
              <a:t>1.Introduction</a:t>
            </a:r>
            <a:endParaRPr sz="1120" dirty="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440"/>
              <a:buFont typeface="Arial"/>
              <a:buNone/>
            </a:pPr>
            <a:r>
              <a:rPr lang="en-GB" sz="1120" dirty="0">
                <a:solidFill>
                  <a:schemeClr val="dk1"/>
                </a:solidFill>
                <a:latin typeface="Times New Roman"/>
                <a:ea typeface="Times New Roman"/>
                <a:cs typeface="Times New Roman"/>
                <a:sym typeface="Times New Roman"/>
              </a:rPr>
              <a:t>2.Existing System</a:t>
            </a:r>
            <a:endParaRPr sz="1120" dirty="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440"/>
              <a:buFont typeface="Arial"/>
              <a:buNone/>
            </a:pPr>
            <a:r>
              <a:rPr lang="en-GB" sz="1120" dirty="0">
                <a:solidFill>
                  <a:schemeClr val="dk1"/>
                </a:solidFill>
                <a:latin typeface="Times New Roman"/>
                <a:ea typeface="Times New Roman"/>
                <a:cs typeface="Times New Roman"/>
                <a:sym typeface="Times New Roman"/>
              </a:rPr>
              <a:t>3.Literature survey</a:t>
            </a:r>
            <a:endParaRPr sz="1120" dirty="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440"/>
              <a:buFont typeface="Arial"/>
              <a:buNone/>
            </a:pPr>
            <a:r>
              <a:rPr lang="en-GB" sz="1120" dirty="0">
                <a:solidFill>
                  <a:schemeClr val="dk1"/>
                </a:solidFill>
                <a:latin typeface="Times New Roman"/>
                <a:ea typeface="Times New Roman"/>
                <a:cs typeface="Times New Roman"/>
                <a:sym typeface="Times New Roman"/>
              </a:rPr>
              <a:t>4.Challenges</a:t>
            </a:r>
            <a:endParaRPr sz="1120" dirty="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440"/>
              <a:buFont typeface="Arial"/>
              <a:buNone/>
            </a:pPr>
            <a:r>
              <a:rPr lang="en-GB" sz="1120" dirty="0">
                <a:solidFill>
                  <a:schemeClr val="dk1"/>
                </a:solidFill>
                <a:latin typeface="Times New Roman"/>
                <a:ea typeface="Times New Roman"/>
                <a:cs typeface="Times New Roman"/>
                <a:sym typeface="Times New Roman"/>
              </a:rPr>
              <a:t>5.Proposed System</a:t>
            </a:r>
            <a:endParaRPr sz="1120" dirty="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440"/>
              <a:buFont typeface="Arial"/>
              <a:buNone/>
            </a:pPr>
            <a:r>
              <a:rPr lang="en-GB" sz="1120" dirty="0">
                <a:solidFill>
                  <a:schemeClr val="dk1"/>
                </a:solidFill>
                <a:latin typeface="Times New Roman"/>
                <a:ea typeface="Times New Roman"/>
                <a:cs typeface="Times New Roman"/>
                <a:sym typeface="Times New Roman"/>
              </a:rPr>
              <a:t>6.Objectives</a:t>
            </a:r>
            <a:endParaRPr sz="1120" dirty="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440"/>
              <a:buFont typeface="Arial"/>
              <a:buNone/>
            </a:pPr>
            <a:r>
              <a:rPr lang="en-GB" sz="1120" dirty="0">
                <a:solidFill>
                  <a:schemeClr val="dk1"/>
                </a:solidFill>
                <a:latin typeface="Times New Roman"/>
                <a:ea typeface="Times New Roman"/>
                <a:cs typeface="Times New Roman"/>
                <a:sym typeface="Times New Roman"/>
              </a:rPr>
              <a:t>7.Methodology</a:t>
            </a:r>
            <a:endParaRPr sz="1120" dirty="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440"/>
              <a:buFont typeface="Arial"/>
              <a:buNone/>
            </a:pPr>
            <a:r>
              <a:rPr lang="en-GB" sz="1120" dirty="0">
                <a:solidFill>
                  <a:schemeClr val="dk1"/>
                </a:solidFill>
                <a:latin typeface="Times New Roman"/>
                <a:ea typeface="Times New Roman"/>
                <a:cs typeface="Times New Roman"/>
                <a:sym typeface="Times New Roman"/>
              </a:rPr>
              <a:t>8.Modules</a:t>
            </a:r>
          </a:p>
          <a:p>
            <a:pPr marL="0" lvl="0" indent="0">
              <a:lnSpc>
                <a:spcPct val="95000"/>
              </a:lnSpc>
              <a:spcBef>
                <a:spcPts val="1200"/>
              </a:spcBef>
              <a:buClr>
                <a:schemeClr val="dk1"/>
              </a:buClr>
              <a:buSzPts val="440"/>
              <a:buNone/>
            </a:pPr>
            <a:r>
              <a:rPr lang="en-GB" sz="1000" dirty="0">
                <a:solidFill>
                  <a:schemeClr val="dk1"/>
                </a:solidFill>
                <a:latin typeface="Times New Roman"/>
                <a:ea typeface="Times New Roman"/>
                <a:cs typeface="Times New Roman"/>
                <a:sym typeface="Times New Roman"/>
              </a:rPr>
              <a:t>9.</a:t>
            </a:r>
            <a:r>
              <a:rPr lang="en-IN" sz="1000" dirty="0"/>
              <a:t> Hardware and Software Requirements</a:t>
            </a:r>
            <a:endParaRPr sz="1000" dirty="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440"/>
              <a:buFont typeface="Arial"/>
              <a:buNone/>
            </a:pPr>
            <a:r>
              <a:rPr lang="en-GB" sz="1120" dirty="0">
                <a:solidFill>
                  <a:schemeClr val="dk1"/>
                </a:solidFill>
                <a:latin typeface="Times New Roman"/>
                <a:ea typeface="Times New Roman"/>
                <a:cs typeface="Times New Roman"/>
                <a:sym typeface="Times New Roman"/>
              </a:rPr>
              <a:t>10.Implementation</a:t>
            </a:r>
            <a:endParaRPr sz="1120" dirty="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440"/>
              <a:buFont typeface="Arial"/>
              <a:buNone/>
            </a:pPr>
            <a:r>
              <a:rPr lang="en-GB" sz="1120" dirty="0">
                <a:solidFill>
                  <a:schemeClr val="dk1"/>
                </a:solidFill>
                <a:latin typeface="Times New Roman"/>
                <a:ea typeface="Times New Roman"/>
                <a:cs typeface="Times New Roman"/>
                <a:sym typeface="Times New Roman"/>
              </a:rPr>
              <a:t>11.Results</a:t>
            </a:r>
            <a:endParaRPr sz="1120" dirty="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440"/>
              <a:buFont typeface="Arial"/>
              <a:buNone/>
            </a:pPr>
            <a:r>
              <a:rPr lang="en-GB" sz="1120" dirty="0">
                <a:solidFill>
                  <a:schemeClr val="dk1"/>
                </a:solidFill>
                <a:latin typeface="Times New Roman"/>
                <a:ea typeface="Times New Roman"/>
                <a:cs typeface="Times New Roman"/>
                <a:sym typeface="Times New Roman"/>
              </a:rPr>
              <a:t>12.Conclusion</a:t>
            </a:r>
            <a:endParaRPr sz="1120" dirty="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0"/>
              </a:spcAft>
              <a:buClr>
                <a:schemeClr val="dk1"/>
              </a:buClr>
              <a:buSzPts val="440"/>
              <a:buFont typeface="Arial"/>
              <a:buNone/>
            </a:pPr>
            <a:r>
              <a:rPr lang="en-GB" sz="1120" dirty="0">
                <a:solidFill>
                  <a:schemeClr val="dk1"/>
                </a:solidFill>
                <a:latin typeface="Times New Roman"/>
                <a:ea typeface="Times New Roman"/>
                <a:cs typeface="Times New Roman"/>
                <a:sym typeface="Times New Roman"/>
              </a:rPr>
              <a:t>13.References</a:t>
            </a:r>
            <a:endParaRPr sz="1120" dirty="0">
              <a:solidFill>
                <a:schemeClr val="dk1"/>
              </a:solidFill>
              <a:latin typeface="Times New Roman"/>
              <a:ea typeface="Times New Roman"/>
              <a:cs typeface="Times New Roman"/>
              <a:sym typeface="Times New Roman"/>
            </a:endParaRPr>
          </a:p>
          <a:p>
            <a:pPr marL="0" lvl="0" indent="0" algn="l" rtl="0">
              <a:lnSpc>
                <a:spcPct val="95000"/>
              </a:lnSpc>
              <a:spcBef>
                <a:spcPts val="1200"/>
              </a:spcBef>
              <a:spcAft>
                <a:spcPts val="1200"/>
              </a:spcAft>
              <a:buSzPts val="440"/>
              <a:buNone/>
            </a:pPr>
            <a:endParaRPr sz="1120" dirty="0">
              <a:solidFill>
                <a:schemeClr val="dk1"/>
              </a:solidFill>
              <a:latin typeface="Times New Roman"/>
              <a:ea typeface="Times New Roman"/>
              <a:cs typeface="Times New Roman"/>
              <a:sym typeface="Times New Roman"/>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A621CDD-3CB9-DE67-EC4D-8735D8889DC6}"/>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6139603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8D3D4E-28A6-47AA-E0A6-F466109C2339}"/>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70061298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C0F1B6B-E05F-FF7F-108B-185EF8BC753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299636652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E17C44F-5F28-C153-7897-61C0FA4325E3}"/>
              </a:ext>
            </a:extLst>
          </p:cNvPr>
          <p:cNvPicPr>
            <a:picLocks noChangeAspect="1"/>
          </p:cNvPicPr>
          <p:nvPr/>
        </p:nvPicPr>
        <p:blipFill>
          <a:blip r:embed="rId2"/>
          <a:stretch>
            <a:fillRect/>
          </a:stretch>
        </p:blipFill>
        <p:spPr>
          <a:xfrm>
            <a:off x="0" y="7883"/>
            <a:ext cx="9144000" cy="5143500"/>
          </a:xfrm>
          <a:prstGeom prst="rect">
            <a:avLst/>
          </a:prstGeom>
        </p:spPr>
      </p:pic>
    </p:spTree>
    <p:extLst>
      <p:ext uri="{BB962C8B-B14F-4D97-AF65-F5344CB8AC3E}">
        <p14:creationId xmlns:p14="http://schemas.microsoft.com/office/powerpoint/2010/main" val="9040904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62A3E17-DAE9-151B-948E-7B5B83EE85B8}"/>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33159880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9E96AD0C-9DB9-D7C7-5252-C602E1F62E03}"/>
              </a:ext>
            </a:extLst>
          </p:cNvPr>
          <p:cNvPicPr>
            <a:picLocks noChangeAspect="1"/>
          </p:cNvPicPr>
          <p:nvPr/>
        </p:nvPicPr>
        <p:blipFill>
          <a:blip r:embed="rId2"/>
          <a:stretch>
            <a:fillRect/>
          </a:stretch>
        </p:blipFill>
        <p:spPr>
          <a:xfrm>
            <a:off x="0" y="0"/>
            <a:ext cx="9144000" cy="5143500"/>
          </a:xfrm>
          <a:prstGeom prst="rect">
            <a:avLst/>
          </a:prstGeom>
        </p:spPr>
      </p:pic>
    </p:spTree>
    <p:extLst>
      <p:ext uri="{BB962C8B-B14F-4D97-AF65-F5344CB8AC3E}">
        <p14:creationId xmlns:p14="http://schemas.microsoft.com/office/powerpoint/2010/main" val="129688313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Google Shape;213;p37">
            <a:extLst>
              <a:ext uri="{FF2B5EF4-FFF2-40B4-BE49-F238E27FC236}">
                <a16:creationId xmlns:a16="http://schemas.microsoft.com/office/drawing/2014/main" id="{2845120C-AC7E-9B34-C27A-A0BE108B8F67}"/>
              </a:ext>
            </a:extLst>
          </p:cNvPr>
          <p:cNvSpPr txBox="1">
            <a:spLocks noGrp="1"/>
          </p:cNvSpPr>
          <p:nvPr>
            <p:ph type="title"/>
          </p:nvPr>
        </p:nvSpPr>
        <p:spPr/>
        <p:txBody>
          <a:bodyPr>
            <a:normAutofit fontScale="90000"/>
          </a:bodyPr>
          <a:lstStyle/>
          <a:p>
            <a:pPr fontAlgn="auto">
              <a:buClr>
                <a:schemeClr val="dk1"/>
              </a:buClr>
              <a:buSzPct val="39285"/>
              <a:buFont typeface="Arial"/>
              <a:buNone/>
              <a:defRPr/>
            </a:pPr>
            <a:r>
              <a:rPr lang="en-GB">
                <a:latin typeface="Times New Roman"/>
                <a:ea typeface="Times New Roman"/>
                <a:cs typeface="Times New Roman"/>
                <a:sym typeface="Times New Roman"/>
              </a:rPr>
              <a:t>CONCLUSION</a:t>
            </a:r>
            <a:r>
              <a:rPr lang="en-GB"/>
              <a:t>:</a:t>
            </a:r>
            <a:br/>
            <a:endParaRPr/>
          </a:p>
        </p:txBody>
      </p:sp>
      <p:sp>
        <p:nvSpPr>
          <p:cNvPr id="32771" name="Google Shape;214;p37">
            <a:extLst>
              <a:ext uri="{FF2B5EF4-FFF2-40B4-BE49-F238E27FC236}">
                <a16:creationId xmlns:a16="http://schemas.microsoft.com/office/drawing/2014/main" id="{0D461AA7-7177-D027-459E-EB0CA5C31A77}"/>
              </a:ext>
            </a:extLst>
          </p:cNvPr>
          <p:cNvSpPr>
            <a:spLocks noGrp="1" noChangeArrowheads="1"/>
          </p:cNvSpPr>
          <p:nvPr>
            <p:ph type="body" idx="1"/>
          </p:nvPr>
        </p:nvSpPr>
        <p:spPr bwMode="auto">
          <a:xfrm>
            <a:off x="311149" y="1252538"/>
            <a:ext cx="8386801" cy="3316287"/>
          </a:xfrm>
        </p:spPr>
        <p:txBody>
          <a:bodyPr numCol="1" compatLnSpc="1">
            <a:prstTxWarp prst="textNoShape">
              <a:avLst/>
            </a:prstTxWarp>
          </a:bodyPr>
          <a:lstStyle/>
          <a:p>
            <a:pPr marL="0" indent="457200" algn="just">
              <a:spcBef>
                <a:spcPct val="0"/>
              </a:spcBef>
              <a:spcAft>
                <a:spcPts val="1200"/>
              </a:spcAft>
              <a:buNone/>
            </a:pPr>
            <a:r>
              <a:rPr lang="en-US" sz="1800" dirty="0"/>
              <a:t>The Skill Barter Platform makes learning easier and more accessible by connecting people who want to exchange their skills instead of paying for courses. It helps users find others with matching interests, build real connections, and grow together through mutual learning.</a:t>
            </a:r>
          </a:p>
          <a:p>
            <a:pPr marL="0" indent="457200" algn="just">
              <a:spcBef>
                <a:spcPct val="0"/>
              </a:spcBef>
              <a:spcAft>
                <a:spcPts val="1200"/>
              </a:spcAft>
              <a:buNone/>
            </a:pPr>
            <a:r>
              <a:rPr lang="en-US" sz="1800" dirty="0"/>
              <a:t>By using React.js and Django REST Framework with secure JWT authentication, the platform offers a smooth and safe experience for users across India. Whether someone is a Software Developer, Chef, Designer, or Teacher, our website provides a space to learn new skills, share knowledge, and support each other’s growth.</a:t>
            </a:r>
            <a:endParaRPr lang="en-US" altLang="en-US" sz="1800" dirty="0">
              <a:latin typeface="Times New Roman" panose="02020603050405020304" pitchFamily="18" charset="0"/>
              <a:cs typeface="Times New Roman" panose="02020603050405020304" pitchFamily="18" charset="0"/>
              <a:sym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a:extLst>
              <a:ext uri="{FF2B5EF4-FFF2-40B4-BE49-F238E27FC236}">
                <a16:creationId xmlns:a16="http://schemas.microsoft.com/office/drawing/2014/main" id="{E5EEA69B-0B3F-F3F4-92EC-B8D1143FCCAF}"/>
              </a:ext>
            </a:extLst>
          </p:cNvPr>
          <p:cNvSpPr>
            <a:spLocks noGrp="1" noChangeArrowheads="1"/>
          </p:cNvSpPr>
          <p:nvPr>
            <p:ph type="title"/>
          </p:nvPr>
        </p:nvSpPr>
        <p:spPr/>
        <p:txBody>
          <a:bodyPr/>
          <a:lstStyle/>
          <a:p>
            <a:pPr fontAlgn="auto">
              <a:spcAft>
                <a:spcPts val="0"/>
              </a:spcAft>
              <a:defRPr/>
            </a:pPr>
            <a:r>
              <a:rPr lang="en-US" altLang="en-US" sz="4400">
                <a:latin typeface="Times New Roman" panose="02020603050405020304" pitchFamily="18" charset="0"/>
                <a:cs typeface="Times New Roman" panose="02020603050405020304" pitchFamily="18" charset="0"/>
              </a:rPr>
              <a:t>References</a:t>
            </a:r>
          </a:p>
        </p:txBody>
      </p:sp>
      <p:sp>
        <p:nvSpPr>
          <p:cNvPr id="34819" name="TextBox 2">
            <a:extLst>
              <a:ext uri="{FF2B5EF4-FFF2-40B4-BE49-F238E27FC236}">
                <a16:creationId xmlns:a16="http://schemas.microsoft.com/office/drawing/2014/main" id="{749A3588-B7D8-CE34-AE73-33864BD15655}"/>
              </a:ext>
            </a:extLst>
          </p:cNvPr>
          <p:cNvSpPr txBox="1">
            <a:spLocks noChangeArrowheads="1"/>
          </p:cNvSpPr>
          <p:nvPr/>
        </p:nvSpPr>
        <p:spPr bwMode="auto">
          <a:xfrm>
            <a:off x="390525" y="1570038"/>
            <a:ext cx="8174038" cy="1754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750"/>
              </a:spcBef>
              <a:buClr>
                <a:schemeClr val="accent1"/>
              </a:buClr>
              <a:buSzPct val="100000"/>
              <a:buFont typeface="Arial" panose="020B0604020202020204" pitchFamily="34" charset="0"/>
              <a:buChar char="•"/>
              <a:defRPr sz="1500">
                <a:solidFill>
                  <a:schemeClr val="tx1"/>
                </a:solidFill>
                <a:latin typeface="Gill Sans MT" panose="020B0502020104020203" pitchFamily="34" charset="0"/>
              </a:defRPr>
            </a:lvl1pPr>
            <a:lvl2pPr marL="742950" indent="-285750">
              <a:lnSpc>
                <a:spcPct val="120000"/>
              </a:lnSpc>
              <a:spcBef>
                <a:spcPts val="375"/>
              </a:spcBef>
              <a:buClr>
                <a:schemeClr val="accent1"/>
              </a:buClr>
              <a:buSzPct val="100000"/>
              <a:buFont typeface="Arial" panose="020B0604020202020204" pitchFamily="34" charset="0"/>
              <a:buChar char="•"/>
              <a:defRPr sz="1300">
                <a:solidFill>
                  <a:schemeClr val="tx1"/>
                </a:solidFill>
                <a:latin typeface="Gill Sans MT" panose="020B0502020104020203" pitchFamily="34" charset="0"/>
              </a:defRPr>
            </a:lvl2pPr>
            <a:lvl3pPr marL="1143000" indent="-228600">
              <a:lnSpc>
                <a:spcPct val="120000"/>
              </a:lnSpc>
              <a:spcBef>
                <a:spcPts val="375"/>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3pPr>
            <a:lvl4pPr marL="1600200" indent="-228600">
              <a:lnSpc>
                <a:spcPct val="120000"/>
              </a:lnSpc>
              <a:spcBef>
                <a:spcPts val="375"/>
              </a:spcBef>
              <a:buClr>
                <a:schemeClr val="accent1"/>
              </a:buClr>
              <a:buSzPct val="100000"/>
              <a:buFont typeface="Arial" panose="020B0604020202020204" pitchFamily="34" charset="0"/>
              <a:buChar char="•"/>
              <a:defRPr sz="1000">
                <a:solidFill>
                  <a:schemeClr val="tx1"/>
                </a:solidFill>
                <a:latin typeface="Gill Sans MT" panose="020B0502020104020203" pitchFamily="34" charset="0"/>
              </a:defRPr>
            </a:lvl4pPr>
            <a:lvl5pPr marL="2057400" indent="-228600">
              <a:lnSpc>
                <a:spcPct val="120000"/>
              </a:lnSpc>
              <a:spcBef>
                <a:spcPts val="375"/>
              </a:spcBef>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5pPr>
            <a:lvl6pPr marL="25146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6pPr>
            <a:lvl7pPr marL="29718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7pPr>
            <a:lvl8pPr marL="34290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8pPr>
            <a:lvl9pPr marL="38862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9pPr>
          </a:lstStyle>
          <a:p>
            <a:pPr eaLnBrk="1" hangingPunct="1">
              <a:lnSpc>
                <a:spcPct val="100000"/>
              </a:lnSpc>
              <a:spcBef>
                <a:spcPct val="0"/>
              </a:spcBef>
              <a:buClrTx/>
              <a:buSzTx/>
              <a:buFontTx/>
              <a:buNone/>
            </a:pPr>
            <a:r>
              <a:rPr lang="en-IN" altLang="en-US" sz="1800">
                <a:solidFill>
                  <a:srgbClr val="000000"/>
                </a:solidFill>
                <a:latin typeface="Arial" panose="020B0604020202020204" pitchFamily="34" charset="0"/>
                <a:cs typeface="Arial" panose="020B0604020202020204" pitchFamily="34" charset="0"/>
                <a:sym typeface="Arial" panose="020B0604020202020204" pitchFamily="34" charset="0"/>
              </a:rPr>
              <a:t>1. Meena Sri et al. (2025) – Peer-to-peer skill exchange platform for students using profile-based matching.</a:t>
            </a:r>
            <a:br>
              <a:rPr lang="en-IN" altLang="en-US" sz="1800">
                <a:solidFill>
                  <a:srgbClr val="000000"/>
                </a:solidFill>
                <a:latin typeface="Arial" panose="020B0604020202020204" pitchFamily="34" charset="0"/>
                <a:cs typeface="Arial" panose="020B0604020202020204" pitchFamily="34" charset="0"/>
                <a:sym typeface="Arial" panose="020B0604020202020204" pitchFamily="34" charset="0"/>
              </a:rPr>
            </a:br>
            <a:r>
              <a:rPr lang="en-IN" altLang="en-US" sz="1800">
                <a:solidFill>
                  <a:srgbClr val="000000"/>
                </a:solidFill>
                <a:latin typeface="Arial" panose="020B0604020202020204" pitchFamily="34" charset="0"/>
                <a:cs typeface="Arial" panose="020B0604020202020204" pitchFamily="34" charset="0"/>
                <a:sym typeface="Arial" panose="020B0604020202020204" pitchFamily="34" charset="0"/>
              </a:rPr>
              <a:t>2. Chiang et al. (2018) – Peer coaching model to support skill growth in online communities.</a:t>
            </a:r>
            <a:br>
              <a:rPr lang="en-IN" altLang="en-US" sz="1800">
                <a:solidFill>
                  <a:srgbClr val="000000"/>
                </a:solidFill>
                <a:latin typeface="Arial" panose="020B0604020202020204" pitchFamily="34" charset="0"/>
                <a:cs typeface="Arial" panose="020B0604020202020204" pitchFamily="34" charset="0"/>
                <a:sym typeface="Arial" panose="020B0604020202020204" pitchFamily="34" charset="0"/>
              </a:rPr>
            </a:br>
            <a:r>
              <a:rPr lang="en-IN" altLang="en-US" sz="1800">
                <a:solidFill>
                  <a:srgbClr val="000000"/>
                </a:solidFill>
                <a:latin typeface="Arial" panose="020B0604020202020204" pitchFamily="34" charset="0"/>
                <a:cs typeface="Arial" panose="020B0604020202020204" pitchFamily="34" charset="0"/>
                <a:sym typeface="Arial" panose="020B0604020202020204" pitchFamily="34" charset="0"/>
              </a:rPr>
              <a:t>3. Seyfang &amp; Longhurst (2016) – Study on time banking systems for fair, non-monetary service exchange.</a:t>
            </a:r>
            <a:endParaRPr lang="en-US" altLang="en-US" sz="1800">
              <a:solidFill>
                <a:srgbClr val="000000"/>
              </a:solidFill>
              <a:latin typeface="Arial" panose="020B0604020202020204" pitchFamily="34" charset="0"/>
              <a:cs typeface="Arial" panose="020B0604020202020204" pitchFamily="34" charset="0"/>
              <a:sym typeface="Arial" panose="020B0604020202020204" pitchFamily="34"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9CF35-5A10-5FFF-63A1-D9F68637D367}"/>
              </a:ext>
            </a:extLst>
          </p:cNvPr>
          <p:cNvSpPr>
            <a:spLocks noGrp="1"/>
          </p:cNvSpPr>
          <p:nvPr>
            <p:ph type="title"/>
          </p:nvPr>
        </p:nvSpPr>
        <p:spPr/>
        <p:txBody>
          <a:bodyPr/>
          <a:lstStyle/>
          <a:p>
            <a:pPr fontAlgn="auto">
              <a:spcAft>
                <a:spcPts val="0"/>
              </a:spcAft>
              <a:defRPr/>
            </a:pPr>
            <a:r>
              <a:rPr lang="en-IN"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397470-C094-6D64-7F45-67F3AD986276}"/>
              </a:ext>
            </a:extLst>
          </p:cNvPr>
          <p:cNvSpPr>
            <a:spLocks noGrp="1"/>
          </p:cNvSpPr>
          <p:nvPr>
            <p:ph type="title"/>
          </p:nvPr>
        </p:nvSpPr>
        <p:spPr/>
        <p:txBody>
          <a:bodyPr>
            <a:normAutofit fontScale="90000"/>
          </a:bodyPr>
          <a:lstStyle/>
          <a:p>
            <a:pPr fontAlgn="auto">
              <a:spcAft>
                <a:spcPts val="0"/>
              </a:spcAft>
              <a:defRPr/>
            </a:pPr>
            <a:r>
              <a:rPr lang="en-US" altLang="en-US" sz="5400" dirty="0">
                <a:latin typeface="Times New Roman" panose="02020603050405020304" pitchFamily="18" charset="0"/>
                <a:cs typeface="Times New Roman" panose="02020603050405020304" pitchFamily="18" charset="0"/>
              </a:rPr>
              <a:t>Introduction</a:t>
            </a:r>
            <a:br>
              <a:rPr lang="en-US" altLang="en-US" sz="5400"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IN" dirty="0"/>
          </a:p>
        </p:txBody>
      </p:sp>
      <p:sp>
        <p:nvSpPr>
          <p:cNvPr id="17411" name="TextBox 2">
            <a:extLst>
              <a:ext uri="{FF2B5EF4-FFF2-40B4-BE49-F238E27FC236}">
                <a16:creationId xmlns:a16="http://schemas.microsoft.com/office/drawing/2014/main" id="{A35D7B65-6E7E-2CCF-F2BB-4B7DA2E889E4}"/>
              </a:ext>
            </a:extLst>
          </p:cNvPr>
          <p:cNvSpPr txBox="1">
            <a:spLocks noChangeArrowheads="1"/>
          </p:cNvSpPr>
          <p:nvPr/>
        </p:nvSpPr>
        <p:spPr bwMode="auto">
          <a:xfrm>
            <a:off x="390525" y="1570038"/>
            <a:ext cx="817403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120000"/>
              </a:lnSpc>
              <a:spcBef>
                <a:spcPts val="750"/>
              </a:spcBef>
              <a:buClr>
                <a:schemeClr val="accent1"/>
              </a:buClr>
              <a:buSzPct val="100000"/>
              <a:buFont typeface="Arial" panose="020B0604020202020204" pitchFamily="34" charset="0"/>
              <a:buChar char="•"/>
              <a:defRPr sz="1500">
                <a:solidFill>
                  <a:schemeClr val="tx1"/>
                </a:solidFill>
                <a:latin typeface="Gill Sans MT" panose="020B0502020104020203" pitchFamily="34" charset="0"/>
              </a:defRPr>
            </a:lvl1pPr>
            <a:lvl2pPr marL="742950" indent="-285750">
              <a:lnSpc>
                <a:spcPct val="120000"/>
              </a:lnSpc>
              <a:spcBef>
                <a:spcPts val="375"/>
              </a:spcBef>
              <a:buClr>
                <a:schemeClr val="accent1"/>
              </a:buClr>
              <a:buSzPct val="100000"/>
              <a:buFont typeface="Arial" panose="020B0604020202020204" pitchFamily="34" charset="0"/>
              <a:buChar char="•"/>
              <a:defRPr sz="1300">
                <a:solidFill>
                  <a:schemeClr val="tx1"/>
                </a:solidFill>
                <a:latin typeface="Gill Sans MT" panose="020B0502020104020203" pitchFamily="34" charset="0"/>
              </a:defRPr>
            </a:lvl2pPr>
            <a:lvl3pPr marL="1143000" indent="-228600">
              <a:lnSpc>
                <a:spcPct val="120000"/>
              </a:lnSpc>
              <a:spcBef>
                <a:spcPts val="375"/>
              </a:spcBef>
              <a:buClr>
                <a:schemeClr val="accent1"/>
              </a:buClr>
              <a:buSzPct val="100000"/>
              <a:buFont typeface="Arial" panose="020B0604020202020204" pitchFamily="34" charset="0"/>
              <a:buChar char="•"/>
              <a:defRPr sz="1200">
                <a:solidFill>
                  <a:schemeClr val="tx1"/>
                </a:solidFill>
                <a:latin typeface="Gill Sans MT" panose="020B0502020104020203" pitchFamily="34" charset="0"/>
              </a:defRPr>
            </a:lvl3pPr>
            <a:lvl4pPr marL="1600200" indent="-228600">
              <a:lnSpc>
                <a:spcPct val="120000"/>
              </a:lnSpc>
              <a:spcBef>
                <a:spcPts val="375"/>
              </a:spcBef>
              <a:buClr>
                <a:schemeClr val="accent1"/>
              </a:buClr>
              <a:buSzPct val="100000"/>
              <a:buFont typeface="Arial" panose="020B0604020202020204" pitchFamily="34" charset="0"/>
              <a:buChar char="•"/>
              <a:defRPr sz="1000">
                <a:solidFill>
                  <a:schemeClr val="tx1"/>
                </a:solidFill>
                <a:latin typeface="Gill Sans MT" panose="020B0502020104020203" pitchFamily="34" charset="0"/>
              </a:defRPr>
            </a:lvl4pPr>
            <a:lvl5pPr marL="2057400" indent="-228600">
              <a:lnSpc>
                <a:spcPct val="120000"/>
              </a:lnSpc>
              <a:spcBef>
                <a:spcPts val="375"/>
              </a:spcBef>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5pPr>
            <a:lvl6pPr marL="25146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6pPr>
            <a:lvl7pPr marL="29718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7pPr>
            <a:lvl8pPr marL="34290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8pPr>
            <a:lvl9pPr marL="3886200" indent="-228600" defTabSz="457200" fontAlgn="base">
              <a:lnSpc>
                <a:spcPct val="120000"/>
              </a:lnSpc>
              <a:spcBef>
                <a:spcPts val="375"/>
              </a:spcBef>
              <a:spcAft>
                <a:spcPct val="0"/>
              </a:spcAft>
              <a:buClr>
                <a:schemeClr val="accent1"/>
              </a:buClr>
              <a:buSzPct val="100000"/>
              <a:buFont typeface="Arial" panose="020B0604020202020204" pitchFamily="34" charset="0"/>
              <a:buChar char="•"/>
              <a:defRPr sz="900">
                <a:solidFill>
                  <a:schemeClr val="tx1"/>
                </a:solidFill>
                <a:latin typeface="Gill Sans MT" panose="020B0502020104020203" pitchFamily="34" charset="0"/>
              </a:defRPr>
            </a:lvl9pPr>
          </a:lstStyle>
          <a:p>
            <a:pPr algn="just" eaLnBrk="1" hangingPunct="1">
              <a:lnSpc>
                <a:spcPct val="100000"/>
              </a:lnSpc>
              <a:spcBef>
                <a:spcPct val="0"/>
              </a:spcBef>
              <a:buClrTx/>
              <a:buSzTx/>
              <a:buFontTx/>
              <a:buNone/>
            </a:pPr>
            <a:r>
              <a:rPr lang="en-US" altLang="en-US" sz="1800" b="1" dirty="0" err="1">
                <a:solidFill>
                  <a:srgbClr val="000000"/>
                </a:solidFill>
                <a:latin typeface="Arial" panose="020B0604020202020204" pitchFamily="34" charset="0"/>
                <a:cs typeface="Arial" panose="020B0604020202020204" pitchFamily="34" charset="0"/>
                <a:sym typeface="Arial" panose="020B0604020202020204" pitchFamily="34" charset="0"/>
              </a:rPr>
              <a:t>TimeSwap</a:t>
            </a:r>
            <a:r>
              <a:rPr lang="en-US" altLang="en-US" sz="1800" dirty="0">
                <a:solidFill>
                  <a:srgbClr val="000000"/>
                </a:solidFill>
                <a:latin typeface="Arial" panose="020B0604020202020204" pitchFamily="34" charset="0"/>
                <a:cs typeface="Arial" panose="020B0604020202020204" pitchFamily="34" charset="0"/>
                <a:sym typeface="Arial" panose="020B0604020202020204" pitchFamily="34" charset="0"/>
              </a:rPr>
              <a:t> taps into the hidden talents of student communities by turning peer skills into a powerful support system. Instead of money, students exchange time—offering what they know in return for what they need. It’s a smart, collaborative way to learn, grow, and thrive together.</a:t>
            </a:r>
            <a:endParaRPr lang="en-IN" altLang="en-US" sz="1800" dirty="0">
              <a:solidFill>
                <a:srgbClr val="000000"/>
              </a:solidFill>
              <a:latin typeface="Times New Roman" panose="02020603050405020304" pitchFamily="18" charset="0"/>
              <a:cs typeface="Times New Roman" panose="02020603050405020304" pitchFamily="18" charset="0"/>
              <a:sym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D2BF1D-0FAC-4F59-DB5D-9942F2F8DFD7}"/>
              </a:ext>
            </a:extLst>
          </p:cNvPr>
          <p:cNvSpPr>
            <a:spLocks noGrp="1"/>
          </p:cNvSpPr>
          <p:nvPr>
            <p:ph type="title"/>
          </p:nvPr>
        </p:nvSpPr>
        <p:spPr>
          <a:xfrm>
            <a:off x="311150" y="444500"/>
            <a:ext cx="8651875" cy="909638"/>
          </a:xfrm>
        </p:spPr>
        <p:txBody>
          <a:bodyPr>
            <a:normAutofit fontScale="90000"/>
          </a:bodyPr>
          <a:lstStyle/>
          <a:p>
            <a:pPr fontAlgn="auto">
              <a:spcAft>
                <a:spcPts val="0"/>
              </a:spcAft>
              <a:defRPr/>
            </a:pPr>
            <a:r>
              <a:rPr lang="en-US" altLang="en-US" sz="4000" dirty="0">
                <a:latin typeface="Times New Roman" panose="02020603050405020304" pitchFamily="18" charset="0"/>
                <a:cs typeface="Times New Roman" panose="02020603050405020304" pitchFamily="18" charset="0"/>
              </a:rPr>
              <a:t>Existing system</a:t>
            </a:r>
            <a:br>
              <a:rPr lang="en-US" altLang="en-US" sz="5400"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956A536B-2C3E-2DCA-015A-86A76082760D}"/>
              </a:ext>
            </a:extLst>
          </p:cNvPr>
          <p:cNvSpPr txBox="1"/>
          <p:nvPr/>
        </p:nvSpPr>
        <p:spPr>
          <a:xfrm>
            <a:off x="311150" y="1417638"/>
            <a:ext cx="8174038" cy="3416320"/>
          </a:xfrm>
          <a:prstGeom prst="rect">
            <a:avLst/>
          </a:prstGeom>
          <a:noFill/>
        </p:spPr>
        <p:txBody>
          <a:bodyPr>
            <a:spAutoFit/>
          </a:bodyPr>
          <a:lstStyle/>
          <a:p>
            <a:pPr algn="just">
              <a:defRPr/>
            </a:pPr>
            <a:r>
              <a:rPr lang="en-US" b="1" dirty="0" err="1"/>
              <a:t>LinkedInConnects</a:t>
            </a:r>
            <a:r>
              <a:rPr lang="en-US" b="1" dirty="0"/>
              <a:t> professionals and endorsements</a:t>
            </a:r>
          </a:p>
          <a:p>
            <a:pPr marL="285750" indent="-285750" algn="just">
              <a:buFont typeface="Wingdings" panose="05000000000000000000" pitchFamily="2" charset="2"/>
              <a:buChar char="Ø"/>
              <a:defRPr/>
            </a:pPr>
            <a:r>
              <a:rPr lang="en-US" dirty="0"/>
              <a:t> No direct skill barter system</a:t>
            </a:r>
          </a:p>
          <a:p>
            <a:pPr marL="285750" indent="-285750" algn="just">
              <a:buFont typeface="Wingdings" panose="05000000000000000000" pitchFamily="2" charset="2"/>
              <a:buChar char="Ø"/>
              <a:defRPr/>
            </a:pPr>
            <a:endParaRPr lang="en-US" dirty="0"/>
          </a:p>
          <a:p>
            <a:pPr algn="just">
              <a:defRPr/>
            </a:pPr>
            <a:r>
              <a:rPr lang="en-US" b="1" dirty="0" err="1"/>
              <a:t>FiverrFreelance</a:t>
            </a:r>
            <a:r>
              <a:rPr lang="en-US" b="1" dirty="0"/>
              <a:t> projects and services</a:t>
            </a:r>
          </a:p>
          <a:p>
            <a:pPr marL="285750" indent="-285750" algn="just">
              <a:buFont typeface="Wingdings" panose="05000000000000000000" pitchFamily="2" charset="2"/>
              <a:buChar char="Ø"/>
              <a:defRPr/>
            </a:pPr>
            <a:r>
              <a:rPr lang="en-US" dirty="0"/>
              <a:t> Paid transactions only; no peer-to-peer barter</a:t>
            </a:r>
          </a:p>
          <a:p>
            <a:pPr marL="285750" indent="-285750" algn="just">
              <a:buFont typeface="Wingdings" panose="05000000000000000000" pitchFamily="2" charset="2"/>
              <a:buChar char="Ø"/>
              <a:defRPr/>
            </a:pPr>
            <a:endParaRPr lang="en-US" dirty="0"/>
          </a:p>
          <a:p>
            <a:pPr algn="just">
              <a:defRPr/>
            </a:pPr>
            <a:r>
              <a:rPr lang="en-US" b="1" dirty="0"/>
              <a:t>Upwork / </a:t>
            </a:r>
            <a:r>
              <a:rPr lang="en-US" b="1" dirty="0" err="1"/>
              <a:t>InternshalaInternship</a:t>
            </a:r>
            <a:r>
              <a:rPr lang="en-US" b="1" dirty="0"/>
              <a:t> &amp; freelance work opportunities</a:t>
            </a:r>
          </a:p>
          <a:p>
            <a:pPr marL="285750" indent="-285750" algn="just">
              <a:buFont typeface="Wingdings" panose="05000000000000000000" pitchFamily="2" charset="2"/>
              <a:buChar char="Ø"/>
              <a:defRPr/>
            </a:pPr>
            <a:r>
              <a:rPr lang="en-US" dirty="0"/>
              <a:t> Focus on career work; barter not possible</a:t>
            </a:r>
          </a:p>
          <a:p>
            <a:pPr marL="285750" indent="-285750" algn="just">
              <a:buFont typeface="Wingdings" panose="05000000000000000000" pitchFamily="2" charset="2"/>
              <a:buChar char="Ø"/>
              <a:defRPr/>
            </a:pPr>
            <a:endParaRPr lang="en-US" dirty="0"/>
          </a:p>
          <a:p>
            <a:pPr algn="just">
              <a:defRPr/>
            </a:pPr>
            <a:r>
              <a:rPr lang="en-US" b="1" dirty="0"/>
              <a:t>Meetup / Facebook Groups</a:t>
            </a:r>
          </a:p>
          <a:p>
            <a:pPr marL="285750" indent="-285750" algn="just">
              <a:buFont typeface="Wingdings" panose="05000000000000000000" pitchFamily="2" charset="2"/>
              <a:buChar char="Ø"/>
              <a:defRPr/>
            </a:pPr>
            <a:r>
              <a:rPr lang="en-US" dirty="0"/>
              <a:t>Skill-based groups and offline meetups</a:t>
            </a:r>
          </a:p>
          <a:p>
            <a:pPr marL="285750" indent="-285750" algn="just">
              <a:buFont typeface="Wingdings" panose="05000000000000000000" pitchFamily="2" charset="2"/>
              <a:buChar char="Ø"/>
              <a:defRPr/>
            </a:pPr>
            <a:r>
              <a:rPr lang="en-US" dirty="0"/>
              <a:t> No structured request/accept system or ratings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80B26-F9F4-6852-81D0-677E701817B5}"/>
              </a:ext>
            </a:extLst>
          </p:cNvPr>
          <p:cNvSpPr>
            <a:spLocks noGrp="1"/>
          </p:cNvSpPr>
          <p:nvPr>
            <p:ph type="title"/>
          </p:nvPr>
        </p:nvSpPr>
        <p:spPr>
          <a:xfrm>
            <a:off x="1089025" y="0"/>
            <a:ext cx="7202488" cy="505522"/>
          </a:xfrm>
        </p:spPr>
        <p:txBody>
          <a:bodyPr>
            <a:normAutofit/>
          </a:bodyPr>
          <a:lstStyle/>
          <a:p>
            <a:r>
              <a:rPr lang="en-US" dirty="0"/>
              <a:t>LITERATURE SURVEY</a:t>
            </a:r>
            <a:endParaRPr lang="en-IN" dirty="0"/>
          </a:p>
        </p:txBody>
      </p:sp>
      <p:graphicFrame>
        <p:nvGraphicFramePr>
          <p:cNvPr id="4" name="Content Placeholder 3">
            <a:extLst>
              <a:ext uri="{FF2B5EF4-FFF2-40B4-BE49-F238E27FC236}">
                <a16:creationId xmlns:a16="http://schemas.microsoft.com/office/drawing/2014/main" id="{7E0C88AD-8027-222C-24D3-538547C6482E}"/>
              </a:ext>
            </a:extLst>
          </p:cNvPr>
          <p:cNvGraphicFramePr>
            <a:graphicFrameLocks noGrp="1"/>
          </p:cNvGraphicFramePr>
          <p:nvPr>
            <p:ph idx="1"/>
            <p:extLst>
              <p:ext uri="{D42A27DB-BD31-4B8C-83A1-F6EECF244321}">
                <p14:modId xmlns:p14="http://schemas.microsoft.com/office/powerpoint/2010/main" val="2891310916"/>
              </p:ext>
            </p:extLst>
          </p:nvPr>
        </p:nvGraphicFramePr>
        <p:xfrm>
          <a:off x="282498" y="505522"/>
          <a:ext cx="8541834" cy="4745587"/>
        </p:xfrm>
        <a:graphic>
          <a:graphicData uri="http://schemas.openxmlformats.org/drawingml/2006/table">
            <a:tbl>
              <a:tblPr firstRow="1" bandRow="1">
                <a:tableStyleId>{638B1855-1B75-4FBE-930C-398BA8C253C6}</a:tableStyleId>
              </a:tblPr>
              <a:tblGrid>
                <a:gridCol w="468351">
                  <a:extLst>
                    <a:ext uri="{9D8B030D-6E8A-4147-A177-3AD203B41FA5}">
                      <a16:colId xmlns:a16="http://schemas.microsoft.com/office/drawing/2014/main" val="1671117668"/>
                    </a:ext>
                  </a:extLst>
                </a:gridCol>
                <a:gridCol w="1972173">
                  <a:extLst>
                    <a:ext uri="{9D8B030D-6E8A-4147-A177-3AD203B41FA5}">
                      <a16:colId xmlns:a16="http://schemas.microsoft.com/office/drawing/2014/main" val="2858170131"/>
                    </a:ext>
                  </a:extLst>
                </a:gridCol>
                <a:gridCol w="577739">
                  <a:extLst>
                    <a:ext uri="{9D8B030D-6E8A-4147-A177-3AD203B41FA5}">
                      <a16:colId xmlns:a16="http://schemas.microsoft.com/office/drawing/2014/main" val="3392183684"/>
                    </a:ext>
                  </a:extLst>
                </a:gridCol>
                <a:gridCol w="1234068">
                  <a:extLst>
                    <a:ext uri="{9D8B030D-6E8A-4147-A177-3AD203B41FA5}">
                      <a16:colId xmlns:a16="http://schemas.microsoft.com/office/drawing/2014/main" val="2404838572"/>
                    </a:ext>
                  </a:extLst>
                </a:gridCol>
                <a:gridCol w="1769327">
                  <a:extLst>
                    <a:ext uri="{9D8B030D-6E8A-4147-A177-3AD203B41FA5}">
                      <a16:colId xmlns:a16="http://schemas.microsoft.com/office/drawing/2014/main" val="4057305077"/>
                    </a:ext>
                  </a:extLst>
                </a:gridCol>
                <a:gridCol w="1137424">
                  <a:extLst>
                    <a:ext uri="{9D8B030D-6E8A-4147-A177-3AD203B41FA5}">
                      <a16:colId xmlns:a16="http://schemas.microsoft.com/office/drawing/2014/main" val="2256500215"/>
                    </a:ext>
                  </a:extLst>
                </a:gridCol>
                <a:gridCol w="1382752">
                  <a:extLst>
                    <a:ext uri="{9D8B030D-6E8A-4147-A177-3AD203B41FA5}">
                      <a16:colId xmlns:a16="http://schemas.microsoft.com/office/drawing/2014/main" val="459698579"/>
                    </a:ext>
                  </a:extLst>
                </a:gridCol>
              </a:tblGrid>
              <a:tr h="590231">
                <a:tc>
                  <a:txBody>
                    <a:bodyPr/>
                    <a:lstStyle/>
                    <a:p>
                      <a:r>
                        <a:rPr lang="en-US" dirty="0"/>
                        <a:t>S.no</a:t>
                      </a:r>
                      <a:endParaRPr lang="en-IN" dirty="0"/>
                    </a:p>
                  </a:txBody>
                  <a:tcPr/>
                </a:tc>
                <a:tc>
                  <a:txBody>
                    <a:bodyPr/>
                    <a:lstStyle/>
                    <a:p>
                      <a:r>
                        <a:rPr lang="en-US" dirty="0"/>
                        <a:t>Journal</a:t>
                      </a:r>
                      <a:endParaRPr lang="en-IN" dirty="0"/>
                    </a:p>
                  </a:txBody>
                  <a:tcPr/>
                </a:tc>
                <a:tc>
                  <a:txBody>
                    <a:bodyPr/>
                    <a:lstStyle/>
                    <a:p>
                      <a:r>
                        <a:rPr lang="en-US" dirty="0"/>
                        <a:t>Year</a:t>
                      </a:r>
                      <a:endParaRPr lang="en-IN" dirty="0"/>
                    </a:p>
                  </a:txBody>
                  <a:tcPr/>
                </a:tc>
                <a:tc>
                  <a:txBody>
                    <a:bodyPr/>
                    <a:lstStyle/>
                    <a:p>
                      <a:r>
                        <a:rPr lang="en-US" dirty="0"/>
                        <a:t>Author</a:t>
                      </a:r>
                      <a:endParaRPr lang="en-IN" dirty="0"/>
                    </a:p>
                  </a:txBody>
                  <a:tcPr/>
                </a:tc>
                <a:tc>
                  <a:txBody>
                    <a:bodyPr/>
                    <a:lstStyle/>
                    <a:p>
                      <a:r>
                        <a:rPr lang="en-US" dirty="0"/>
                        <a:t>Model</a:t>
                      </a:r>
                      <a:endParaRPr lang="en-IN" dirty="0"/>
                    </a:p>
                  </a:txBody>
                  <a:tcPr/>
                </a:tc>
                <a:tc>
                  <a:txBody>
                    <a:bodyPr/>
                    <a:lstStyle/>
                    <a:p>
                      <a:r>
                        <a:rPr lang="en-US" dirty="0"/>
                        <a:t>Metrics</a:t>
                      </a:r>
                      <a:endParaRPr lang="en-IN" dirty="0"/>
                    </a:p>
                  </a:txBody>
                  <a:tcPr/>
                </a:tc>
                <a:tc>
                  <a:txBody>
                    <a:bodyPr/>
                    <a:lstStyle/>
                    <a:p>
                      <a:r>
                        <a:rPr lang="en-US" dirty="0"/>
                        <a:t>Disadvantages</a:t>
                      </a:r>
                      <a:endParaRPr lang="en-IN" dirty="0"/>
                    </a:p>
                  </a:txBody>
                  <a:tcPr/>
                </a:tc>
                <a:extLst>
                  <a:ext uri="{0D108BD9-81ED-4DB2-BD59-A6C34878D82A}">
                    <a16:rowId xmlns:a16="http://schemas.microsoft.com/office/drawing/2014/main" val="2380772391"/>
                  </a:ext>
                </a:extLst>
              </a:tr>
              <a:tr h="933769">
                <a:tc>
                  <a:txBody>
                    <a:bodyPr/>
                    <a:lstStyle/>
                    <a:p>
                      <a:r>
                        <a:rPr lang="en-US" dirty="0"/>
                        <a:t>1</a:t>
                      </a:r>
                      <a:endParaRPr lang="en-IN" dirty="0"/>
                    </a:p>
                  </a:txBody>
                  <a:tcPr/>
                </a:tc>
                <a:tc>
                  <a:txBody>
                    <a:bodyPr/>
                    <a:lstStyle/>
                    <a:p>
                      <a:r>
                        <a:rPr lang="en-IN" dirty="0" err="1"/>
                        <a:t>arXiv</a:t>
                      </a:r>
                      <a:r>
                        <a:rPr lang="en-IN" dirty="0"/>
                        <a:t>: Digital Skills Formation in Gendered Peer Networks</a:t>
                      </a:r>
                    </a:p>
                  </a:txBody>
                  <a:tcPr/>
                </a:tc>
                <a:tc>
                  <a:txBody>
                    <a:bodyPr/>
                    <a:lstStyle/>
                    <a:p>
                      <a:r>
                        <a:rPr lang="en-US" dirty="0"/>
                        <a:t>2025</a:t>
                      </a:r>
                      <a:endParaRPr lang="en-IN" dirty="0"/>
                    </a:p>
                  </a:txBody>
                  <a:tcPr/>
                </a:tc>
                <a:tc>
                  <a:txBody>
                    <a:bodyPr/>
                    <a:lstStyle/>
                    <a:p>
                      <a:r>
                        <a:rPr lang="en-IN" dirty="0"/>
                        <a:t>Research team (</a:t>
                      </a:r>
                      <a:r>
                        <a:rPr lang="en-IN" dirty="0" err="1"/>
                        <a:t>EduTech</a:t>
                      </a:r>
                      <a:r>
                        <a:rPr lang="en-IN" dirty="0"/>
                        <a:t> study)</a:t>
                      </a:r>
                    </a:p>
                  </a:txBody>
                  <a:tcPr/>
                </a:tc>
                <a:tc>
                  <a:txBody>
                    <a:bodyPr/>
                    <a:lstStyle/>
                    <a:p>
                      <a:r>
                        <a:rPr lang="en-US" dirty="0"/>
                        <a:t>Network analysis of peer skill-sharing</a:t>
                      </a:r>
                      <a:endParaRPr lang="en-IN" dirty="0"/>
                    </a:p>
                  </a:txBody>
                  <a:tcPr/>
                </a:tc>
                <a:tc>
                  <a:txBody>
                    <a:bodyPr/>
                    <a:lstStyle/>
                    <a:p>
                      <a:r>
                        <a:rPr lang="en-IN" dirty="0"/>
                        <a:t>Peer interactions, gender influence</a:t>
                      </a:r>
                    </a:p>
                  </a:txBody>
                  <a:tcPr/>
                </a:tc>
                <a:tc>
                  <a:txBody>
                    <a:bodyPr/>
                    <a:lstStyle/>
                    <a:p>
                      <a:r>
                        <a:rPr lang="en-US" dirty="0"/>
                        <a:t>Focused only on school students, not general users</a:t>
                      </a:r>
                      <a:endParaRPr lang="en-IN" dirty="0"/>
                    </a:p>
                  </a:txBody>
                  <a:tcPr/>
                </a:tc>
                <a:extLst>
                  <a:ext uri="{0D108BD9-81ED-4DB2-BD59-A6C34878D82A}">
                    <a16:rowId xmlns:a16="http://schemas.microsoft.com/office/drawing/2014/main" val="3916352242"/>
                  </a:ext>
                </a:extLst>
              </a:tr>
              <a:tr h="981307">
                <a:tc>
                  <a:txBody>
                    <a:bodyPr/>
                    <a:lstStyle/>
                    <a:p>
                      <a:r>
                        <a:rPr lang="en-US" dirty="0"/>
                        <a:t>2</a:t>
                      </a:r>
                      <a:endParaRPr lang="en-IN" dirty="0"/>
                    </a:p>
                  </a:txBody>
                  <a:tcPr/>
                </a:tc>
                <a:tc>
                  <a:txBody>
                    <a:bodyPr/>
                    <a:lstStyle/>
                    <a:p>
                      <a:r>
                        <a:rPr lang="en-US" dirty="0"/>
                        <a:t>Frontiers in Human Dynamics – KIDS4ALLL Project</a:t>
                      </a:r>
                      <a:endParaRPr lang="en-IN" dirty="0"/>
                    </a:p>
                  </a:txBody>
                  <a:tcPr/>
                </a:tc>
                <a:tc>
                  <a:txBody>
                    <a:bodyPr/>
                    <a:lstStyle/>
                    <a:p>
                      <a:r>
                        <a:rPr lang="en-US" dirty="0"/>
                        <a:t>2025</a:t>
                      </a:r>
                      <a:endParaRPr lang="en-IN" dirty="0"/>
                    </a:p>
                  </a:txBody>
                  <a:tcPr/>
                </a:tc>
                <a:tc>
                  <a:txBody>
                    <a:bodyPr/>
                    <a:lstStyle/>
                    <a:p>
                      <a:r>
                        <a:rPr lang="en-IN" dirty="0"/>
                        <a:t>Multinational EU researchers</a:t>
                      </a:r>
                    </a:p>
                  </a:txBody>
                  <a:tcPr/>
                </a:tc>
                <a:tc>
                  <a:txBody>
                    <a:bodyPr/>
                    <a:lstStyle/>
                    <a:p>
                      <a:r>
                        <a:rPr lang="en-IN" dirty="0"/>
                        <a:t>Buddy-pair learning model in digital platform</a:t>
                      </a:r>
                    </a:p>
                  </a:txBody>
                  <a:tcPr/>
                </a:tc>
                <a:tc>
                  <a:txBody>
                    <a:bodyPr/>
                    <a:lstStyle/>
                    <a:p>
                      <a:r>
                        <a:rPr lang="en-IN" dirty="0"/>
                        <a:t>Peer engagement, inclusivity</a:t>
                      </a:r>
                    </a:p>
                  </a:txBody>
                  <a:tcPr/>
                </a:tc>
                <a:tc>
                  <a:txBody>
                    <a:bodyPr/>
                    <a:lstStyle/>
                    <a:p>
                      <a:r>
                        <a:rPr lang="en-US" dirty="0"/>
                        <a:t>Limited to non-formal education context</a:t>
                      </a:r>
                      <a:endParaRPr lang="en-IN" dirty="0"/>
                    </a:p>
                  </a:txBody>
                  <a:tcPr/>
                </a:tc>
                <a:extLst>
                  <a:ext uri="{0D108BD9-81ED-4DB2-BD59-A6C34878D82A}">
                    <a16:rowId xmlns:a16="http://schemas.microsoft.com/office/drawing/2014/main" val="4267545450"/>
                  </a:ext>
                </a:extLst>
              </a:tr>
              <a:tr h="869795">
                <a:tc>
                  <a:txBody>
                    <a:bodyPr/>
                    <a:lstStyle/>
                    <a:p>
                      <a:r>
                        <a:rPr lang="en-US" dirty="0"/>
                        <a:t>3</a:t>
                      </a:r>
                      <a:endParaRPr lang="en-IN" dirty="0"/>
                    </a:p>
                  </a:txBody>
                  <a:tcPr/>
                </a:tc>
                <a:tc>
                  <a:txBody>
                    <a:bodyPr/>
                    <a:lstStyle/>
                    <a:p>
                      <a:r>
                        <a:rPr lang="en-US" i="1" dirty="0"/>
                        <a:t>International Journal of Scientific Research in Engineering and Management</a:t>
                      </a:r>
                      <a:r>
                        <a:rPr lang="en-US" dirty="0"/>
                        <a:t> – P2P Skill Exchange</a:t>
                      </a:r>
                      <a:endParaRPr lang="en-IN" dirty="0"/>
                    </a:p>
                  </a:txBody>
                  <a:tcPr/>
                </a:tc>
                <a:tc>
                  <a:txBody>
                    <a:bodyPr/>
                    <a:lstStyle/>
                    <a:p>
                      <a:r>
                        <a:rPr lang="en-US" dirty="0"/>
                        <a:t>2024</a:t>
                      </a:r>
                      <a:endParaRPr lang="en-IN" dirty="0"/>
                    </a:p>
                  </a:txBody>
                  <a:tcPr/>
                </a:tc>
                <a:tc>
                  <a:txBody>
                    <a:bodyPr/>
                    <a:lstStyle/>
                    <a:p>
                      <a:r>
                        <a:rPr lang="en-IN" dirty="0"/>
                        <a:t>Various authors (India)</a:t>
                      </a:r>
                    </a:p>
                  </a:txBody>
                  <a:tcPr/>
                </a:tc>
                <a:tc>
                  <a:txBody>
                    <a:bodyPr/>
                    <a:lstStyle/>
                    <a:p>
                      <a:r>
                        <a:rPr lang="en-US" dirty="0"/>
                        <a:t>Prototype platform with profiles, assessments</a:t>
                      </a:r>
                      <a:endParaRPr lang="en-IN" dirty="0"/>
                    </a:p>
                  </a:txBody>
                  <a:tcPr/>
                </a:tc>
                <a:tc>
                  <a:txBody>
                    <a:bodyPr/>
                    <a:lstStyle/>
                    <a:p>
                      <a:r>
                        <a:rPr lang="en-IN" dirty="0"/>
                        <a:t>Skill self-assessment, knowledge sharing</a:t>
                      </a:r>
                    </a:p>
                  </a:txBody>
                  <a:tcPr/>
                </a:tc>
                <a:tc>
                  <a:txBody>
                    <a:bodyPr/>
                    <a:lstStyle/>
                    <a:p>
                      <a:r>
                        <a:rPr lang="en-US" dirty="0"/>
                        <a:t>Still conceptual; lacks database &amp; live deployment</a:t>
                      </a:r>
                      <a:endParaRPr lang="en-IN" dirty="0"/>
                    </a:p>
                  </a:txBody>
                  <a:tcPr/>
                </a:tc>
                <a:extLst>
                  <a:ext uri="{0D108BD9-81ED-4DB2-BD59-A6C34878D82A}">
                    <a16:rowId xmlns:a16="http://schemas.microsoft.com/office/drawing/2014/main" val="4172928253"/>
                  </a:ext>
                </a:extLst>
              </a:tr>
              <a:tr h="1055649">
                <a:tc>
                  <a:txBody>
                    <a:bodyPr/>
                    <a:lstStyle/>
                    <a:p>
                      <a:r>
                        <a:rPr lang="en-US" dirty="0"/>
                        <a:t>4</a:t>
                      </a:r>
                      <a:endParaRPr lang="en-IN" dirty="0"/>
                    </a:p>
                  </a:txBody>
                  <a:tcPr/>
                </a:tc>
                <a:tc>
                  <a:txBody>
                    <a:bodyPr/>
                    <a:lstStyle/>
                    <a:p>
                      <a:r>
                        <a:rPr lang="en-US" i="1" dirty="0"/>
                        <a:t>ResearchGate – Exploring Commitment in Timebanks</a:t>
                      </a:r>
                      <a:r>
                        <a:rPr lang="en-US" dirty="0"/>
                        <a:t> (Scoping Review)</a:t>
                      </a:r>
                      <a:endParaRPr lang="en-IN" dirty="0"/>
                    </a:p>
                  </a:txBody>
                  <a:tcPr/>
                </a:tc>
                <a:tc>
                  <a:txBody>
                    <a:bodyPr/>
                    <a:lstStyle/>
                    <a:p>
                      <a:r>
                        <a:rPr lang="en-US" dirty="0"/>
                        <a:t>2024</a:t>
                      </a:r>
                      <a:endParaRPr lang="en-IN" dirty="0"/>
                    </a:p>
                  </a:txBody>
                  <a:tcPr/>
                </a:tc>
                <a:tc>
                  <a:txBody>
                    <a:bodyPr/>
                    <a:lstStyle/>
                    <a:p>
                      <a:pPr>
                        <a:buNone/>
                      </a:pPr>
                      <a:r>
                        <a:rPr lang="en-IN" dirty="0"/>
                        <a:t>Multiple reviewers</a:t>
                      </a:r>
                    </a:p>
                  </a:txBody>
                  <a:tcPr anchor="ctr"/>
                </a:tc>
                <a:tc>
                  <a:txBody>
                    <a:bodyPr/>
                    <a:lstStyle/>
                    <a:p>
                      <a:r>
                        <a:rPr lang="en-US" dirty="0"/>
                        <a:t>Literature review of </a:t>
                      </a:r>
                      <a:r>
                        <a:rPr lang="en-US" dirty="0" err="1"/>
                        <a:t>timebanking</a:t>
                      </a:r>
                      <a:r>
                        <a:rPr lang="en-US" dirty="0"/>
                        <a:t> systems</a:t>
                      </a:r>
                      <a:endParaRPr lang="en-IN" dirty="0"/>
                    </a:p>
                  </a:txBody>
                  <a:tcPr/>
                </a:tc>
                <a:tc>
                  <a:txBody>
                    <a:bodyPr/>
                    <a:lstStyle/>
                    <a:p>
                      <a:r>
                        <a:rPr lang="en-IN" dirty="0"/>
                        <a:t>Motivators: altruism, interaction</a:t>
                      </a:r>
                    </a:p>
                  </a:txBody>
                  <a:tcPr/>
                </a:tc>
                <a:tc>
                  <a:txBody>
                    <a:bodyPr/>
                    <a:lstStyle/>
                    <a:p>
                      <a:r>
                        <a:rPr lang="en-US" dirty="0"/>
                        <a:t>No technical platform studied, only behavioral aspects</a:t>
                      </a:r>
                      <a:endParaRPr lang="en-IN" dirty="0"/>
                    </a:p>
                  </a:txBody>
                  <a:tcPr/>
                </a:tc>
                <a:extLst>
                  <a:ext uri="{0D108BD9-81ED-4DB2-BD59-A6C34878D82A}">
                    <a16:rowId xmlns:a16="http://schemas.microsoft.com/office/drawing/2014/main" val="2277735782"/>
                  </a:ext>
                </a:extLst>
              </a:tr>
            </a:tbl>
          </a:graphicData>
        </a:graphic>
      </p:graphicFrame>
    </p:spTree>
    <p:extLst>
      <p:ext uri="{BB962C8B-B14F-4D97-AF65-F5344CB8AC3E}">
        <p14:creationId xmlns:p14="http://schemas.microsoft.com/office/powerpoint/2010/main" val="32606256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A6FD4-54CF-1C4F-32DB-1BA33C20AA79}"/>
              </a:ext>
            </a:extLst>
          </p:cNvPr>
          <p:cNvSpPr>
            <a:spLocks noGrp="1"/>
          </p:cNvSpPr>
          <p:nvPr>
            <p:ph type="title"/>
          </p:nvPr>
        </p:nvSpPr>
        <p:spPr/>
        <p:txBody>
          <a:bodyPr/>
          <a:lstStyle/>
          <a:p>
            <a:r>
              <a:rPr lang="en-IN" dirty="0"/>
              <a:t>Challenges</a:t>
            </a:r>
          </a:p>
        </p:txBody>
      </p:sp>
      <p:sp>
        <p:nvSpPr>
          <p:cNvPr id="4" name="Rectangle 1">
            <a:extLst>
              <a:ext uri="{FF2B5EF4-FFF2-40B4-BE49-F238E27FC236}">
                <a16:creationId xmlns:a16="http://schemas.microsoft.com/office/drawing/2014/main" id="{141B0CAC-FAA1-80AD-59EB-8861BFD2D9F6}"/>
              </a:ext>
            </a:extLst>
          </p:cNvPr>
          <p:cNvSpPr>
            <a:spLocks noGrp="1" noChangeArrowheads="1"/>
          </p:cNvSpPr>
          <p:nvPr>
            <p:ph idx="1"/>
          </p:nvPr>
        </p:nvSpPr>
        <p:spPr bwMode="auto">
          <a:xfrm>
            <a:off x="508001" y="1509767"/>
            <a:ext cx="696485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Efficient skill matching &amp; recommendations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Scalability with growing users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Real-time notifications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Data management &amp; storage optimization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Arial" panose="020B0604020202020204" pitchFamily="34" charset="0"/>
              </a:rPr>
              <a:t>User engagement &amp; trust</a:t>
            </a:r>
          </a:p>
        </p:txBody>
      </p:sp>
    </p:spTree>
    <p:extLst>
      <p:ext uri="{BB962C8B-B14F-4D97-AF65-F5344CB8AC3E}">
        <p14:creationId xmlns:p14="http://schemas.microsoft.com/office/powerpoint/2010/main" val="2741506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381905-E87D-511C-61AB-20E2A86FA4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6B01A3-FD4D-86C5-586C-5FB8D8D81DEC}"/>
              </a:ext>
            </a:extLst>
          </p:cNvPr>
          <p:cNvSpPr>
            <a:spLocks noGrp="1"/>
          </p:cNvSpPr>
          <p:nvPr>
            <p:ph type="title"/>
          </p:nvPr>
        </p:nvSpPr>
        <p:spPr>
          <a:xfrm>
            <a:off x="200573" y="121027"/>
            <a:ext cx="6447501" cy="990600"/>
          </a:xfrm>
        </p:spPr>
        <p:txBody>
          <a:bodyPr>
            <a:normAutofit fontScale="90000"/>
          </a:bodyPr>
          <a:lstStyle/>
          <a:p>
            <a:pPr fontAlgn="auto">
              <a:spcAft>
                <a:spcPts val="0"/>
              </a:spcAft>
              <a:defRPr/>
            </a:pPr>
            <a:r>
              <a:rPr lang="en-US" altLang="en-US" sz="4000" dirty="0">
                <a:latin typeface="Times New Roman" panose="02020603050405020304" pitchFamily="18" charset="0"/>
                <a:cs typeface="Times New Roman" panose="02020603050405020304" pitchFamily="18" charset="0"/>
              </a:rPr>
              <a:t>Proposed system</a:t>
            </a:r>
            <a:br>
              <a:rPr lang="en-US" altLang="en-US" sz="5400" dirty="0">
                <a:latin typeface="Times New Roman" panose="02020603050405020304" pitchFamily="18" charset="0"/>
                <a:cs typeface="Times New Roman" panose="02020603050405020304" pitchFamily="18" charset="0"/>
              </a:rPr>
            </a:br>
            <a:br>
              <a:rPr lang="en-US" altLang="en-US" dirty="0">
                <a:latin typeface="Times New Roman" panose="02020603050405020304" pitchFamily="18" charset="0"/>
                <a:cs typeface="Times New Roman" panose="02020603050405020304" pitchFamily="18" charset="0"/>
              </a:rPr>
            </a:br>
            <a:endParaRPr lang="en-IN" dirty="0"/>
          </a:p>
        </p:txBody>
      </p:sp>
      <p:sp>
        <p:nvSpPr>
          <p:cNvPr id="3" name="TextBox 2">
            <a:extLst>
              <a:ext uri="{FF2B5EF4-FFF2-40B4-BE49-F238E27FC236}">
                <a16:creationId xmlns:a16="http://schemas.microsoft.com/office/drawing/2014/main" id="{AAE6A957-E14E-5349-F3AB-EFFC13A223BB}"/>
              </a:ext>
            </a:extLst>
          </p:cNvPr>
          <p:cNvSpPr txBox="1"/>
          <p:nvPr/>
        </p:nvSpPr>
        <p:spPr>
          <a:xfrm>
            <a:off x="320040" y="931605"/>
            <a:ext cx="8006166" cy="4001095"/>
          </a:xfrm>
          <a:prstGeom prst="rect">
            <a:avLst/>
          </a:prstGeom>
          <a:noFill/>
        </p:spPr>
        <p:txBody>
          <a:bodyPr wrap="square">
            <a:spAutoFit/>
          </a:bodyPr>
          <a:lstStyle/>
          <a:p>
            <a:pPr marL="285750" indent="-285750">
              <a:buFont typeface="Arial" panose="020B0604020202020204" pitchFamily="34" charset="0"/>
              <a:buChar char="•"/>
            </a:pPr>
            <a:r>
              <a:rPr lang="en-US" sz="1400" b="1" dirty="0"/>
              <a:t>End-to-End Skill Barter:</a:t>
            </a:r>
            <a:endParaRPr lang="en-US" sz="1400" dirty="0"/>
          </a:p>
          <a:p>
            <a:pPr marL="742950" lvl="1" indent="-285750">
              <a:buFont typeface="Arial" panose="020B0604020202020204" pitchFamily="34" charset="0"/>
              <a:buChar char="•"/>
            </a:pPr>
            <a:r>
              <a:rPr lang="en-US" sz="1400" dirty="0"/>
              <a:t>Users list skills, desired skills, qualifications, and certifications</a:t>
            </a:r>
          </a:p>
          <a:p>
            <a:pPr marL="742950" lvl="1" indent="-285750">
              <a:buFont typeface="Arial" panose="020B0604020202020204" pitchFamily="34" charset="0"/>
              <a:buChar char="•"/>
            </a:pPr>
            <a:r>
              <a:rPr lang="en-US" sz="1400" dirty="0"/>
              <a:t>Direct requests to trade skills with others</a:t>
            </a:r>
          </a:p>
          <a:p>
            <a:pPr marL="285750" indent="-285750">
              <a:buFont typeface="Arial" panose="020B0604020202020204" pitchFamily="34" charset="0"/>
              <a:buChar char="•"/>
            </a:pPr>
            <a:r>
              <a:rPr lang="en-US" sz="1400" b="1" dirty="0"/>
              <a:t>Privacy &amp; Controlled Access:</a:t>
            </a:r>
            <a:endParaRPr lang="en-US" sz="1400" dirty="0"/>
          </a:p>
          <a:p>
            <a:pPr marL="742950" lvl="1" indent="-285750">
              <a:buFont typeface="Arial" panose="020B0604020202020204" pitchFamily="34" charset="0"/>
              <a:buChar char="•"/>
            </a:pPr>
            <a:r>
              <a:rPr lang="en-US" sz="1400" dirty="0"/>
              <a:t>Mobile numbers visible only after request acceptance</a:t>
            </a:r>
          </a:p>
          <a:p>
            <a:pPr marL="285750" indent="-285750">
              <a:buFont typeface="Arial" panose="020B0604020202020204" pitchFamily="34" charset="0"/>
              <a:buChar char="•"/>
            </a:pPr>
            <a:r>
              <a:rPr lang="en-US" sz="1400" b="1" dirty="0"/>
              <a:t>Search &amp; Filter Options:</a:t>
            </a:r>
            <a:endParaRPr lang="en-US" sz="1400" dirty="0"/>
          </a:p>
          <a:p>
            <a:pPr marL="742950" lvl="1" indent="-285750">
              <a:buFont typeface="Arial" panose="020B0604020202020204" pitchFamily="34" charset="0"/>
              <a:buChar char="•"/>
            </a:pPr>
            <a:r>
              <a:rPr lang="en-US" sz="1400" dirty="0"/>
              <a:t>Dedicated pages for skills and locations</a:t>
            </a:r>
          </a:p>
          <a:p>
            <a:pPr marL="742950" lvl="1" indent="-285750">
              <a:buFont typeface="Arial" panose="020B0604020202020204" pitchFamily="34" charset="0"/>
              <a:buChar char="•"/>
            </a:pPr>
            <a:r>
              <a:rPr lang="en-US" sz="1400" dirty="0"/>
              <a:t>Search by skills or location for quick matching</a:t>
            </a:r>
          </a:p>
          <a:p>
            <a:pPr marL="285750" indent="-285750">
              <a:buFont typeface="Arial" panose="020B0604020202020204" pitchFamily="34" charset="0"/>
              <a:buChar char="•"/>
            </a:pPr>
            <a:r>
              <a:rPr lang="en-US" sz="1400" b="1" dirty="0"/>
              <a:t>Notifications &amp; Request Tracking:</a:t>
            </a:r>
            <a:endParaRPr lang="en-US" sz="1400" dirty="0"/>
          </a:p>
          <a:p>
            <a:pPr marL="742950" lvl="1" indent="-285750">
              <a:buFont typeface="Arial" panose="020B0604020202020204" pitchFamily="34" charset="0"/>
              <a:buChar char="•"/>
            </a:pPr>
            <a:r>
              <a:rPr lang="en-US" sz="1400" dirty="0"/>
              <a:t>Real-time notifications for sent and received requests</a:t>
            </a:r>
          </a:p>
          <a:p>
            <a:pPr marL="742950" lvl="1" indent="-285750">
              <a:buFont typeface="Arial" panose="020B0604020202020204" pitchFamily="34" charset="0"/>
              <a:buChar char="•"/>
            </a:pPr>
            <a:r>
              <a:rPr lang="en-US" sz="1400" dirty="0"/>
              <a:t>Dedicated sent request and received request pages</a:t>
            </a:r>
          </a:p>
          <a:p>
            <a:pPr marL="285750" indent="-285750">
              <a:buFont typeface="Arial" panose="020B0604020202020204" pitchFamily="34" charset="0"/>
              <a:buChar char="•"/>
            </a:pPr>
            <a:r>
              <a:rPr lang="en-US" sz="1400" b="1" dirty="0"/>
              <a:t>Ratings &amp; Reviews:</a:t>
            </a:r>
            <a:endParaRPr lang="en-US" sz="1400" dirty="0"/>
          </a:p>
          <a:p>
            <a:pPr marL="742950" lvl="1" indent="-285750">
              <a:buFont typeface="Arial" panose="020B0604020202020204" pitchFamily="34" charset="0"/>
              <a:buChar char="•"/>
            </a:pPr>
            <a:r>
              <a:rPr lang="en-US" sz="1400" dirty="0"/>
              <a:t>Users can rate others, helping build trust</a:t>
            </a:r>
          </a:p>
          <a:p>
            <a:pPr marL="285750" indent="-285750">
              <a:buFont typeface="Arial" panose="020B0604020202020204" pitchFamily="34" charset="0"/>
              <a:buChar char="•"/>
            </a:pPr>
            <a:r>
              <a:rPr lang="en-US" sz="1400" b="1" dirty="0"/>
              <a:t>User Verification &amp; Security:</a:t>
            </a:r>
            <a:endParaRPr lang="en-US" sz="1400" dirty="0"/>
          </a:p>
          <a:p>
            <a:pPr marL="742950" lvl="1" indent="-285750">
              <a:buFont typeface="Arial" panose="020B0604020202020204" pitchFamily="34" charset="0"/>
              <a:buChar char="•"/>
            </a:pPr>
            <a:r>
              <a:rPr lang="en-US" sz="1400" dirty="0"/>
              <a:t>Only approved users appear on the dashboard</a:t>
            </a:r>
          </a:p>
          <a:p>
            <a:pPr marL="742950" lvl="1" indent="-285750">
              <a:buFont typeface="Arial" panose="020B0604020202020204" pitchFamily="34" charset="0"/>
              <a:buChar char="•"/>
            </a:pPr>
            <a:r>
              <a:rPr lang="en-US" sz="1400" dirty="0"/>
              <a:t>Optional certificate uploads for authenticity</a:t>
            </a:r>
          </a:p>
          <a:p>
            <a:pPr marL="285750" indent="-285750">
              <a:buFont typeface="Arial" panose="020B0604020202020204" pitchFamily="34" charset="0"/>
              <a:buChar char="•"/>
            </a:pPr>
            <a:r>
              <a:rPr lang="en-US" sz="1400" b="1" dirty="0"/>
              <a:t>Dashboard:</a:t>
            </a:r>
            <a:endParaRPr lang="en-US" sz="1400" dirty="0"/>
          </a:p>
          <a:p>
            <a:pPr marL="742950" lvl="1" indent="-285750">
              <a:buFont typeface="Arial" panose="020B0604020202020204" pitchFamily="34" charset="0"/>
              <a:buChar char="•"/>
            </a:pPr>
            <a:r>
              <a:rPr lang="en-US" sz="1400" dirty="0"/>
              <a:t>View other users, their skills, location, and ratings at a glance</a:t>
            </a:r>
          </a:p>
        </p:txBody>
      </p:sp>
    </p:spTree>
    <p:extLst>
      <p:ext uri="{BB962C8B-B14F-4D97-AF65-F5344CB8AC3E}">
        <p14:creationId xmlns:p14="http://schemas.microsoft.com/office/powerpoint/2010/main" val="26717676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Google Shape;141;p26">
            <a:extLst>
              <a:ext uri="{FF2B5EF4-FFF2-40B4-BE49-F238E27FC236}">
                <a16:creationId xmlns:a16="http://schemas.microsoft.com/office/drawing/2014/main" id="{33AB3FD0-386D-FCC1-1D7D-D1B7380A2D5C}"/>
              </a:ext>
            </a:extLst>
          </p:cNvPr>
          <p:cNvSpPr txBox="1">
            <a:spLocks noGrp="1"/>
          </p:cNvSpPr>
          <p:nvPr>
            <p:ph type="title"/>
          </p:nvPr>
        </p:nvSpPr>
        <p:spPr/>
        <p:txBody>
          <a:bodyPr>
            <a:normAutofit fontScale="90000"/>
          </a:bodyPr>
          <a:lstStyle/>
          <a:p>
            <a:pPr fontAlgn="auto">
              <a:buClr>
                <a:schemeClr val="dk1"/>
              </a:buClr>
              <a:buSzPct val="39285"/>
              <a:buFont typeface="Arial"/>
              <a:buNone/>
              <a:defRPr/>
            </a:pPr>
            <a:r>
              <a:rPr lang="en-GB">
                <a:latin typeface="Times New Roman"/>
                <a:ea typeface="Times New Roman"/>
                <a:cs typeface="Times New Roman"/>
                <a:sym typeface="Times New Roman"/>
              </a:rPr>
              <a:t>OBJECTIVES</a:t>
            </a:r>
            <a:br>
              <a:rPr>
                <a:latin typeface="Times New Roman"/>
                <a:ea typeface="Times New Roman"/>
                <a:cs typeface="Times New Roman"/>
                <a:sym typeface="Times New Roman"/>
              </a:rPr>
            </a:br>
            <a:endParaRPr/>
          </a:p>
        </p:txBody>
      </p:sp>
      <p:sp>
        <p:nvSpPr>
          <p:cNvPr id="24579" name="Rectangle 5">
            <a:extLst>
              <a:ext uri="{FF2B5EF4-FFF2-40B4-BE49-F238E27FC236}">
                <a16:creationId xmlns:a16="http://schemas.microsoft.com/office/drawing/2014/main" id="{5283ED8E-04E4-37C0-DA76-9A36E1CF8B94}"/>
              </a:ext>
            </a:extLst>
          </p:cNvPr>
          <p:cNvSpPr>
            <a:spLocks noGrp="1" noChangeArrowheads="1"/>
          </p:cNvSpPr>
          <p:nvPr>
            <p:ph type="body" idx="1"/>
          </p:nvPr>
        </p:nvSpPr>
        <p:spPr bwMode="auto">
          <a:xfrm>
            <a:off x="261938" y="1392238"/>
            <a:ext cx="8172450" cy="1477962"/>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1440" tIns="45720" rIns="91440" bIns="45720" numCol="1" anchor="ctr" compatLnSpc="1">
            <a:prstTxWarp prst="textNoShape">
              <a:avLst/>
            </a:prstTxWarp>
            <a:spAutoFit/>
          </a:bodyPr>
          <a:lstStyle/>
          <a:p>
            <a:pPr marL="342900" defTabSz="914400" eaLnBrk="0" hangingPunct="0">
              <a:lnSpc>
                <a:spcPct val="100000"/>
              </a:lnSpc>
              <a:spcBef>
                <a:spcPct val="0"/>
              </a:spcBef>
              <a:spcAft>
                <a:spcPct val="0"/>
              </a:spcAft>
              <a:buClrTx/>
              <a:buSzTx/>
              <a:buFont typeface="+mj-lt"/>
              <a:buAutoNum type="arabicPeriod"/>
            </a:pPr>
            <a:r>
              <a:rPr lang="en-US" altLang="en-US" sz="1800" dirty="0">
                <a:latin typeface="Calibri" panose="020F0502020204030204" pitchFamily="34" charset="0"/>
              </a:rPr>
              <a:t>To provide a </a:t>
            </a:r>
            <a:r>
              <a:rPr lang="en-US" altLang="en-US" sz="1800" b="1" dirty="0">
                <a:latin typeface="Calibri" panose="020F0502020204030204" pitchFamily="34" charset="0"/>
              </a:rPr>
              <a:t>non-monetary, student-focused skill exchange platform</a:t>
            </a:r>
            <a:r>
              <a:rPr lang="en-US" altLang="en-US" sz="1800" dirty="0">
                <a:latin typeface="Calibri" panose="020F0502020204030204" pitchFamily="34" charset="0"/>
              </a:rPr>
              <a:t>.</a:t>
            </a:r>
          </a:p>
          <a:p>
            <a:pPr marL="342900" defTabSz="914400" eaLnBrk="0" hangingPunct="0">
              <a:lnSpc>
                <a:spcPct val="100000"/>
              </a:lnSpc>
              <a:spcBef>
                <a:spcPct val="0"/>
              </a:spcBef>
              <a:spcAft>
                <a:spcPct val="0"/>
              </a:spcAft>
              <a:buClrTx/>
              <a:buSzTx/>
              <a:buFont typeface="+mj-lt"/>
              <a:buAutoNum type="arabicPeriod"/>
            </a:pPr>
            <a:r>
              <a:rPr lang="en-US" altLang="en-US" sz="1800" dirty="0">
                <a:latin typeface="Calibri" panose="020F0502020204030204" pitchFamily="34" charset="0"/>
              </a:rPr>
              <a:t>To ensure </a:t>
            </a:r>
            <a:r>
              <a:rPr lang="en-US" altLang="en-US" sz="1800" b="1" dirty="0">
                <a:latin typeface="Calibri" panose="020F0502020204030204" pitchFamily="34" charset="0"/>
              </a:rPr>
              <a:t>trust, accountability, and transparency</a:t>
            </a:r>
            <a:r>
              <a:rPr lang="en-US" altLang="en-US" sz="1800" dirty="0">
                <a:latin typeface="Calibri" panose="020F0502020204030204" pitchFamily="34" charset="0"/>
              </a:rPr>
              <a:t>.</a:t>
            </a:r>
          </a:p>
          <a:p>
            <a:pPr marL="342900" defTabSz="914400" eaLnBrk="0" hangingPunct="0">
              <a:lnSpc>
                <a:spcPct val="100000"/>
              </a:lnSpc>
              <a:spcBef>
                <a:spcPct val="0"/>
              </a:spcBef>
              <a:spcAft>
                <a:spcPct val="0"/>
              </a:spcAft>
              <a:buClrTx/>
              <a:buSzTx/>
              <a:buFont typeface="+mj-lt"/>
              <a:buAutoNum type="arabicPeriod"/>
            </a:pPr>
            <a:r>
              <a:rPr lang="en-US" altLang="en-US" sz="1800" dirty="0">
                <a:latin typeface="Calibri" panose="020F0502020204030204" pitchFamily="34" charset="0"/>
              </a:rPr>
              <a:t>To promote </a:t>
            </a:r>
            <a:r>
              <a:rPr lang="en-US" altLang="en-US" sz="1800" b="1" dirty="0">
                <a:latin typeface="Calibri" panose="020F0502020204030204" pitchFamily="34" charset="0"/>
              </a:rPr>
              <a:t>peer-to-peer learning and networking</a:t>
            </a:r>
            <a:r>
              <a:rPr lang="en-US" altLang="en-US" sz="1800" dirty="0">
                <a:latin typeface="Calibri" panose="020F0502020204030204" pitchFamily="34" charset="0"/>
              </a:rPr>
              <a:t>.</a:t>
            </a:r>
          </a:p>
          <a:p>
            <a:pPr marL="342900" defTabSz="914400" eaLnBrk="0" hangingPunct="0">
              <a:lnSpc>
                <a:spcPct val="100000"/>
              </a:lnSpc>
              <a:spcBef>
                <a:spcPct val="0"/>
              </a:spcBef>
              <a:spcAft>
                <a:spcPct val="0"/>
              </a:spcAft>
              <a:buClrTx/>
              <a:buSzTx/>
              <a:buFont typeface="+mj-lt"/>
              <a:buAutoNum type="arabicPeriod"/>
            </a:pPr>
            <a:r>
              <a:rPr lang="en-US" altLang="en-US" sz="1800" dirty="0">
                <a:latin typeface="Calibri" panose="020F0502020204030204" pitchFamily="34" charset="0"/>
              </a:rPr>
              <a:t>To implement </a:t>
            </a:r>
            <a:r>
              <a:rPr lang="en-US" altLang="en-US" sz="1800" b="1" dirty="0">
                <a:latin typeface="Calibri" panose="020F0502020204030204" pitchFamily="34" charset="0"/>
              </a:rPr>
              <a:t>structured matching &amp; scheduling tools</a:t>
            </a:r>
            <a:r>
              <a:rPr lang="en-US" altLang="en-US" sz="1800" dirty="0">
                <a:latin typeface="Calibri" panose="020F0502020204030204" pitchFamily="34" charset="0"/>
              </a:rPr>
              <a:t>.</a:t>
            </a:r>
          </a:p>
          <a:p>
            <a:pPr marL="342900" defTabSz="914400" eaLnBrk="0" hangingPunct="0">
              <a:lnSpc>
                <a:spcPct val="100000"/>
              </a:lnSpc>
              <a:spcBef>
                <a:spcPct val="0"/>
              </a:spcBef>
              <a:spcAft>
                <a:spcPct val="0"/>
              </a:spcAft>
              <a:buClrTx/>
              <a:buSzTx/>
              <a:buFont typeface="+mj-lt"/>
              <a:buAutoNum type="arabicPeriod"/>
            </a:pPr>
            <a:r>
              <a:rPr lang="en-US" altLang="en-US" sz="1800" dirty="0">
                <a:latin typeface="Calibri" panose="020F0502020204030204" pitchFamily="34" charset="0"/>
              </a:rPr>
              <a:t>To design a </a:t>
            </a:r>
            <a:r>
              <a:rPr lang="en-US" altLang="en-US" sz="1800" b="1" dirty="0">
                <a:latin typeface="Calibri" panose="020F0502020204030204" pitchFamily="34" charset="0"/>
              </a:rPr>
              <a:t>scalable, cloud-ready platform</a:t>
            </a:r>
            <a:r>
              <a:rPr lang="en-US" altLang="en-US" sz="1800" dirty="0">
                <a:latin typeface="Calibri" panose="020F0502020204030204" pitchFamily="34" charset="0"/>
              </a:rPr>
              <a:t> for future expansion.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Google Shape;147;p27">
            <a:extLst>
              <a:ext uri="{FF2B5EF4-FFF2-40B4-BE49-F238E27FC236}">
                <a16:creationId xmlns:a16="http://schemas.microsoft.com/office/drawing/2014/main" id="{7FAE7CCA-969B-840E-4CAA-503F8C7A8692}"/>
              </a:ext>
            </a:extLst>
          </p:cNvPr>
          <p:cNvSpPr txBox="1">
            <a:spLocks noGrp="1"/>
          </p:cNvSpPr>
          <p:nvPr>
            <p:ph type="title"/>
          </p:nvPr>
        </p:nvSpPr>
        <p:spPr>
          <a:xfrm>
            <a:off x="311150" y="258763"/>
            <a:ext cx="8521700" cy="573087"/>
          </a:xfrm>
        </p:spPr>
        <p:txBody>
          <a:bodyPr>
            <a:normAutofit fontScale="90000"/>
          </a:bodyPr>
          <a:lstStyle/>
          <a:p>
            <a:pPr fontAlgn="auto">
              <a:defRPr/>
            </a:pPr>
            <a:r>
              <a:rPr lang="en-GB">
                <a:latin typeface="Times New Roman"/>
                <a:ea typeface="Times New Roman"/>
                <a:cs typeface="Times New Roman"/>
                <a:sym typeface="Times New Roman"/>
              </a:rPr>
              <a:t>METHODOLOGY</a:t>
            </a:r>
            <a:r>
              <a:rPr lang="en-GB"/>
              <a:t>:</a:t>
            </a:r>
            <a:endParaRPr/>
          </a:p>
        </p:txBody>
      </p:sp>
      <p:sp>
        <p:nvSpPr>
          <p:cNvPr id="2" name="Rectangle 1">
            <a:extLst>
              <a:ext uri="{FF2B5EF4-FFF2-40B4-BE49-F238E27FC236}">
                <a16:creationId xmlns:a16="http://schemas.microsoft.com/office/drawing/2014/main" id="{638DE38F-8B01-3C71-BADD-A9CBD7CDD21D}"/>
              </a:ext>
            </a:extLst>
          </p:cNvPr>
          <p:cNvSpPr/>
          <p:nvPr/>
        </p:nvSpPr>
        <p:spPr>
          <a:xfrm>
            <a:off x="420029" y="1204328"/>
            <a:ext cx="1605775" cy="743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Requirements</a:t>
            </a:r>
            <a:endParaRPr lang="en-IN" dirty="0"/>
          </a:p>
        </p:txBody>
      </p:sp>
      <p:sp>
        <p:nvSpPr>
          <p:cNvPr id="3" name="Rectangle 2">
            <a:extLst>
              <a:ext uri="{FF2B5EF4-FFF2-40B4-BE49-F238E27FC236}">
                <a16:creationId xmlns:a16="http://schemas.microsoft.com/office/drawing/2014/main" id="{FF060DD9-75EC-B691-023F-2B911436B8D8}"/>
              </a:ext>
            </a:extLst>
          </p:cNvPr>
          <p:cNvSpPr/>
          <p:nvPr/>
        </p:nvSpPr>
        <p:spPr>
          <a:xfrm>
            <a:off x="4843346" y="2560598"/>
            <a:ext cx="1605775" cy="743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Testing</a:t>
            </a:r>
            <a:endParaRPr lang="en-IN" dirty="0"/>
          </a:p>
        </p:txBody>
      </p:sp>
      <p:sp>
        <p:nvSpPr>
          <p:cNvPr id="4" name="Rectangle 3">
            <a:extLst>
              <a:ext uri="{FF2B5EF4-FFF2-40B4-BE49-F238E27FC236}">
                <a16:creationId xmlns:a16="http://schemas.microsoft.com/office/drawing/2014/main" id="{A55139D2-ED07-F68A-CCB0-32D8FD5E3195}"/>
              </a:ext>
            </a:extLst>
          </p:cNvPr>
          <p:cNvSpPr/>
          <p:nvPr/>
        </p:nvSpPr>
        <p:spPr>
          <a:xfrm>
            <a:off x="6965795" y="2571749"/>
            <a:ext cx="1605775" cy="743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Database</a:t>
            </a:r>
            <a:endParaRPr lang="en-IN" dirty="0"/>
          </a:p>
        </p:txBody>
      </p:sp>
      <p:sp>
        <p:nvSpPr>
          <p:cNvPr id="5" name="Rectangle 4">
            <a:extLst>
              <a:ext uri="{FF2B5EF4-FFF2-40B4-BE49-F238E27FC236}">
                <a16:creationId xmlns:a16="http://schemas.microsoft.com/office/drawing/2014/main" id="{5D5530DA-3EF9-5436-BE5E-228310197A50}"/>
              </a:ext>
            </a:extLst>
          </p:cNvPr>
          <p:cNvSpPr/>
          <p:nvPr/>
        </p:nvSpPr>
        <p:spPr>
          <a:xfrm>
            <a:off x="2601951" y="1204331"/>
            <a:ext cx="1605775" cy="743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UI/UX Design</a:t>
            </a:r>
            <a:endParaRPr lang="en-IN" dirty="0"/>
          </a:p>
        </p:txBody>
      </p:sp>
      <p:sp>
        <p:nvSpPr>
          <p:cNvPr id="6" name="Rectangle 5">
            <a:extLst>
              <a:ext uri="{FF2B5EF4-FFF2-40B4-BE49-F238E27FC236}">
                <a16:creationId xmlns:a16="http://schemas.microsoft.com/office/drawing/2014/main" id="{8F93B5B4-5B96-BE0A-B952-8DEA0A718558}"/>
              </a:ext>
            </a:extLst>
          </p:cNvPr>
          <p:cNvSpPr/>
          <p:nvPr/>
        </p:nvSpPr>
        <p:spPr>
          <a:xfrm>
            <a:off x="4765288" y="1204328"/>
            <a:ext cx="1605775" cy="743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Frontend</a:t>
            </a:r>
            <a:endParaRPr lang="en-IN" dirty="0"/>
          </a:p>
        </p:txBody>
      </p:sp>
      <p:sp>
        <p:nvSpPr>
          <p:cNvPr id="7" name="Rectangle 6">
            <a:extLst>
              <a:ext uri="{FF2B5EF4-FFF2-40B4-BE49-F238E27FC236}">
                <a16:creationId xmlns:a16="http://schemas.microsoft.com/office/drawing/2014/main" id="{3866F90D-7EFF-EB1D-B0F2-E653E3DD577B}"/>
              </a:ext>
            </a:extLst>
          </p:cNvPr>
          <p:cNvSpPr/>
          <p:nvPr/>
        </p:nvSpPr>
        <p:spPr>
          <a:xfrm>
            <a:off x="6947210" y="1181467"/>
            <a:ext cx="1605775" cy="743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Backend</a:t>
            </a:r>
            <a:endParaRPr lang="en-IN" dirty="0"/>
          </a:p>
        </p:txBody>
      </p:sp>
      <p:sp>
        <p:nvSpPr>
          <p:cNvPr id="8" name="Rectangle 7">
            <a:extLst>
              <a:ext uri="{FF2B5EF4-FFF2-40B4-BE49-F238E27FC236}">
                <a16:creationId xmlns:a16="http://schemas.microsoft.com/office/drawing/2014/main" id="{B1C1953A-7491-EE3E-958D-DF98CDA8EEA9}"/>
              </a:ext>
            </a:extLst>
          </p:cNvPr>
          <p:cNvSpPr/>
          <p:nvPr/>
        </p:nvSpPr>
        <p:spPr>
          <a:xfrm>
            <a:off x="2720897" y="2571749"/>
            <a:ext cx="1605775" cy="74341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Deployment</a:t>
            </a:r>
            <a:endParaRPr lang="en-IN" dirty="0"/>
          </a:p>
        </p:txBody>
      </p:sp>
      <p:sp>
        <p:nvSpPr>
          <p:cNvPr id="9" name="Arrow: Right 8">
            <a:extLst>
              <a:ext uri="{FF2B5EF4-FFF2-40B4-BE49-F238E27FC236}">
                <a16:creationId xmlns:a16="http://schemas.microsoft.com/office/drawing/2014/main" id="{E25489B8-0FC0-C0A9-D0D2-9E3D2400E585}"/>
              </a:ext>
            </a:extLst>
          </p:cNvPr>
          <p:cNvSpPr/>
          <p:nvPr/>
        </p:nvSpPr>
        <p:spPr>
          <a:xfrm>
            <a:off x="2044389" y="1576037"/>
            <a:ext cx="557562"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1904D824-6562-CE7C-9A78-93355B4845AF}"/>
              </a:ext>
            </a:extLst>
          </p:cNvPr>
          <p:cNvSpPr/>
          <p:nvPr/>
        </p:nvSpPr>
        <p:spPr>
          <a:xfrm>
            <a:off x="4207726" y="1553177"/>
            <a:ext cx="557562"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BB31410D-5278-03F6-7599-76D6A2C1D624}"/>
              </a:ext>
            </a:extLst>
          </p:cNvPr>
          <p:cNvSpPr/>
          <p:nvPr/>
        </p:nvSpPr>
        <p:spPr>
          <a:xfrm>
            <a:off x="6389648" y="1553175"/>
            <a:ext cx="557562" cy="45719"/>
          </a:xfrm>
          <a:prstGeom prst="righ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2" name="Arrow: Down 11">
            <a:extLst>
              <a:ext uri="{FF2B5EF4-FFF2-40B4-BE49-F238E27FC236}">
                <a16:creationId xmlns:a16="http://schemas.microsoft.com/office/drawing/2014/main" id="{14257815-E9EF-CBFF-B603-98858CB12809}"/>
              </a:ext>
            </a:extLst>
          </p:cNvPr>
          <p:cNvSpPr/>
          <p:nvPr/>
        </p:nvSpPr>
        <p:spPr>
          <a:xfrm>
            <a:off x="7686907" y="1947743"/>
            <a:ext cx="81776" cy="612854"/>
          </a:xfrm>
          <a:prstGeom prst="down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3" name="Arrow: Left 12">
            <a:extLst>
              <a:ext uri="{FF2B5EF4-FFF2-40B4-BE49-F238E27FC236}">
                <a16:creationId xmlns:a16="http://schemas.microsoft.com/office/drawing/2014/main" id="{2AB0EFCF-AAA3-7FCA-C875-A14383539649}"/>
              </a:ext>
            </a:extLst>
          </p:cNvPr>
          <p:cNvSpPr/>
          <p:nvPr/>
        </p:nvSpPr>
        <p:spPr>
          <a:xfrm>
            <a:off x="6449121" y="2886586"/>
            <a:ext cx="516674" cy="45719"/>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
        <p:nvSpPr>
          <p:cNvPr id="14" name="Arrow: Left 13">
            <a:extLst>
              <a:ext uri="{FF2B5EF4-FFF2-40B4-BE49-F238E27FC236}">
                <a16:creationId xmlns:a16="http://schemas.microsoft.com/office/drawing/2014/main" id="{97A16FB0-85C3-A7C3-C335-10F7A436A777}"/>
              </a:ext>
            </a:extLst>
          </p:cNvPr>
          <p:cNvSpPr/>
          <p:nvPr/>
        </p:nvSpPr>
        <p:spPr>
          <a:xfrm flipV="1">
            <a:off x="4326672" y="2893646"/>
            <a:ext cx="516674" cy="49810"/>
          </a:xfrm>
          <a:prstGeom prst="leftArrow">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IN"/>
          </a:p>
        </p:txBody>
      </p:sp>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Facet</Template>
  <TotalTime>745</TotalTime>
  <Words>972</Words>
  <Application>Microsoft Office PowerPoint</Application>
  <PresentationFormat>On-screen Show (16:9)</PresentationFormat>
  <Paragraphs>167</Paragraphs>
  <Slides>28</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Wingdings</vt:lpstr>
      <vt:lpstr>Arial</vt:lpstr>
      <vt:lpstr>Trebuchet MS</vt:lpstr>
      <vt:lpstr>Times New Roman</vt:lpstr>
      <vt:lpstr>Lato</vt:lpstr>
      <vt:lpstr>Calibri</vt:lpstr>
      <vt:lpstr>Wingdings 3</vt:lpstr>
      <vt:lpstr>Facet</vt:lpstr>
      <vt:lpstr>TimeSwap – A Student Time &amp; Skill Barter Platform </vt:lpstr>
      <vt:lpstr>TABLE OF CONTENTS: </vt:lpstr>
      <vt:lpstr>Introduction  </vt:lpstr>
      <vt:lpstr>Existing system  </vt:lpstr>
      <vt:lpstr>LITERATURE SURVEY</vt:lpstr>
      <vt:lpstr>Challenges</vt:lpstr>
      <vt:lpstr>Proposed system  </vt:lpstr>
      <vt:lpstr>OBJECTIVES </vt:lpstr>
      <vt:lpstr>METHODOLOGY:</vt:lpstr>
      <vt:lpstr>MODULES:</vt:lpstr>
      <vt:lpstr>Hardware and Software Requirements</vt:lpstr>
      <vt:lpstr>IMPLEMENTATION: </vt:lpstr>
      <vt:lpstr>IMPLEMENTATION: </vt:lpstr>
      <vt:lpstr>IMPLEMENTATION:</vt:lpstr>
      <vt:lpstr>Results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 </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the Project</dc:title>
  <dc:creator>Mahendra M</dc:creator>
  <cp:lastModifiedBy>laxmi vigna</cp:lastModifiedBy>
  <cp:revision>30</cp:revision>
  <dcterms:modified xsi:type="dcterms:W3CDTF">2025-10-25T03:30:09Z</dcterms:modified>
</cp:coreProperties>
</file>