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74" r:id="rId8"/>
    <p:sldId id="265" r:id="rId9"/>
    <p:sldId id="266" r:id="rId10"/>
    <p:sldId id="267" r:id="rId11"/>
    <p:sldId id="268" r:id="rId12"/>
    <p:sldId id="269" r:id="rId13"/>
    <p:sldId id="260" r:id="rId14"/>
    <p:sldId id="270" r:id="rId15"/>
    <p:sldId id="271" r:id="rId16"/>
    <p:sldId id="262"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7188A-4186-4EA0-9F0A-4D6B506622C6}" v="19" dt="2022-04-28T21:19:02.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Manasa Valluru" userId="5079ffc5395aa18d" providerId="LiveId" clId="{2387188A-4186-4EA0-9F0A-4D6B506622C6}"/>
    <pc:docChg chg="undo custSel addSld delSld modSld sldOrd">
      <pc:chgData name="SRI Manasa Valluru" userId="5079ffc5395aa18d" providerId="LiveId" clId="{2387188A-4186-4EA0-9F0A-4D6B506622C6}" dt="2022-04-28T21:32:01.159" v="866" actId="26606"/>
      <pc:docMkLst>
        <pc:docMk/>
      </pc:docMkLst>
      <pc:sldChg chg="addSp delSp modSp mod setBg">
        <pc:chgData name="SRI Manasa Valluru" userId="5079ffc5395aa18d" providerId="LiveId" clId="{2387188A-4186-4EA0-9F0A-4D6B506622C6}" dt="2022-04-28T21:14:38.333" v="730" actId="1076"/>
        <pc:sldMkLst>
          <pc:docMk/>
          <pc:sldMk cId="3005378118" sldId="260"/>
        </pc:sldMkLst>
        <pc:spChg chg="mod">
          <ac:chgData name="SRI Manasa Valluru" userId="5079ffc5395aa18d" providerId="LiveId" clId="{2387188A-4186-4EA0-9F0A-4D6B506622C6}" dt="2022-04-28T21:14:38.333" v="730" actId="1076"/>
          <ac:spMkLst>
            <pc:docMk/>
            <pc:sldMk cId="3005378118" sldId="260"/>
            <ac:spMk id="2" creationId="{04359BAD-768C-4BAD-90D4-0FA8F6ACCC4F}"/>
          </ac:spMkLst>
        </pc:spChg>
        <pc:spChg chg="mod">
          <ac:chgData name="SRI Manasa Valluru" userId="5079ffc5395aa18d" providerId="LiveId" clId="{2387188A-4186-4EA0-9F0A-4D6B506622C6}" dt="2022-04-28T21:14:25.745" v="729" actId="27636"/>
          <ac:spMkLst>
            <pc:docMk/>
            <pc:sldMk cId="3005378118" sldId="260"/>
            <ac:spMk id="3" creationId="{58CF997F-8009-4E5E-BC3E-B18E80CEE792}"/>
          </ac:spMkLst>
        </pc:spChg>
        <pc:picChg chg="add del">
          <ac:chgData name="SRI Manasa Valluru" userId="5079ffc5395aa18d" providerId="LiveId" clId="{2387188A-4186-4EA0-9F0A-4D6B506622C6}" dt="2022-04-28T20:49:33.531" v="379" actId="26606"/>
          <ac:picMkLst>
            <pc:docMk/>
            <pc:sldMk cId="3005378118" sldId="260"/>
            <ac:picMk id="5" creationId="{18337EA7-FE77-CD4E-E220-7F355E7A6E24}"/>
          </ac:picMkLst>
        </pc:picChg>
        <pc:picChg chg="add del">
          <ac:chgData name="SRI Manasa Valluru" userId="5079ffc5395aa18d" providerId="LiveId" clId="{2387188A-4186-4EA0-9F0A-4D6B506622C6}" dt="2022-04-28T20:49:37.378" v="381" actId="26606"/>
          <ac:picMkLst>
            <pc:docMk/>
            <pc:sldMk cId="3005378118" sldId="260"/>
            <ac:picMk id="11" creationId="{0BB9411F-621E-A503-80C9-42C936837AB0}"/>
          </ac:picMkLst>
        </pc:picChg>
        <pc:picChg chg="add">
          <ac:chgData name="SRI Manasa Valluru" userId="5079ffc5395aa18d" providerId="LiveId" clId="{2387188A-4186-4EA0-9F0A-4D6B506622C6}" dt="2022-04-28T20:49:37.451" v="382" actId="26606"/>
          <ac:picMkLst>
            <pc:docMk/>
            <pc:sldMk cId="3005378118" sldId="260"/>
            <ac:picMk id="14" creationId="{18337EA7-FE77-CD4E-E220-7F355E7A6E24}"/>
          </ac:picMkLst>
        </pc:picChg>
        <pc:cxnChg chg="add del">
          <ac:chgData name="SRI Manasa Valluru" userId="5079ffc5395aa18d" providerId="LiveId" clId="{2387188A-4186-4EA0-9F0A-4D6B506622C6}" dt="2022-04-28T20:49:33.531" v="379" actId="26606"/>
          <ac:cxnSpMkLst>
            <pc:docMk/>
            <pc:sldMk cId="3005378118" sldId="260"/>
            <ac:cxnSpMk id="9" creationId="{A7F400EE-A8A5-48AF-B4D6-291B52C6F0B0}"/>
          </ac:cxnSpMkLst>
        </pc:cxnChg>
        <pc:cxnChg chg="add del">
          <ac:chgData name="SRI Manasa Valluru" userId="5079ffc5395aa18d" providerId="LiveId" clId="{2387188A-4186-4EA0-9F0A-4D6B506622C6}" dt="2022-04-28T20:49:37.378" v="381" actId="26606"/>
          <ac:cxnSpMkLst>
            <pc:docMk/>
            <pc:sldMk cId="3005378118" sldId="260"/>
            <ac:cxnSpMk id="12" creationId="{A7F400EE-A8A5-48AF-B4D6-291B52C6F0B0}"/>
          </ac:cxnSpMkLst>
        </pc:cxnChg>
        <pc:cxnChg chg="add">
          <ac:chgData name="SRI Manasa Valluru" userId="5079ffc5395aa18d" providerId="LiveId" clId="{2387188A-4186-4EA0-9F0A-4D6B506622C6}" dt="2022-04-28T20:49:37.451" v="382" actId="26606"/>
          <ac:cxnSpMkLst>
            <pc:docMk/>
            <pc:sldMk cId="3005378118" sldId="260"/>
            <ac:cxnSpMk id="15" creationId="{A7F400EE-A8A5-48AF-B4D6-291B52C6F0B0}"/>
          </ac:cxnSpMkLst>
        </pc:cxnChg>
      </pc:sldChg>
      <pc:sldChg chg="addSp delSp modSp del mod setBg">
        <pc:chgData name="SRI Manasa Valluru" userId="5079ffc5395aa18d" providerId="LiveId" clId="{2387188A-4186-4EA0-9F0A-4D6B506622C6}" dt="2022-04-28T20:58:36.260" v="441" actId="2696"/>
        <pc:sldMkLst>
          <pc:docMk/>
          <pc:sldMk cId="1337324371" sldId="261"/>
        </pc:sldMkLst>
        <pc:spChg chg="del">
          <ac:chgData name="SRI Manasa Valluru" userId="5079ffc5395aa18d" providerId="LiveId" clId="{2387188A-4186-4EA0-9F0A-4D6B506622C6}" dt="2022-04-28T20:49:47.845" v="383" actId="478"/>
          <ac:spMkLst>
            <pc:docMk/>
            <pc:sldMk cId="1337324371" sldId="261"/>
            <ac:spMk id="2" creationId="{E56A5294-812C-4B75-B176-F375A9538D5A}"/>
          </ac:spMkLst>
        </pc:spChg>
        <pc:spChg chg="mod">
          <ac:chgData name="SRI Manasa Valluru" userId="5079ffc5395aa18d" providerId="LiveId" clId="{2387188A-4186-4EA0-9F0A-4D6B506622C6}" dt="2022-04-28T20:58:02.845" v="431" actId="14100"/>
          <ac:spMkLst>
            <pc:docMk/>
            <pc:sldMk cId="1337324371" sldId="261"/>
            <ac:spMk id="3" creationId="{396477FF-6A3E-45AE-BF71-D2F534580E51}"/>
          </ac:spMkLst>
        </pc:spChg>
        <pc:picChg chg="add mod">
          <ac:chgData name="SRI Manasa Valluru" userId="5079ffc5395aa18d" providerId="LiveId" clId="{2387188A-4186-4EA0-9F0A-4D6B506622C6}" dt="2022-04-28T20:58:08.395" v="433" actId="1076"/>
          <ac:picMkLst>
            <pc:docMk/>
            <pc:sldMk cId="1337324371" sldId="261"/>
            <ac:picMk id="5" creationId="{D0FDEAC0-FDBB-4C2F-8EDB-2263DBDE7790}"/>
          </ac:picMkLst>
        </pc:picChg>
      </pc:sldChg>
      <pc:sldChg chg="addSp modSp new mod setBg">
        <pc:chgData name="SRI Manasa Valluru" userId="5079ffc5395aa18d" providerId="LiveId" clId="{2387188A-4186-4EA0-9F0A-4D6B506622C6}" dt="2022-04-28T21:15:20.249" v="742" actId="26606"/>
        <pc:sldMkLst>
          <pc:docMk/>
          <pc:sldMk cId="2315813329" sldId="262"/>
        </pc:sldMkLst>
        <pc:spChg chg="mod">
          <ac:chgData name="SRI Manasa Valluru" userId="5079ffc5395aa18d" providerId="LiveId" clId="{2387188A-4186-4EA0-9F0A-4D6B506622C6}" dt="2022-04-28T21:15:20.249" v="742" actId="26606"/>
          <ac:spMkLst>
            <pc:docMk/>
            <pc:sldMk cId="2315813329" sldId="262"/>
            <ac:spMk id="2" creationId="{424831CF-C059-4C8A-B40B-52D16418C6D8}"/>
          </ac:spMkLst>
        </pc:spChg>
        <pc:spChg chg="mod">
          <ac:chgData name="SRI Manasa Valluru" userId="5079ffc5395aa18d" providerId="LiveId" clId="{2387188A-4186-4EA0-9F0A-4D6B506622C6}" dt="2022-04-28T21:15:20.249" v="742" actId="26606"/>
          <ac:spMkLst>
            <pc:docMk/>
            <pc:sldMk cId="2315813329" sldId="262"/>
            <ac:spMk id="3" creationId="{1C797A59-F0A6-4607-A688-B435380FDC51}"/>
          </ac:spMkLst>
        </pc:spChg>
        <pc:spChg chg="add">
          <ac:chgData name="SRI Manasa Valluru" userId="5079ffc5395aa18d" providerId="LiveId" clId="{2387188A-4186-4EA0-9F0A-4D6B506622C6}" dt="2022-04-28T21:15:20.249" v="742" actId="26606"/>
          <ac:spMkLst>
            <pc:docMk/>
            <pc:sldMk cId="2315813329" sldId="262"/>
            <ac:spMk id="8" creationId="{7CB4857B-ED7C-444D-9F04-2F885114A1C2}"/>
          </ac:spMkLst>
        </pc:spChg>
        <pc:spChg chg="add">
          <ac:chgData name="SRI Manasa Valluru" userId="5079ffc5395aa18d" providerId="LiveId" clId="{2387188A-4186-4EA0-9F0A-4D6B506622C6}" dt="2022-04-28T21:15:20.249" v="742" actId="26606"/>
          <ac:spMkLst>
            <pc:docMk/>
            <pc:sldMk cId="2315813329" sldId="262"/>
            <ac:spMk id="10" creationId="{D18046FB-44EA-4FD8-A585-EA09A319B2D0}"/>
          </ac:spMkLst>
        </pc:spChg>
        <pc:spChg chg="add">
          <ac:chgData name="SRI Manasa Valluru" userId="5079ffc5395aa18d" providerId="LiveId" clId="{2387188A-4186-4EA0-9F0A-4D6B506622C6}" dt="2022-04-28T21:15:20.249" v="742" actId="26606"/>
          <ac:spMkLst>
            <pc:docMk/>
            <pc:sldMk cId="2315813329" sldId="262"/>
            <ac:spMk id="12" creationId="{479F5F2B-8B58-4140-AE6A-51F6C67B18D9}"/>
          </ac:spMkLst>
        </pc:spChg>
      </pc:sldChg>
      <pc:sldChg chg="addSp delSp modSp new mod setBg">
        <pc:chgData name="SRI Manasa Valluru" userId="5079ffc5395aa18d" providerId="LiveId" clId="{2387188A-4186-4EA0-9F0A-4D6B506622C6}" dt="2022-04-28T21:10:59.217" v="698" actId="14100"/>
        <pc:sldMkLst>
          <pc:docMk/>
          <pc:sldMk cId="3707840696" sldId="263"/>
        </pc:sldMkLst>
        <pc:spChg chg="mod ord">
          <ac:chgData name="SRI Manasa Valluru" userId="5079ffc5395aa18d" providerId="LiveId" clId="{2387188A-4186-4EA0-9F0A-4D6B506622C6}" dt="2022-04-28T21:09:26.997" v="690" actId="255"/>
          <ac:spMkLst>
            <pc:docMk/>
            <pc:sldMk cId="3707840696" sldId="263"/>
            <ac:spMk id="2" creationId="{EADCD6B8-5124-4ABD-B560-2D5A2729C0F9}"/>
          </ac:spMkLst>
        </pc:spChg>
        <pc:spChg chg="del">
          <ac:chgData name="SRI Manasa Valluru" userId="5079ffc5395aa18d" providerId="LiveId" clId="{2387188A-4186-4EA0-9F0A-4D6B506622C6}" dt="2022-04-28T20:31:16.934" v="2" actId="22"/>
          <ac:spMkLst>
            <pc:docMk/>
            <pc:sldMk cId="3707840696" sldId="263"/>
            <ac:spMk id="3" creationId="{821959D9-9DA0-408B-A7A4-90035325D347}"/>
          </ac:spMkLst>
        </pc:spChg>
        <pc:spChg chg="add del mod">
          <ac:chgData name="SRI Manasa Valluru" userId="5079ffc5395aa18d" providerId="LiveId" clId="{2387188A-4186-4EA0-9F0A-4D6B506622C6}" dt="2022-04-28T21:10:59.217" v="698" actId="14100"/>
          <ac:spMkLst>
            <pc:docMk/>
            <pc:sldMk cId="3707840696" sldId="263"/>
            <ac:spMk id="6" creationId="{966ED8A0-0918-4A1A-83D7-0B7D305A0545}"/>
          </ac:spMkLst>
        </pc:spChg>
        <pc:spChg chg="add del">
          <ac:chgData name="SRI Manasa Valluru" userId="5079ffc5395aa18d" providerId="LiveId" clId="{2387188A-4186-4EA0-9F0A-4D6B506622C6}" dt="2022-04-28T21:07:56.996" v="675" actId="26606"/>
          <ac:spMkLst>
            <pc:docMk/>
            <pc:sldMk cId="3707840696" sldId="263"/>
            <ac:spMk id="8" creationId="{AE47195D-EC06-4298-8805-0F0D65997676}"/>
          </ac:spMkLst>
        </pc:spChg>
        <pc:spChg chg="add del">
          <ac:chgData name="SRI Manasa Valluru" userId="5079ffc5395aa18d" providerId="LiveId" clId="{2387188A-4186-4EA0-9F0A-4D6B506622C6}" dt="2022-04-28T21:07:56.996" v="675" actId="26606"/>
          <ac:spMkLst>
            <pc:docMk/>
            <pc:sldMk cId="3707840696" sldId="263"/>
            <ac:spMk id="9" creationId="{FB28DAC6-B053-19BC-BBAB-AAFD77BE379C}"/>
          </ac:spMkLst>
        </pc:spChg>
        <pc:spChg chg="add del">
          <ac:chgData name="SRI Manasa Valluru" userId="5079ffc5395aa18d" providerId="LiveId" clId="{2387188A-4186-4EA0-9F0A-4D6B506622C6}" dt="2022-04-28T21:07:43.894" v="673" actId="26606"/>
          <ac:spMkLst>
            <pc:docMk/>
            <pc:sldMk cId="3707840696" sldId="263"/>
            <ac:spMk id="10" creationId="{EE8EF37B-0954-5DB9-6C18-81A1BF955460}"/>
          </ac:spMkLst>
        </pc:spChg>
        <pc:spChg chg="add del">
          <ac:chgData name="SRI Manasa Valluru" userId="5079ffc5395aa18d" providerId="LiveId" clId="{2387188A-4186-4EA0-9F0A-4D6B506622C6}" dt="2022-04-28T21:07:56.996" v="675" actId="26606"/>
          <ac:spMkLst>
            <pc:docMk/>
            <pc:sldMk cId="3707840696" sldId="263"/>
            <ac:spMk id="11" creationId="{99413ED5-9ED4-4772-BCE4-2BCAE6B12E35}"/>
          </ac:spMkLst>
        </pc:spChg>
        <pc:spChg chg="add del">
          <ac:chgData name="SRI Manasa Valluru" userId="5079ffc5395aa18d" providerId="LiveId" clId="{2387188A-4186-4EA0-9F0A-4D6B506622C6}" dt="2022-04-28T21:07:56.996" v="675" actId="26606"/>
          <ac:spMkLst>
            <pc:docMk/>
            <pc:sldMk cId="3707840696" sldId="263"/>
            <ac:spMk id="12" creationId="{04357C93-F0CB-4A1C-8F77-4E9063789819}"/>
          </ac:spMkLst>
        </pc:spChg>
        <pc:spChg chg="add del">
          <ac:chgData name="SRI Manasa Valluru" userId="5079ffc5395aa18d" providerId="LiveId" clId="{2387188A-4186-4EA0-9F0A-4D6B506622C6}" dt="2022-04-28T21:07:43.894" v="673" actId="26606"/>
          <ac:spMkLst>
            <pc:docMk/>
            <pc:sldMk cId="3707840696" sldId="263"/>
            <ac:spMk id="13" creationId="{09CE5964-C755-4A53-9158-BFEE681DB495}"/>
          </ac:spMkLst>
        </pc:spChg>
        <pc:spChg chg="add del">
          <ac:chgData name="SRI Manasa Valluru" userId="5079ffc5395aa18d" providerId="LiveId" clId="{2387188A-4186-4EA0-9F0A-4D6B506622C6}" dt="2022-04-28T21:07:56.996" v="675" actId="26606"/>
          <ac:spMkLst>
            <pc:docMk/>
            <pc:sldMk cId="3707840696" sldId="263"/>
            <ac:spMk id="14" creationId="{90F533E9-6690-41A8-A372-4C6C622D028D}"/>
          </ac:spMkLst>
        </pc:spChg>
        <pc:spChg chg="add del">
          <ac:chgData name="SRI Manasa Valluru" userId="5079ffc5395aa18d" providerId="LiveId" clId="{2387188A-4186-4EA0-9F0A-4D6B506622C6}" dt="2022-04-28T21:08:02.832" v="677" actId="26606"/>
          <ac:spMkLst>
            <pc:docMk/>
            <pc:sldMk cId="3707840696" sldId="263"/>
            <ac:spMk id="16" creationId="{2151139A-886F-4B97-8815-729AD3831BBD}"/>
          </ac:spMkLst>
        </pc:spChg>
        <pc:spChg chg="add del">
          <ac:chgData name="SRI Manasa Valluru" userId="5079ffc5395aa18d" providerId="LiveId" clId="{2387188A-4186-4EA0-9F0A-4D6B506622C6}" dt="2022-04-28T21:08:02.832" v="677" actId="26606"/>
          <ac:spMkLst>
            <pc:docMk/>
            <pc:sldMk cId="3707840696" sldId="263"/>
            <ac:spMk id="17" creationId="{AFFC87AC-C919-4FE5-BAC3-39509E001152}"/>
          </ac:spMkLst>
        </pc:spChg>
        <pc:spChg chg="add del">
          <ac:chgData name="SRI Manasa Valluru" userId="5079ffc5395aa18d" providerId="LiveId" clId="{2387188A-4186-4EA0-9F0A-4D6B506622C6}" dt="2022-04-28T21:08:02.832" v="677" actId="26606"/>
          <ac:spMkLst>
            <pc:docMk/>
            <pc:sldMk cId="3707840696" sldId="263"/>
            <ac:spMk id="18" creationId="{AB5E08C4-8CDD-4623-A5B8-E998C6DEE3B7}"/>
          </ac:spMkLst>
        </pc:spChg>
        <pc:spChg chg="add del">
          <ac:chgData name="SRI Manasa Valluru" userId="5079ffc5395aa18d" providerId="LiveId" clId="{2387188A-4186-4EA0-9F0A-4D6B506622C6}" dt="2022-04-28T21:07:43.894" v="673" actId="26606"/>
          <ac:spMkLst>
            <pc:docMk/>
            <pc:sldMk cId="3707840696" sldId="263"/>
            <ac:spMk id="19" creationId="{A0144B8D-ABC9-4F44-8451-5B06A9C80B24}"/>
          </ac:spMkLst>
        </pc:spChg>
        <pc:spChg chg="add del">
          <ac:chgData name="SRI Manasa Valluru" userId="5079ffc5395aa18d" providerId="LiveId" clId="{2387188A-4186-4EA0-9F0A-4D6B506622C6}" dt="2022-04-28T21:08:02.832" v="677" actId="26606"/>
          <ac:spMkLst>
            <pc:docMk/>
            <pc:sldMk cId="3707840696" sldId="263"/>
            <ac:spMk id="20" creationId="{7D0659F6-0853-468D-B1B2-44FDBE98B80F}"/>
          </ac:spMkLst>
        </pc:spChg>
        <pc:spChg chg="add del">
          <ac:chgData name="SRI Manasa Valluru" userId="5079ffc5395aa18d" providerId="LiveId" clId="{2387188A-4186-4EA0-9F0A-4D6B506622C6}" dt="2022-04-28T21:07:43.894" v="673" actId="26606"/>
          <ac:spMkLst>
            <pc:docMk/>
            <pc:sldMk cId="3707840696" sldId="263"/>
            <ac:spMk id="21" creationId="{30581CF1-C445-4EA2-8A1B-47EFAA87E369}"/>
          </ac:spMkLst>
        </pc:spChg>
        <pc:spChg chg="add del">
          <ac:chgData name="SRI Manasa Valluru" userId="5079ffc5395aa18d" providerId="LiveId" clId="{2387188A-4186-4EA0-9F0A-4D6B506622C6}" dt="2022-04-28T21:08:02.832" v="677" actId="26606"/>
          <ac:spMkLst>
            <pc:docMk/>
            <pc:sldMk cId="3707840696" sldId="263"/>
            <ac:spMk id="22" creationId="{15F33878-D502-4FFA-8ACE-F2AECDB2A23F}"/>
          </ac:spMkLst>
        </pc:spChg>
        <pc:spChg chg="add del">
          <ac:chgData name="SRI Manasa Valluru" userId="5079ffc5395aa18d" providerId="LiveId" clId="{2387188A-4186-4EA0-9F0A-4D6B506622C6}" dt="2022-04-28T21:08:02.832" v="677" actId="26606"/>
          <ac:spMkLst>
            <pc:docMk/>
            <pc:sldMk cId="3707840696" sldId="263"/>
            <ac:spMk id="23" creationId="{977ACDD7-882D-4B81-A213-84C82B96B01E}"/>
          </ac:spMkLst>
        </pc:spChg>
        <pc:spChg chg="add del">
          <ac:chgData name="SRI Manasa Valluru" userId="5079ffc5395aa18d" providerId="LiveId" clId="{2387188A-4186-4EA0-9F0A-4D6B506622C6}" dt="2022-04-28T21:08:02.832" v="677" actId="26606"/>
          <ac:spMkLst>
            <pc:docMk/>
            <pc:sldMk cId="3707840696" sldId="263"/>
            <ac:spMk id="24" creationId="{AFD4F3DF-937C-60B0-B94F-8EE395596C29}"/>
          </ac:spMkLst>
        </pc:spChg>
        <pc:spChg chg="add del">
          <ac:chgData name="SRI Manasa Valluru" userId="5079ffc5395aa18d" providerId="LiveId" clId="{2387188A-4186-4EA0-9F0A-4D6B506622C6}" dt="2022-04-28T21:08:02.832" v="677" actId="26606"/>
          <ac:spMkLst>
            <pc:docMk/>
            <pc:sldMk cId="3707840696" sldId="263"/>
            <ac:spMk id="25" creationId="{D625ED14-F0D2-4FCA-87F3-4E3D2A03DF4A}"/>
          </ac:spMkLst>
        </pc:spChg>
        <pc:grpChg chg="add del">
          <ac:chgData name="SRI Manasa Valluru" userId="5079ffc5395aa18d" providerId="LiveId" clId="{2387188A-4186-4EA0-9F0A-4D6B506622C6}" dt="2022-04-28T21:07:43.894" v="673" actId="26606"/>
          <ac:grpSpMkLst>
            <pc:docMk/>
            <pc:sldMk cId="3707840696" sldId="263"/>
            <ac:grpSpMk id="15" creationId="{C77639EA-C9D1-44CA-BBC0-30625E7CDBB0}"/>
          </ac:grpSpMkLst>
        </pc:grpChg>
        <pc:picChg chg="add mod ord">
          <ac:chgData name="SRI Manasa Valluru" userId="5079ffc5395aa18d" providerId="LiveId" clId="{2387188A-4186-4EA0-9F0A-4D6B506622C6}" dt="2022-04-28T21:08:02.832" v="677" actId="26606"/>
          <ac:picMkLst>
            <pc:docMk/>
            <pc:sldMk cId="3707840696" sldId="263"/>
            <ac:picMk id="5" creationId="{7E47632D-8800-4799-BEED-9A26A648B57B}"/>
          </ac:picMkLst>
        </pc:picChg>
      </pc:sldChg>
      <pc:sldChg chg="addSp delSp modSp new mod setBg">
        <pc:chgData name="SRI Manasa Valluru" userId="5079ffc5395aa18d" providerId="LiveId" clId="{2387188A-4186-4EA0-9F0A-4D6B506622C6}" dt="2022-04-28T21:27:40.485" v="787" actId="20577"/>
        <pc:sldMkLst>
          <pc:docMk/>
          <pc:sldMk cId="536389795" sldId="264"/>
        </pc:sldMkLst>
        <pc:spChg chg="mod">
          <ac:chgData name="SRI Manasa Valluru" userId="5079ffc5395aa18d" providerId="LiveId" clId="{2387188A-4186-4EA0-9F0A-4D6B506622C6}" dt="2022-04-28T21:09:12.238" v="688" actId="26606"/>
          <ac:spMkLst>
            <pc:docMk/>
            <pc:sldMk cId="536389795" sldId="264"/>
            <ac:spMk id="2" creationId="{2294763A-5124-4547-97D9-D560A581B83B}"/>
          </ac:spMkLst>
        </pc:spChg>
        <pc:spChg chg="mod">
          <ac:chgData name="SRI Manasa Valluru" userId="5079ffc5395aa18d" providerId="LiveId" clId="{2387188A-4186-4EA0-9F0A-4D6B506622C6}" dt="2022-04-28T21:27:40.485" v="787" actId="20577"/>
          <ac:spMkLst>
            <pc:docMk/>
            <pc:sldMk cId="536389795" sldId="264"/>
            <ac:spMk id="3" creationId="{B5545A82-655D-4AC9-AC1B-3CA6B80A47D1}"/>
          </ac:spMkLst>
        </pc:spChg>
        <pc:spChg chg="add del">
          <ac:chgData name="SRI Manasa Valluru" userId="5079ffc5395aa18d" providerId="LiveId" clId="{2387188A-4186-4EA0-9F0A-4D6B506622C6}" dt="2022-04-28T21:09:12.238" v="688" actId="26606"/>
          <ac:spMkLst>
            <pc:docMk/>
            <pc:sldMk cId="536389795" sldId="264"/>
            <ac:spMk id="10" creationId="{201CC55D-ED54-4C5C-95E6-10947BD1103B}"/>
          </ac:spMkLst>
        </pc:spChg>
        <pc:spChg chg="add del">
          <ac:chgData name="SRI Manasa Valluru" userId="5079ffc5395aa18d" providerId="LiveId" clId="{2387188A-4186-4EA0-9F0A-4D6B506622C6}" dt="2022-04-28T21:09:12.238" v="688" actId="26606"/>
          <ac:spMkLst>
            <pc:docMk/>
            <pc:sldMk cId="536389795" sldId="264"/>
            <ac:spMk id="16" creationId="{3873B707-463F-40B0-8227-E8CC6C67EB25}"/>
          </ac:spMkLst>
        </pc:spChg>
        <pc:spChg chg="add del">
          <ac:chgData name="SRI Manasa Valluru" userId="5079ffc5395aa18d" providerId="LiveId" clId="{2387188A-4186-4EA0-9F0A-4D6B506622C6}" dt="2022-04-28T21:09:12.238" v="688" actId="26606"/>
          <ac:spMkLst>
            <pc:docMk/>
            <pc:sldMk cId="536389795" sldId="264"/>
            <ac:spMk id="18" creationId="{C13237C8-E62C-4F0D-A318-BD6FB6C2D138}"/>
          </ac:spMkLst>
        </pc:spChg>
        <pc:spChg chg="add del">
          <ac:chgData name="SRI Manasa Valluru" userId="5079ffc5395aa18d" providerId="LiveId" clId="{2387188A-4186-4EA0-9F0A-4D6B506622C6}" dt="2022-04-28T21:09:12.238" v="688" actId="26606"/>
          <ac:spMkLst>
            <pc:docMk/>
            <pc:sldMk cId="536389795" sldId="264"/>
            <ac:spMk id="20" creationId="{19C9EAEA-39D0-4B0E-A0EB-51E7B26740B1}"/>
          </ac:spMkLst>
        </pc:spChg>
        <pc:grpChg chg="add del">
          <ac:chgData name="SRI Manasa Valluru" userId="5079ffc5395aa18d" providerId="LiveId" clId="{2387188A-4186-4EA0-9F0A-4D6B506622C6}" dt="2022-04-28T21:09:12.238" v="688" actId="26606"/>
          <ac:grpSpMkLst>
            <pc:docMk/>
            <pc:sldMk cId="536389795" sldId="264"/>
            <ac:grpSpMk id="12" creationId="{1DE889C7-FAD6-4397-98E2-05D503484459}"/>
          </ac:grpSpMkLst>
        </pc:grpChg>
        <pc:picChg chg="add mod">
          <ac:chgData name="SRI Manasa Valluru" userId="5079ffc5395aa18d" providerId="LiveId" clId="{2387188A-4186-4EA0-9F0A-4D6B506622C6}" dt="2022-04-28T21:09:12.238" v="688" actId="26606"/>
          <ac:picMkLst>
            <pc:docMk/>
            <pc:sldMk cId="536389795" sldId="264"/>
            <ac:picMk id="5" creationId="{AB3F4927-3B4F-4DF9-81F1-03C45CEA298A}"/>
          </ac:picMkLst>
        </pc:picChg>
        <pc:cxnChg chg="add del">
          <ac:chgData name="SRI Manasa Valluru" userId="5079ffc5395aa18d" providerId="LiveId" clId="{2387188A-4186-4EA0-9F0A-4D6B506622C6}" dt="2022-04-28T21:09:08.161" v="683" actId="26606"/>
          <ac:cxnSpMkLst>
            <pc:docMk/>
            <pc:sldMk cId="536389795" sldId="264"/>
            <ac:cxnSpMk id="25" creationId="{A7F400EE-A8A5-48AF-B4D6-291B52C6F0B0}"/>
          </ac:cxnSpMkLst>
        </pc:cxnChg>
      </pc:sldChg>
      <pc:sldChg chg="addSp delSp modSp new mod">
        <pc:chgData name="SRI Manasa Valluru" userId="5079ffc5395aa18d" providerId="LiveId" clId="{2387188A-4186-4EA0-9F0A-4D6B506622C6}" dt="2022-04-28T21:09:50.958" v="693" actId="255"/>
        <pc:sldMkLst>
          <pc:docMk/>
          <pc:sldMk cId="20440793" sldId="265"/>
        </pc:sldMkLst>
        <pc:spChg chg="mod">
          <ac:chgData name="SRI Manasa Valluru" userId="5079ffc5395aa18d" providerId="LiveId" clId="{2387188A-4186-4EA0-9F0A-4D6B506622C6}" dt="2022-04-28T20:37:18.752" v="236" actId="20577"/>
          <ac:spMkLst>
            <pc:docMk/>
            <pc:sldMk cId="20440793" sldId="265"/>
            <ac:spMk id="2" creationId="{A7D3B947-D1A9-4938-9D39-7BCDF1E8B966}"/>
          </ac:spMkLst>
        </pc:spChg>
        <pc:spChg chg="del mod">
          <ac:chgData name="SRI Manasa Valluru" userId="5079ffc5395aa18d" providerId="LiveId" clId="{2387188A-4186-4EA0-9F0A-4D6B506622C6}" dt="2022-04-28T20:36:06.285" v="205" actId="22"/>
          <ac:spMkLst>
            <pc:docMk/>
            <pc:sldMk cId="20440793" sldId="265"/>
            <ac:spMk id="3" creationId="{6994F8E5-9813-43C4-BDCE-AF0B2DF7EF97}"/>
          </ac:spMkLst>
        </pc:spChg>
        <pc:spChg chg="add mod">
          <ac:chgData name="SRI Manasa Valluru" userId="5079ffc5395aa18d" providerId="LiveId" clId="{2387188A-4186-4EA0-9F0A-4D6B506622C6}" dt="2022-04-28T21:09:50.958" v="693" actId="255"/>
          <ac:spMkLst>
            <pc:docMk/>
            <pc:sldMk cId="20440793" sldId="265"/>
            <ac:spMk id="6" creationId="{D18ED9A3-48A9-43BC-9B1B-EA46772E23F5}"/>
          </ac:spMkLst>
        </pc:spChg>
        <pc:picChg chg="add mod ord">
          <ac:chgData name="SRI Manasa Valluru" userId="5079ffc5395aa18d" providerId="LiveId" clId="{2387188A-4186-4EA0-9F0A-4D6B506622C6}" dt="2022-04-28T20:36:09.367" v="206" actId="1076"/>
          <ac:picMkLst>
            <pc:docMk/>
            <pc:sldMk cId="20440793" sldId="265"/>
            <ac:picMk id="5" creationId="{60F9EBDE-A046-4F3A-A071-1C112D893965}"/>
          </ac:picMkLst>
        </pc:picChg>
      </pc:sldChg>
      <pc:sldChg chg="addSp delSp modSp new mod">
        <pc:chgData name="SRI Manasa Valluru" userId="5079ffc5395aa18d" providerId="LiveId" clId="{2387188A-4186-4EA0-9F0A-4D6B506622C6}" dt="2022-04-28T21:11:40.155" v="703" actId="26606"/>
        <pc:sldMkLst>
          <pc:docMk/>
          <pc:sldMk cId="2878954691" sldId="266"/>
        </pc:sldMkLst>
        <pc:spChg chg="mod">
          <ac:chgData name="SRI Manasa Valluru" userId="5079ffc5395aa18d" providerId="LiveId" clId="{2387188A-4186-4EA0-9F0A-4D6B506622C6}" dt="2022-04-28T20:37:50.071" v="239" actId="20577"/>
          <ac:spMkLst>
            <pc:docMk/>
            <pc:sldMk cId="2878954691" sldId="266"/>
            <ac:spMk id="2" creationId="{8B890D02-ACA7-4523-9CB4-FE5678F877FB}"/>
          </ac:spMkLst>
        </pc:spChg>
        <pc:spChg chg="add del mod">
          <ac:chgData name="SRI Manasa Valluru" userId="5079ffc5395aa18d" providerId="LiveId" clId="{2387188A-4186-4EA0-9F0A-4D6B506622C6}" dt="2022-04-28T21:11:40.155" v="703" actId="26606"/>
          <ac:spMkLst>
            <pc:docMk/>
            <pc:sldMk cId="2878954691" sldId="266"/>
            <ac:spMk id="3" creationId="{12336F60-26A6-4EE1-B157-EA9171F5AA66}"/>
          </ac:spMkLst>
        </pc:spChg>
        <pc:graphicFrameChg chg="add del">
          <ac:chgData name="SRI Manasa Valluru" userId="5079ffc5395aa18d" providerId="LiveId" clId="{2387188A-4186-4EA0-9F0A-4D6B506622C6}" dt="2022-04-28T21:11:39.055" v="700" actId="26606"/>
          <ac:graphicFrameMkLst>
            <pc:docMk/>
            <pc:sldMk cId="2878954691" sldId="266"/>
            <ac:graphicFrameMk id="5" creationId="{9E51396D-F6E4-8C61-CDE5-9ECD2BA85CBF}"/>
          </ac:graphicFrameMkLst>
        </pc:graphicFrameChg>
        <pc:graphicFrameChg chg="add del">
          <ac:chgData name="SRI Manasa Valluru" userId="5079ffc5395aa18d" providerId="LiveId" clId="{2387188A-4186-4EA0-9F0A-4D6B506622C6}" dt="2022-04-28T21:11:39.976" v="702" actId="26606"/>
          <ac:graphicFrameMkLst>
            <pc:docMk/>
            <pc:sldMk cId="2878954691" sldId="266"/>
            <ac:graphicFrameMk id="7" creationId="{64F45329-43A0-85DE-1826-B6EC411CD2C7}"/>
          </ac:graphicFrameMkLst>
        </pc:graphicFrameChg>
        <pc:graphicFrameChg chg="add">
          <ac:chgData name="SRI Manasa Valluru" userId="5079ffc5395aa18d" providerId="LiveId" clId="{2387188A-4186-4EA0-9F0A-4D6B506622C6}" dt="2022-04-28T21:11:40.155" v="703" actId="26606"/>
          <ac:graphicFrameMkLst>
            <pc:docMk/>
            <pc:sldMk cId="2878954691" sldId="266"/>
            <ac:graphicFrameMk id="9" creationId="{CD667987-6EDE-DA93-71A2-1DA385C7564E}"/>
          </ac:graphicFrameMkLst>
        </pc:graphicFrameChg>
      </pc:sldChg>
      <pc:sldChg chg="addSp delSp modSp new mod setBg setClrOvrMap">
        <pc:chgData name="SRI Manasa Valluru" userId="5079ffc5395aa18d" providerId="LiveId" clId="{2387188A-4186-4EA0-9F0A-4D6B506622C6}" dt="2022-04-28T21:13:33.609" v="722" actId="26606"/>
        <pc:sldMkLst>
          <pc:docMk/>
          <pc:sldMk cId="4047867714" sldId="267"/>
        </pc:sldMkLst>
        <pc:spChg chg="mod">
          <ac:chgData name="SRI Manasa Valluru" userId="5079ffc5395aa18d" providerId="LiveId" clId="{2387188A-4186-4EA0-9F0A-4D6B506622C6}" dt="2022-04-28T21:13:01.186" v="714" actId="26606"/>
          <ac:spMkLst>
            <pc:docMk/>
            <pc:sldMk cId="4047867714" sldId="267"/>
            <ac:spMk id="2" creationId="{39A88AAD-B5F5-4C73-94BA-A577BCFF7968}"/>
          </ac:spMkLst>
        </pc:spChg>
        <pc:spChg chg="add del mod">
          <ac:chgData name="SRI Manasa Valluru" userId="5079ffc5395aa18d" providerId="LiveId" clId="{2387188A-4186-4EA0-9F0A-4D6B506622C6}" dt="2022-04-28T21:12:20.888" v="712" actId="26606"/>
          <ac:spMkLst>
            <pc:docMk/>
            <pc:sldMk cId="4047867714" sldId="267"/>
            <ac:spMk id="3" creationId="{B494B274-142D-4834-870D-2C2F58BE3EF3}"/>
          </ac:spMkLst>
        </pc:spChg>
        <pc:spChg chg="add del">
          <ac:chgData name="SRI Manasa Valluru" userId="5079ffc5395aa18d" providerId="LiveId" clId="{2387188A-4186-4EA0-9F0A-4D6B506622C6}" dt="2022-04-28T21:12:20.851" v="711" actId="26606"/>
          <ac:spMkLst>
            <pc:docMk/>
            <pc:sldMk cId="4047867714" sldId="267"/>
            <ac:spMk id="8" creationId="{DBF61EA3-B236-439E-9C0B-340980D56BEE}"/>
          </ac:spMkLst>
        </pc:spChg>
        <pc:spChg chg="add del">
          <ac:chgData name="SRI Manasa Valluru" userId="5079ffc5395aa18d" providerId="LiveId" clId="{2387188A-4186-4EA0-9F0A-4D6B506622C6}" dt="2022-04-28T21:12:11.444" v="705" actId="26606"/>
          <ac:spMkLst>
            <pc:docMk/>
            <pc:sldMk cId="4047867714" sldId="267"/>
            <ac:spMk id="9" creationId="{53B021B3-DE93-4AB7-8A18-CF5F1CED88B8}"/>
          </ac:spMkLst>
        </pc:spChg>
        <pc:spChg chg="add del">
          <ac:chgData name="SRI Manasa Valluru" userId="5079ffc5395aa18d" providerId="LiveId" clId="{2387188A-4186-4EA0-9F0A-4D6B506622C6}" dt="2022-04-28T21:12:11.444" v="705" actId="26606"/>
          <ac:spMkLst>
            <pc:docMk/>
            <pc:sldMk cId="4047867714" sldId="267"/>
            <ac:spMk id="11" creationId="{52D502E5-F6B4-4D58-B4AE-FC466FF15EE8}"/>
          </ac:spMkLst>
        </pc:spChg>
        <pc:spChg chg="add del">
          <ac:chgData name="SRI Manasa Valluru" userId="5079ffc5395aa18d" providerId="LiveId" clId="{2387188A-4186-4EA0-9F0A-4D6B506622C6}" dt="2022-04-28T21:12:11.444" v="705" actId="26606"/>
          <ac:spMkLst>
            <pc:docMk/>
            <pc:sldMk cId="4047867714" sldId="267"/>
            <ac:spMk id="13" creationId="{9DECDBF4-02B6-4BB4-B65B-B8107AD6A9E8}"/>
          </ac:spMkLst>
        </pc:spChg>
        <pc:spChg chg="add del">
          <ac:chgData name="SRI Manasa Valluru" userId="5079ffc5395aa18d" providerId="LiveId" clId="{2387188A-4186-4EA0-9F0A-4D6B506622C6}" dt="2022-04-28T21:12:20.851" v="711" actId="26606"/>
          <ac:spMkLst>
            <pc:docMk/>
            <pc:sldMk cId="4047867714" sldId="267"/>
            <ac:spMk id="14" creationId="{E659831F-0D9A-4C63-9EBB-8435B85A440F}"/>
          </ac:spMkLst>
        </pc:spChg>
        <pc:spChg chg="add del">
          <ac:chgData name="SRI Manasa Valluru" userId="5079ffc5395aa18d" providerId="LiveId" clId="{2387188A-4186-4EA0-9F0A-4D6B506622C6}" dt="2022-04-28T21:12:14.293" v="707" actId="26606"/>
          <ac:spMkLst>
            <pc:docMk/>
            <pc:sldMk cId="4047867714" sldId="267"/>
            <ac:spMk id="15" creationId="{B494B274-142D-4834-870D-2C2F58BE3EF3}"/>
          </ac:spMkLst>
        </pc:spChg>
        <pc:spChg chg="add del">
          <ac:chgData name="SRI Manasa Valluru" userId="5079ffc5395aa18d" providerId="LiveId" clId="{2387188A-4186-4EA0-9F0A-4D6B506622C6}" dt="2022-04-28T21:12:16.207" v="709" actId="26606"/>
          <ac:spMkLst>
            <pc:docMk/>
            <pc:sldMk cId="4047867714" sldId="267"/>
            <ac:spMk id="19" creationId="{53B021B3-DE93-4AB7-8A18-CF5F1CED88B8}"/>
          </ac:spMkLst>
        </pc:spChg>
        <pc:spChg chg="add del">
          <ac:chgData name="SRI Manasa Valluru" userId="5079ffc5395aa18d" providerId="LiveId" clId="{2387188A-4186-4EA0-9F0A-4D6B506622C6}" dt="2022-04-28T21:12:16.207" v="709" actId="26606"/>
          <ac:spMkLst>
            <pc:docMk/>
            <pc:sldMk cId="4047867714" sldId="267"/>
            <ac:spMk id="20" creationId="{52D502E5-F6B4-4D58-B4AE-FC466FF15EE8}"/>
          </ac:spMkLst>
        </pc:spChg>
        <pc:spChg chg="add del">
          <ac:chgData name="SRI Manasa Valluru" userId="5079ffc5395aa18d" providerId="LiveId" clId="{2387188A-4186-4EA0-9F0A-4D6B506622C6}" dt="2022-04-28T21:12:16.207" v="709" actId="26606"/>
          <ac:spMkLst>
            <pc:docMk/>
            <pc:sldMk cId="4047867714" sldId="267"/>
            <ac:spMk id="21" creationId="{9DECDBF4-02B6-4BB4-B65B-B8107AD6A9E8}"/>
          </ac:spMkLst>
        </pc:spChg>
        <pc:spChg chg="add del">
          <ac:chgData name="SRI Manasa Valluru" userId="5079ffc5395aa18d" providerId="LiveId" clId="{2387188A-4186-4EA0-9F0A-4D6B506622C6}" dt="2022-04-28T21:12:20.851" v="711" actId="26606"/>
          <ac:spMkLst>
            <pc:docMk/>
            <pc:sldMk cId="4047867714" sldId="267"/>
            <ac:spMk id="25" creationId="{B494B274-142D-4834-870D-2C2F58BE3EF3}"/>
          </ac:spMkLst>
        </pc:spChg>
        <pc:spChg chg="add del">
          <ac:chgData name="SRI Manasa Valluru" userId="5079ffc5395aa18d" providerId="LiveId" clId="{2387188A-4186-4EA0-9F0A-4D6B506622C6}" dt="2022-04-28T21:13:33.609" v="722" actId="26606"/>
          <ac:spMkLst>
            <pc:docMk/>
            <pc:sldMk cId="4047867714" sldId="267"/>
            <ac:spMk id="27" creationId="{7CB4857B-ED7C-444D-9F04-2F885114A1C2}"/>
          </ac:spMkLst>
        </pc:spChg>
        <pc:spChg chg="add del">
          <ac:chgData name="SRI Manasa Valluru" userId="5079ffc5395aa18d" providerId="LiveId" clId="{2387188A-4186-4EA0-9F0A-4D6B506622C6}" dt="2022-04-28T21:13:33.609" v="722" actId="26606"/>
          <ac:spMkLst>
            <pc:docMk/>
            <pc:sldMk cId="4047867714" sldId="267"/>
            <ac:spMk id="28" creationId="{D18046FB-44EA-4FD8-A585-EA09A319B2D0}"/>
          </ac:spMkLst>
        </pc:spChg>
        <pc:spChg chg="add del">
          <ac:chgData name="SRI Manasa Valluru" userId="5079ffc5395aa18d" providerId="LiveId" clId="{2387188A-4186-4EA0-9F0A-4D6B506622C6}" dt="2022-04-28T21:13:33.609" v="722" actId="26606"/>
          <ac:spMkLst>
            <pc:docMk/>
            <pc:sldMk cId="4047867714" sldId="267"/>
            <ac:spMk id="29" creationId="{479F5F2B-8B58-4140-AE6A-51F6C67B18D9}"/>
          </ac:spMkLst>
        </pc:spChg>
        <pc:spChg chg="add mod">
          <ac:chgData name="SRI Manasa Valluru" userId="5079ffc5395aa18d" providerId="LiveId" clId="{2387188A-4186-4EA0-9F0A-4D6B506622C6}" dt="2022-04-28T21:13:01.186" v="714" actId="26606"/>
          <ac:spMkLst>
            <pc:docMk/>
            <pc:sldMk cId="4047867714" sldId="267"/>
            <ac:spMk id="30" creationId="{B494B274-142D-4834-870D-2C2F58BE3EF3}"/>
          </ac:spMkLst>
        </pc:spChg>
        <pc:spChg chg="add del">
          <ac:chgData name="SRI Manasa Valluru" userId="5079ffc5395aa18d" providerId="LiveId" clId="{2387188A-4186-4EA0-9F0A-4D6B506622C6}" dt="2022-04-28T21:13:01.186" v="714" actId="26606"/>
          <ac:spMkLst>
            <pc:docMk/>
            <pc:sldMk cId="4047867714" sldId="267"/>
            <ac:spMk id="35" creationId="{9264D464-898B-4908-88FD-33A83D6ED64E}"/>
          </ac:spMkLst>
        </pc:spChg>
        <pc:spChg chg="add del">
          <ac:chgData name="SRI Manasa Valluru" userId="5079ffc5395aa18d" providerId="LiveId" clId="{2387188A-4186-4EA0-9F0A-4D6B506622C6}" dt="2022-04-28T21:13:01.186" v="714" actId="26606"/>
          <ac:spMkLst>
            <pc:docMk/>
            <pc:sldMk cId="4047867714" sldId="267"/>
            <ac:spMk id="37" creationId="{F0BC1D9E-4401-4EC0-88FD-ED103CB570EA}"/>
          </ac:spMkLst>
        </pc:spChg>
        <pc:spChg chg="add del">
          <ac:chgData name="SRI Manasa Valluru" userId="5079ffc5395aa18d" providerId="LiveId" clId="{2387188A-4186-4EA0-9F0A-4D6B506622C6}" dt="2022-04-28T21:13:01.186" v="714" actId="26606"/>
          <ac:spMkLst>
            <pc:docMk/>
            <pc:sldMk cId="4047867714" sldId="267"/>
            <ac:spMk id="39" creationId="{B0AAF7C9-094E-400C-A428-F6C2262F6527}"/>
          </ac:spMkLst>
        </pc:spChg>
        <pc:spChg chg="add del">
          <ac:chgData name="SRI Manasa Valluru" userId="5079ffc5395aa18d" providerId="LiveId" clId="{2387188A-4186-4EA0-9F0A-4D6B506622C6}" dt="2022-04-28T21:13:01.186" v="714" actId="26606"/>
          <ac:spMkLst>
            <pc:docMk/>
            <pc:sldMk cId="4047867714" sldId="267"/>
            <ac:spMk id="41" creationId="{6200B311-3585-4069-AAC6-CD443FA5B8AD}"/>
          </ac:spMkLst>
        </pc:spChg>
        <pc:spChg chg="add del">
          <ac:chgData name="SRI Manasa Valluru" userId="5079ffc5395aa18d" providerId="LiveId" clId="{2387188A-4186-4EA0-9F0A-4D6B506622C6}" dt="2022-04-28T21:13:33.609" v="722" actId="26606"/>
          <ac:spMkLst>
            <pc:docMk/>
            <pc:sldMk cId="4047867714" sldId="267"/>
            <ac:spMk id="43" creationId="{7CB4857B-ED7C-444D-9F04-2F885114A1C2}"/>
          </ac:spMkLst>
        </pc:spChg>
        <pc:spChg chg="add del">
          <ac:chgData name="SRI Manasa Valluru" userId="5079ffc5395aa18d" providerId="LiveId" clId="{2387188A-4186-4EA0-9F0A-4D6B506622C6}" dt="2022-04-28T21:13:33.609" v="722" actId="26606"/>
          <ac:spMkLst>
            <pc:docMk/>
            <pc:sldMk cId="4047867714" sldId="267"/>
            <ac:spMk id="44" creationId="{D18046FB-44EA-4FD8-A585-EA09A319B2D0}"/>
          </ac:spMkLst>
        </pc:spChg>
        <pc:spChg chg="add del">
          <ac:chgData name="SRI Manasa Valluru" userId="5079ffc5395aa18d" providerId="LiveId" clId="{2387188A-4186-4EA0-9F0A-4D6B506622C6}" dt="2022-04-28T21:13:33.609" v="722" actId="26606"/>
          <ac:spMkLst>
            <pc:docMk/>
            <pc:sldMk cId="4047867714" sldId="267"/>
            <ac:spMk id="45" creationId="{479F5F2B-8B58-4140-AE6A-51F6C67B18D9}"/>
          </ac:spMkLst>
        </pc:spChg>
        <pc:grpChg chg="add del">
          <ac:chgData name="SRI Manasa Valluru" userId="5079ffc5395aa18d" providerId="LiveId" clId="{2387188A-4186-4EA0-9F0A-4D6B506622C6}" dt="2022-04-28T21:12:20.851" v="711" actId="26606"/>
          <ac:grpSpMkLst>
            <pc:docMk/>
            <pc:sldMk cId="4047867714" sldId="267"/>
            <ac:grpSpMk id="10" creationId="{28FAF094-D087-493F-8DF9-A486C2D6BBAA}"/>
          </ac:grpSpMkLst>
        </pc:grpChg>
        <pc:graphicFrameChg chg="add del">
          <ac:chgData name="SRI Manasa Valluru" userId="5079ffc5395aa18d" providerId="LiveId" clId="{2387188A-4186-4EA0-9F0A-4D6B506622C6}" dt="2022-04-28T21:12:11.444" v="705" actId="26606"/>
          <ac:graphicFrameMkLst>
            <pc:docMk/>
            <pc:sldMk cId="4047867714" sldId="267"/>
            <ac:graphicFrameMk id="5" creationId="{49C4A851-5267-6E9C-2866-CD160BABF0B1}"/>
          </ac:graphicFrameMkLst>
        </pc:graphicFrameChg>
        <pc:graphicFrameChg chg="add del">
          <ac:chgData name="SRI Manasa Valluru" userId="5079ffc5395aa18d" providerId="LiveId" clId="{2387188A-4186-4EA0-9F0A-4D6B506622C6}" dt="2022-04-28T21:12:16.207" v="709" actId="26606"/>
          <ac:graphicFrameMkLst>
            <pc:docMk/>
            <pc:sldMk cId="4047867714" sldId="267"/>
            <ac:graphicFrameMk id="22" creationId="{49C4A851-5267-6E9C-2866-CD160BABF0B1}"/>
          </ac:graphicFrameMkLst>
        </pc:graphicFrameChg>
        <pc:picChg chg="add del">
          <ac:chgData name="SRI Manasa Valluru" userId="5079ffc5395aa18d" providerId="LiveId" clId="{2387188A-4186-4EA0-9F0A-4D6B506622C6}" dt="2022-04-28T21:12:14.293" v="707" actId="26606"/>
          <ac:picMkLst>
            <pc:docMk/>
            <pc:sldMk cId="4047867714" sldId="267"/>
            <ac:picMk id="16" creationId="{53405BA3-A8B1-717C-797C-EAB1FD762136}"/>
          </ac:picMkLst>
        </pc:picChg>
        <pc:cxnChg chg="add del">
          <ac:chgData name="SRI Manasa Valluru" userId="5079ffc5395aa18d" providerId="LiveId" clId="{2387188A-4186-4EA0-9F0A-4D6B506622C6}" dt="2022-04-28T21:12:14.293" v="707" actId="26606"/>
          <ac:cxnSpMkLst>
            <pc:docMk/>
            <pc:sldMk cId="4047867714" sldId="267"/>
            <ac:cxnSpMk id="17" creationId="{A7F400EE-A8A5-48AF-B4D6-291B52C6F0B0}"/>
          </ac:cxnSpMkLst>
        </pc:cxnChg>
      </pc:sldChg>
      <pc:sldChg chg="addSp delSp modSp new mod setBg">
        <pc:chgData name="SRI Manasa Valluru" userId="5079ffc5395aa18d" providerId="LiveId" clId="{2387188A-4186-4EA0-9F0A-4D6B506622C6}" dt="2022-04-28T21:13:33.018" v="721" actId="26606"/>
        <pc:sldMkLst>
          <pc:docMk/>
          <pc:sldMk cId="2051582042" sldId="268"/>
        </pc:sldMkLst>
        <pc:spChg chg="mod">
          <ac:chgData name="SRI Manasa Valluru" userId="5079ffc5395aa18d" providerId="LiveId" clId="{2387188A-4186-4EA0-9F0A-4D6B506622C6}" dt="2022-04-28T21:13:33.018" v="721" actId="26606"/>
          <ac:spMkLst>
            <pc:docMk/>
            <pc:sldMk cId="2051582042" sldId="268"/>
            <ac:spMk id="2" creationId="{79A5276A-F48C-4D02-8892-5ED8D2261B6D}"/>
          </ac:spMkLst>
        </pc:spChg>
        <pc:spChg chg="add del mod">
          <ac:chgData name="SRI Manasa Valluru" userId="5079ffc5395aa18d" providerId="LiveId" clId="{2387188A-4186-4EA0-9F0A-4D6B506622C6}" dt="2022-04-28T21:13:33.018" v="721" actId="26606"/>
          <ac:spMkLst>
            <pc:docMk/>
            <pc:sldMk cId="2051582042" sldId="268"/>
            <ac:spMk id="3" creationId="{20A3A84E-0EF8-4D6B-A886-CB7DAD22FDF8}"/>
          </ac:spMkLst>
        </pc:spChg>
        <pc:spChg chg="add del">
          <ac:chgData name="SRI Manasa Valluru" userId="5079ffc5395aa18d" providerId="LiveId" clId="{2387188A-4186-4EA0-9F0A-4D6B506622C6}" dt="2022-04-28T21:13:27.107" v="717" actId="26606"/>
          <ac:spMkLst>
            <pc:docMk/>
            <pc:sldMk cId="2051582042" sldId="268"/>
            <ac:spMk id="12" creationId="{32AEEBC8-9D30-42EF-95F2-386C2653FBF0}"/>
          </ac:spMkLst>
        </pc:spChg>
        <pc:spChg chg="add del">
          <ac:chgData name="SRI Manasa Valluru" userId="5079ffc5395aa18d" providerId="LiveId" clId="{2387188A-4186-4EA0-9F0A-4D6B506622C6}" dt="2022-04-28T21:13:27.107" v="717" actId="26606"/>
          <ac:spMkLst>
            <pc:docMk/>
            <pc:sldMk cId="2051582042" sldId="268"/>
            <ac:spMk id="14" creationId="{3529E97A-97C3-40EA-8A04-5C02398D568F}"/>
          </ac:spMkLst>
        </pc:spChg>
        <pc:spChg chg="add del">
          <ac:chgData name="SRI Manasa Valluru" userId="5079ffc5395aa18d" providerId="LiveId" clId="{2387188A-4186-4EA0-9F0A-4D6B506622C6}" dt="2022-04-28T21:13:27.107" v="717" actId="26606"/>
          <ac:spMkLst>
            <pc:docMk/>
            <pc:sldMk cId="2051582042" sldId="268"/>
            <ac:spMk id="16" creationId="{59FA8C2E-A5A7-4490-927A-7CD58343EDBB}"/>
          </ac:spMkLst>
        </pc:spChg>
        <pc:spChg chg="add del">
          <ac:chgData name="SRI Manasa Valluru" userId="5079ffc5395aa18d" providerId="LiveId" clId="{2387188A-4186-4EA0-9F0A-4D6B506622C6}" dt="2022-04-28T21:13:30.294" v="719" actId="26606"/>
          <ac:spMkLst>
            <pc:docMk/>
            <pc:sldMk cId="2051582042" sldId="268"/>
            <ac:spMk id="18" creationId="{21CD0CBD-C727-43F9-BDFE-34D6D1A97D46}"/>
          </ac:spMkLst>
        </pc:spChg>
        <pc:spChg chg="add del">
          <ac:chgData name="SRI Manasa Valluru" userId="5079ffc5395aa18d" providerId="LiveId" clId="{2387188A-4186-4EA0-9F0A-4D6B506622C6}" dt="2022-04-28T21:13:30.294" v="719" actId="26606"/>
          <ac:spMkLst>
            <pc:docMk/>
            <pc:sldMk cId="2051582042" sldId="268"/>
            <ac:spMk id="19" creationId="{1A5ACB9A-B0E5-4B85-B616-BAAFCBF066AC}"/>
          </ac:spMkLst>
        </pc:spChg>
        <pc:spChg chg="add del">
          <ac:chgData name="SRI Manasa Valluru" userId="5079ffc5395aa18d" providerId="LiveId" clId="{2387188A-4186-4EA0-9F0A-4D6B506622C6}" dt="2022-04-28T21:13:33.018" v="721" actId="26606"/>
          <ac:spMkLst>
            <pc:docMk/>
            <pc:sldMk cId="2051582042" sldId="268"/>
            <ac:spMk id="23" creationId="{05C7EBC3-4672-4DAB-81C2-58661FAFAED6}"/>
          </ac:spMkLst>
        </pc:spChg>
        <pc:spChg chg="add del">
          <ac:chgData name="SRI Manasa Valluru" userId="5079ffc5395aa18d" providerId="LiveId" clId="{2387188A-4186-4EA0-9F0A-4D6B506622C6}" dt="2022-04-28T21:13:33.018" v="721" actId="26606"/>
          <ac:spMkLst>
            <pc:docMk/>
            <pc:sldMk cId="2051582042" sldId="268"/>
            <ac:spMk id="24" creationId="{40BF962F-4C6F-461E-86F2-C43F56CC939B}"/>
          </ac:spMkLst>
        </pc:spChg>
        <pc:spChg chg="add del">
          <ac:chgData name="SRI Manasa Valluru" userId="5079ffc5395aa18d" providerId="LiveId" clId="{2387188A-4186-4EA0-9F0A-4D6B506622C6}" dt="2022-04-28T21:13:33.018" v="721" actId="26606"/>
          <ac:spMkLst>
            <pc:docMk/>
            <pc:sldMk cId="2051582042" sldId="268"/>
            <ac:spMk id="25" creationId="{2E94A4F7-38E4-45EA-8E2E-CE1B5766B4F1}"/>
          </ac:spMkLst>
        </pc:spChg>
        <pc:grpChg chg="add del">
          <ac:chgData name="SRI Manasa Valluru" userId="5079ffc5395aa18d" providerId="LiveId" clId="{2387188A-4186-4EA0-9F0A-4D6B506622C6}" dt="2022-04-28T21:13:30.294" v="719" actId="26606"/>
          <ac:grpSpMkLst>
            <pc:docMk/>
            <pc:sldMk cId="2051582042" sldId="268"/>
            <ac:grpSpMk id="20" creationId="{72E88C85-0C12-45AB-AB38-7DD8508C1CCB}"/>
          </ac:grpSpMkLst>
        </pc:grpChg>
        <pc:picChg chg="add del mod ord">
          <ac:chgData name="SRI Manasa Valluru" userId="5079ffc5395aa18d" providerId="LiveId" clId="{2387188A-4186-4EA0-9F0A-4D6B506622C6}" dt="2022-04-28T20:43:37.355" v="281" actId="22"/>
          <ac:picMkLst>
            <pc:docMk/>
            <pc:sldMk cId="2051582042" sldId="268"/>
            <ac:picMk id="5" creationId="{29478101-E48A-4C20-9AA8-F8677BADD73E}"/>
          </ac:picMkLst>
        </pc:picChg>
        <pc:picChg chg="add mod">
          <ac:chgData name="SRI Manasa Valluru" userId="5079ffc5395aa18d" providerId="LiveId" clId="{2387188A-4186-4EA0-9F0A-4D6B506622C6}" dt="2022-04-28T21:13:33.018" v="721" actId="26606"/>
          <ac:picMkLst>
            <pc:docMk/>
            <pc:sldMk cId="2051582042" sldId="268"/>
            <ac:picMk id="7" creationId="{9374CFFE-7651-48F5-B672-444EBD6BE57E}"/>
          </ac:picMkLst>
        </pc:picChg>
      </pc:sldChg>
      <pc:sldChg chg="addSp delSp modSp new mod setBg">
        <pc:chgData name="SRI Manasa Valluru" userId="5079ffc5395aa18d" providerId="LiveId" clId="{2387188A-4186-4EA0-9F0A-4D6B506622C6}" dt="2022-04-28T20:48:50.361" v="375" actId="26606"/>
        <pc:sldMkLst>
          <pc:docMk/>
          <pc:sldMk cId="1147690280" sldId="269"/>
        </pc:sldMkLst>
        <pc:spChg chg="mod">
          <ac:chgData name="SRI Manasa Valluru" userId="5079ffc5395aa18d" providerId="LiveId" clId="{2387188A-4186-4EA0-9F0A-4D6B506622C6}" dt="2022-04-28T20:48:50.361" v="375" actId="26606"/>
          <ac:spMkLst>
            <pc:docMk/>
            <pc:sldMk cId="1147690280" sldId="269"/>
            <ac:spMk id="2" creationId="{9D3CF3D2-A701-4D79-A0A6-DD1D0C0D53E1}"/>
          </ac:spMkLst>
        </pc:spChg>
        <pc:spChg chg="del mod">
          <ac:chgData name="SRI Manasa Valluru" userId="5079ffc5395aa18d" providerId="LiveId" clId="{2387188A-4186-4EA0-9F0A-4D6B506622C6}" dt="2022-04-28T20:48:38.733" v="365" actId="478"/>
          <ac:spMkLst>
            <pc:docMk/>
            <pc:sldMk cId="1147690280" sldId="269"/>
            <ac:spMk id="3" creationId="{630BC763-0A9F-4E01-AAE1-7457CDAA78EE}"/>
          </ac:spMkLst>
        </pc:spChg>
        <pc:spChg chg="add del mod">
          <ac:chgData name="SRI Manasa Valluru" userId="5079ffc5395aa18d" providerId="LiveId" clId="{2387188A-4186-4EA0-9F0A-4D6B506622C6}" dt="2022-04-28T20:48:01.312" v="362" actId="478"/>
          <ac:spMkLst>
            <pc:docMk/>
            <pc:sldMk cId="1147690280" sldId="269"/>
            <ac:spMk id="4" creationId="{94F9E9B4-66A8-4C04-B124-362F6E72A286}"/>
          </ac:spMkLst>
        </pc:spChg>
        <pc:spChg chg="add del">
          <ac:chgData name="SRI Manasa Valluru" userId="5079ffc5395aa18d" providerId="LiveId" clId="{2387188A-4186-4EA0-9F0A-4D6B506622C6}" dt="2022-04-28T20:48:48.627" v="374" actId="26606"/>
          <ac:spMkLst>
            <pc:docMk/>
            <pc:sldMk cId="1147690280" sldId="269"/>
            <ac:spMk id="11" creationId="{D12DDE76-C203-4047-9998-63900085B5E8}"/>
          </ac:spMkLst>
        </pc:spChg>
        <pc:picChg chg="add mod">
          <ac:chgData name="SRI Manasa Valluru" userId="5079ffc5395aa18d" providerId="LiveId" clId="{2387188A-4186-4EA0-9F0A-4D6B506622C6}" dt="2022-04-28T20:48:50.361" v="375" actId="26606"/>
          <ac:picMkLst>
            <pc:docMk/>
            <pc:sldMk cId="1147690280" sldId="269"/>
            <ac:picMk id="6" creationId="{FE1B4535-DDF3-4687-B58D-7658B019EFDA}"/>
          </ac:picMkLst>
        </pc:picChg>
      </pc:sldChg>
      <pc:sldChg chg="addSp delSp modSp add mod">
        <pc:chgData name="SRI Manasa Valluru" userId="5079ffc5395aa18d" providerId="LiveId" clId="{2387188A-4186-4EA0-9F0A-4D6B506622C6}" dt="2022-04-28T21:15:08.934" v="741" actId="26606"/>
        <pc:sldMkLst>
          <pc:docMk/>
          <pc:sldMk cId="845092044" sldId="270"/>
        </pc:sldMkLst>
        <pc:spChg chg="del mod">
          <ac:chgData name="SRI Manasa Valluru" userId="5079ffc5395aa18d" providerId="LiveId" clId="{2387188A-4186-4EA0-9F0A-4D6B506622C6}" dt="2022-04-28T20:50:50.844" v="393" actId="478"/>
          <ac:spMkLst>
            <pc:docMk/>
            <pc:sldMk cId="845092044" sldId="270"/>
            <ac:spMk id="2" creationId="{04359BAD-768C-4BAD-90D4-0FA8F6ACCC4F}"/>
          </ac:spMkLst>
        </pc:spChg>
        <pc:spChg chg="mod ord">
          <ac:chgData name="SRI Manasa Valluru" userId="5079ffc5395aa18d" providerId="LiveId" clId="{2387188A-4186-4EA0-9F0A-4D6B506622C6}" dt="2022-04-28T21:15:08.934" v="741" actId="26606"/>
          <ac:spMkLst>
            <pc:docMk/>
            <pc:sldMk cId="845092044" sldId="270"/>
            <ac:spMk id="3" creationId="{58CF997F-8009-4E5E-BC3E-B18E80CEE792}"/>
          </ac:spMkLst>
        </pc:spChg>
        <pc:spChg chg="add del mod ord">
          <ac:chgData name="SRI Manasa Valluru" userId="5079ffc5395aa18d" providerId="LiveId" clId="{2387188A-4186-4EA0-9F0A-4D6B506622C6}" dt="2022-04-28T20:51:10.672" v="397" actId="478"/>
          <ac:spMkLst>
            <pc:docMk/>
            <pc:sldMk cId="845092044" sldId="270"/>
            <ac:spMk id="5" creationId="{E87D01AC-B634-48E4-A55A-C94747CD51AD}"/>
          </ac:spMkLst>
        </pc:spChg>
        <pc:spChg chg="add del">
          <ac:chgData name="SRI Manasa Valluru" userId="5079ffc5395aa18d" providerId="LiveId" clId="{2387188A-4186-4EA0-9F0A-4D6B506622C6}" dt="2022-04-28T21:15:08.934" v="741" actId="26606"/>
          <ac:spMkLst>
            <pc:docMk/>
            <pc:sldMk cId="845092044" sldId="270"/>
            <ac:spMk id="13" creationId="{2E94A4F7-38E4-45EA-8E2E-CE1B5766B4F1}"/>
          </ac:spMkLst>
        </pc:spChg>
        <pc:spChg chg="add del">
          <ac:chgData name="SRI Manasa Valluru" userId="5079ffc5395aa18d" providerId="LiveId" clId="{2387188A-4186-4EA0-9F0A-4D6B506622C6}" dt="2022-04-28T21:15:08.934" v="741" actId="26606"/>
          <ac:spMkLst>
            <pc:docMk/>
            <pc:sldMk cId="845092044" sldId="270"/>
            <ac:spMk id="16" creationId="{05C7EBC3-4672-4DAB-81C2-58661FAFAED6}"/>
          </ac:spMkLst>
        </pc:spChg>
        <pc:spChg chg="add del">
          <ac:chgData name="SRI Manasa Valluru" userId="5079ffc5395aa18d" providerId="LiveId" clId="{2387188A-4186-4EA0-9F0A-4D6B506622C6}" dt="2022-04-28T21:15:08.934" v="741" actId="26606"/>
          <ac:spMkLst>
            <pc:docMk/>
            <pc:sldMk cId="845092044" sldId="270"/>
            <ac:spMk id="18" creationId="{40BF962F-4C6F-461E-86F2-C43F56CC939B}"/>
          </ac:spMkLst>
        </pc:spChg>
        <pc:spChg chg="add del">
          <ac:chgData name="SRI Manasa Valluru" userId="5079ffc5395aa18d" providerId="LiveId" clId="{2387188A-4186-4EA0-9F0A-4D6B506622C6}" dt="2022-04-28T20:51:05.634" v="395" actId="26606"/>
          <ac:spMkLst>
            <pc:docMk/>
            <pc:sldMk cId="845092044" sldId="270"/>
            <ac:spMk id="20" creationId="{86C7B4A1-154A-4DF0-AC46-F88D75A2E0FD}"/>
          </ac:spMkLst>
        </pc:spChg>
        <pc:picChg chg="add del mod">
          <ac:chgData name="SRI Manasa Valluru" userId="5079ffc5395aa18d" providerId="LiveId" clId="{2387188A-4186-4EA0-9F0A-4D6B506622C6}" dt="2022-04-28T20:54:39.355" v="413" actId="21"/>
          <ac:picMkLst>
            <pc:docMk/>
            <pc:sldMk cId="845092044" sldId="270"/>
            <ac:picMk id="7" creationId="{15420E43-60FD-47F6-99F4-D2F46552FE4B}"/>
          </ac:picMkLst>
        </pc:picChg>
        <pc:picChg chg="add mod">
          <ac:chgData name="SRI Manasa Valluru" userId="5079ffc5395aa18d" providerId="LiveId" clId="{2387188A-4186-4EA0-9F0A-4D6B506622C6}" dt="2022-04-28T21:15:08.934" v="741" actId="26606"/>
          <ac:picMkLst>
            <pc:docMk/>
            <pc:sldMk cId="845092044" sldId="270"/>
            <ac:picMk id="11" creationId="{5501FE58-1C81-4DBD-BD30-E67F334EC020}"/>
          </ac:picMkLst>
        </pc:picChg>
        <pc:picChg chg="del mod">
          <ac:chgData name="SRI Manasa Valluru" userId="5079ffc5395aa18d" providerId="LiveId" clId="{2387188A-4186-4EA0-9F0A-4D6B506622C6}" dt="2022-04-28T20:55:01.048" v="416" actId="478"/>
          <ac:picMkLst>
            <pc:docMk/>
            <pc:sldMk cId="845092044" sldId="270"/>
            <ac:picMk id="14" creationId="{18337EA7-FE77-CD4E-E220-7F355E7A6E24}"/>
          </ac:picMkLst>
        </pc:picChg>
        <pc:cxnChg chg="add del">
          <ac:chgData name="SRI Manasa Valluru" userId="5079ffc5395aa18d" providerId="LiveId" clId="{2387188A-4186-4EA0-9F0A-4D6B506622C6}" dt="2022-04-28T20:51:05.651" v="396" actId="26606"/>
          <ac:cxnSpMkLst>
            <pc:docMk/>
            <pc:sldMk cId="845092044" sldId="270"/>
            <ac:cxnSpMk id="15" creationId="{A7F400EE-A8A5-48AF-B4D6-291B52C6F0B0}"/>
          </ac:cxnSpMkLst>
        </pc:cxnChg>
      </pc:sldChg>
      <pc:sldChg chg="new del">
        <pc:chgData name="SRI Manasa Valluru" userId="5079ffc5395aa18d" providerId="LiveId" clId="{2387188A-4186-4EA0-9F0A-4D6B506622C6}" dt="2022-04-28T20:49:06.053" v="377" actId="680"/>
        <pc:sldMkLst>
          <pc:docMk/>
          <pc:sldMk cId="4035137690" sldId="270"/>
        </pc:sldMkLst>
      </pc:sldChg>
      <pc:sldChg chg="addSp delSp modSp add mod ord">
        <pc:chgData name="SRI Manasa Valluru" userId="5079ffc5395aa18d" providerId="LiveId" clId="{2387188A-4186-4EA0-9F0A-4D6B506622C6}" dt="2022-04-28T20:59:30.426" v="523" actId="6549"/>
        <pc:sldMkLst>
          <pc:docMk/>
          <pc:sldMk cId="1380806794" sldId="271"/>
        </pc:sldMkLst>
        <pc:spChg chg="mod">
          <ac:chgData name="SRI Manasa Valluru" userId="5079ffc5395aa18d" providerId="LiveId" clId="{2387188A-4186-4EA0-9F0A-4D6B506622C6}" dt="2022-04-28T20:59:30.426" v="523" actId="6549"/>
          <ac:spMkLst>
            <pc:docMk/>
            <pc:sldMk cId="1380806794" sldId="271"/>
            <ac:spMk id="2" creationId="{9D3CF3D2-A701-4D79-A0A6-DD1D0C0D53E1}"/>
          </ac:spMkLst>
        </pc:spChg>
        <pc:picChg chg="add mod">
          <ac:chgData name="SRI Manasa Valluru" userId="5079ffc5395aa18d" providerId="LiveId" clId="{2387188A-4186-4EA0-9F0A-4D6B506622C6}" dt="2022-04-28T20:58:30.467" v="440" actId="26606"/>
          <ac:picMkLst>
            <pc:docMk/>
            <pc:sldMk cId="1380806794" sldId="271"/>
            <ac:picMk id="4" creationId="{5829E4E7-8D40-4F55-A5B3-06A17A4B3A9C}"/>
          </ac:picMkLst>
        </pc:picChg>
        <pc:picChg chg="del">
          <ac:chgData name="SRI Manasa Valluru" userId="5079ffc5395aa18d" providerId="LiveId" clId="{2387188A-4186-4EA0-9F0A-4D6B506622C6}" dt="2022-04-28T20:58:23.593" v="437" actId="478"/>
          <ac:picMkLst>
            <pc:docMk/>
            <pc:sldMk cId="1380806794" sldId="271"/>
            <ac:picMk id="6" creationId="{FE1B4535-DDF3-4687-B58D-7658B019EFDA}"/>
          </ac:picMkLst>
        </pc:picChg>
      </pc:sldChg>
      <pc:sldChg chg="addSp modSp new mod setBg">
        <pc:chgData name="SRI Manasa Valluru" userId="5079ffc5395aa18d" providerId="LiveId" clId="{2387188A-4186-4EA0-9F0A-4D6B506622C6}" dt="2022-04-28T21:15:26.303" v="743" actId="26606"/>
        <pc:sldMkLst>
          <pc:docMk/>
          <pc:sldMk cId="4245821063" sldId="272"/>
        </pc:sldMkLst>
        <pc:spChg chg="mod">
          <ac:chgData name="SRI Manasa Valluru" userId="5079ffc5395aa18d" providerId="LiveId" clId="{2387188A-4186-4EA0-9F0A-4D6B506622C6}" dt="2022-04-28T21:15:26.303" v="743" actId="26606"/>
          <ac:spMkLst>
            <pc:docMk/>
            <pc:sldMk cId="4245821063" sldId="272"/>
            <ac:spMk id="2" creationId="{071BB051-AE4A-40BB-8F23-ECEB9A0C086C}"/>
          </ac:spMkLst>
        </pc:spChg>
        <pc:spChg chg="mod">
          <ac:chgData name="SRI Manasa Valluru" userId="5079ffc5395aa18d" providerId="LiveId" clId="{2387188A-4186-4EA0-9F0A-4D6B506622C6}" dt="2022-04-28T21:15:26.303" v="743" actId="26606"/>
          <ac:spMkLst>
            <pc:docMk/>
            <pc:sldMk cId="4245821063" sldId="272"/>
            <ac:spMk id="3" creationId="{C74200BB-18A3-4C38-B5DB-1361B5B2A777}"/>
          </ac:spMkLst>
        </pc:spChg>
        <pc:spChg chg="add">
          <ac:chgData name="SRI Manasa Valluru" userId="5079ffc5395aa18d" providerId="LiveId" clId="{2387188A-4186-4EA0-9F0A-4D6B506622C6}" dt="2022-04-28T21:15:26.303" v="743" actId="26606"/>
          <ac:spMkLst>
            <pc:docMk/>
            <pc:sldMk cId="4245821063" sldId="272"/>
            <ac:spMk id="8" creationId="{7CB4857B-ED7C-444D-9F04-2F885114A1C2}"/>
          </ac:spMkLst>
        </pc:spChg>
        <pc:spChg chg="add">
          <ac:chgData name="SRI Manasa Valluru" userId="5079ffc5395aa18d" providerId="LiveId" clId="{2387188A-4186-4EA0-9F0A-4D6B506622C6}" dt="2022-04-28T21:15:26.303" v="743" actId="26606"/>
          <ac:spMkLst>
            <pc:docMk/>
            <pc:sldMk cId="4245821063" sldId="272"/>
            <ac:spMk id="10" creationId="{D18046FB-44EA-4FD8-A585-EA09A319B2D0}"/>
          </ac:spMkLst>
        </pc:spChg>
        <pc:spChg chg="add">
          <ac:chgData name="SRI Manasa Valluru" userId="5079ffc5395aa18d" providerId="LiveId" clId="{2387188A-4186-4EA0-9F0A-4D6B506622C6}" dt="2022-04-28T21:15:26.303" v="743" actId="26606"/>
          <ac:spMkLst>
            <pc:docMk/>
            <pc:sldMk cId="4245821063" sldId="272"/>
            <ac:spMk id="12" creationId="{479F5F2B-8B58-4140-AE6A-51F6C67B18D9}"/>
          </ac:spMkLst>
        </pc:spChg>
      </pc:sldChg>
      <pc:sldChg chg="addSp delSp modSp new mod setBg addAnim">
        <pc:chgData name="SRI Manasa Valluru" userId="5079ffc5395aa18d" providerId="LiveId" clId="{2387188A-4186-4EA0-9F0A-4D6B506622C6}" dt="2022-04-28T21:19:02.033" v="775" actId="20577"/>
        <pc:sldMkLst>
          <pc:docMk/>
          <pc:sldMk cId="3784430776" sldId="273"/>
        </pc:sldMkLst>
        <pc:spChg chg="mod">
          <ac:chgData name="SRI Manasa Valluru" userId="5079ffc5395aa18d" providerId="LiveId" clId="{2387188A-4186-4EA0-9F0A-4D6B506622C6}" dt="2022-04-28T21:19:02.033" v="775" actId="20577"/>
          <ac:spMkLst>
            <pc:docMk/>
            <pc:sldMk cId="3784430776" sldId="273"/>
            <ac:spMk id="2" creationId="{678C421F-7EE3-4D1A-8AD0-808C01EB5020}"/>
          </ac:spMkLst>
        </pc:spChg>
        <pc:spChg chg="del mod">
          <ac:chgData name="SRI Manasa Valluru" userId="5079ffc5395aa18d" providerId="LiveId" clId="{2387188A-4186-4EA0-9F0A-4D6B506622C6}" dt="2022-04-28T21:18:17.209" v="756" actId="478"/>
          <ac:spMkLst>
            <pc:docMk/>
            <pc:sldMk cId="3784430776" sldId="273"/>
            <ac:spMk id="3" creationId="{C1A8B8F1-3072-42D2-94D1-27D8C4B9B945}"/>
          </ac:spMkLst>
        </pc:spChg>
        <pc:spChg chg="add">
          <ac:chgData name="SRI Manasa Valluru" userId="5079ffc5395aa18d" providerId="LiveId" clId="{2387188A-4186-4EA0-9F0A-4D6B506622C6}" dt="2022-04-28T21:18:38.089" v="770" actId="26606"/>
          <ac:spMkLst>
            <pc:docMk/>
            <pc:sldMk cId="3784430776" sldId="273"/>
            <ac:spMk id="7" creationId="{C66F2F30-5DC0-44A0-BFA6-E12F46ED16DA}"/>
          </ac:spMkLst>
        </pc:spChg>
        <pc:spChg chg="add">
          <ac:chgData name="SRI Manasa Valluru" userId="5079ffc5395aa18d" providerId="LiveId" clId="{2387188A-4186-4EA0-9F0A-4D6B506622C6}" dt="2022-04-28T21:18:38.089" v="770" actId="26606"/>
          <ac:spMkLst>
            <pc:docMk/>
            <pc:sldMk cId="3784430776" sldId="273"/>
            <ac:spMk id="9" creationId="{85872F57-7F42-4F97-8391-DDC8D0054C03}"/>
          </ac:spMkLst>
        </pc:spChg>
        <pc:spChg chg="add">
          <ac:chgData name="SRI Manasa Valluru" userId="5079ffc5395aa18d" providerId="LiveId" clId="{2387188A-4186-4EA0-9F0A-4D6B506622C6}" dt="2022-04-28T21:18:38.089" v="770" actId="26606"/>
          <ac:spMkLst>
            <pc:docMk/>
            <pc:sldMk cId="3784430776" sldId="273"/>
            <ac:spMk id="11" creationId="{04DC2037-48A0-4F22-B9D4-8EAEBC780AB4}"/>
          </ac:spMkLst>
        </pc:spChg>
        <pc:spChg chg="add">
          <ac:chgData name="SRI Manasa Valluru" userId="5079ffc5395aa18d" providerId="LiveId" clId="{2387188A-4186-4EA0-9F0A-4D6B506622C6}" dt="2022-04-28T21:18:38.089" v="770" actId="26606"/>
          <ac:spMkLst>
            <pc:docMk/>
            <pc:sldMk cId="3784430776" sldId="273"/>
            <ac:spMk id="13" creationId="{0006CBFD-ADA0-43D1-9332-9C34CA1C76ED}"/>
          </ac:spMkLst>
        </pc:spChg>
        <pc:spChg chg="add">
          <ac:chgData name="SRI Manasa Valluru" userId="5079ffc5395aa18d" providerId="LiveId" clId="{2387188A-4186-4EA0-9F0A-4D6B506622C6}" dt="2022-04-28T21:18:38.089" v="770" actId="26606"/>
          <ac:spMkLst>
            <pc:docMk/>
            <pc:sldMk cId="3784430776" sldId="273"/>
            <ac:spMk id="15" creationId="{2B931666-F28F-45F3-A074-66D2272D580B}"/>
          </ac:spMkLst>
        </pc:spChg>
        <pc:picChg chg="add del">
          <ac:chgData name="SRI Manasa Valluru" userId="5079ffc5395aa18d" providerId="LiveId" clId="{2387188A-4186-4EA0-9F0A-4D6B506622C6}" dt="2022-04-28T21:18:35.052" v="767" actId="26606"/>
          <ac:picMkLst>
            <pc:docMk/>
            <pc:sldMk cId="3784430776" sldId="273"/>
            <ac:picMk id="6" creationId="{6408BFAA-0171-0D8E-8F21-BBE5505973B3}"/>
          </ac:picMkLst>
        </pc:picChg>
        <pc:picChg chg="add del">
          <ac:chgData name="SRI Manasa Valluru" userId="5079ffc5395aa18d" providerId="LiveId" clId="{2387188A-4186-4EA0-9F0A-4D6B506622C6}" dt="2022-04-28T21:18:38.034" v="769" actId="26606"/>
          <ac:picMkLst>
            <pc:docMk/>
            <pc:sldMk cId="3784430776" sldId="273"/>
            <ac:picMk id="8" creationId="{E730B3E4-B1CE-9B2B-05E4-DCA1B14B9A4F}"/>
          </ac:picMkLst>
        </pc:picChg>
      </pc:sldChg>
      <pc:sldChg chg="addSp delSp modSp new mod setBg">
        <pc:chgData name="SRI Manasa Valluru" userId="5079ffc5395aa18d" providerId="LiveId" clId="{2387188A-4186-4EA0-9F0A-4D6B506622C6}" dt="2022-04-28T21:32:01.159" v="866" actId="26606"/>
        <pc:sldMkLst>
          <pc:docMk/>
          <pc:sldMk cId="3847662274" sldId="274"/>
        </pc:sldMkLst>
        <pc:spChg chg="mod ord">
          <ac:chgData name="SRI Manasa Valluru" userId="5079ffc5395aa18d" providerId="LiveId" clId="{2387188A-4186-4EA0-9F0A-4D6B506622C6}" dt="2022-04-28T21:32:01.159" v="866" actId="26606"/>
          <ac:spMkLst>
            <pc:docMk/>
            <pc:sldMk cId="3847662274" sldId="274"/>
            <ac:spMk id="2" creationId="{15CA0A8A-2D05-4626-A701-24DC0F6D5599}"/>
          </ac:spMkLst>
        </pc:spChg>
        <pc:spChg chg="del">
          <ac:chgData name="SRI Manasa Valluru" userId="5079ffc5395aa18d" providerId="LiveId" clId="{2387188A-4186-4EA0-9F0A-4D6B506622C6}" dt="2022-04-28T21:27:55.372" v="789" actId="478"/>
          <ac:spMkLst>
            <pc:docMk/>
            <pc:sldMk cId="3847662274" sldId="274"/>
            <ac:spMk id="3" creationId="{2EE5DC7C-E4EB-4C1B-AEB0-E9109C5CAA8D}"/>
          </ac:spMkLst>
        </pc:spChg>
        <pc:spChg chg="add del">
          <ac:chgData name="SRI Manasa Valluru" userId="5079ffc5395aa18d" providerId="LiveId" clId="{2387188A-4186-4EA0-9F0A-4D6B506622C6}" dt="2022-04-28T21:31:55.434" v="864" actId="26606"/>
          <ac:spMkLst>
            <pc:docMk/>
            <pc:sldMk cId="3847662274" sldId="274"/>
            <ac:spMk id="12" creationId="{99ED5833-B85B-4103-8A3B-CAB0308E6C15}"/>
          </ac:spMkLst>
        </pc:spChg>
        <pc:picChg chg="add mod ord">
          <ac:chgData name="SRI Manasa Valluru" userId="5079ffc5395aa18d" providerId="LiveId" clId="{2387188A-4186-4EA0-9F0A-4D6B506622C6}" dt="2022-04-28T21:32:01.159" v="866" actId="26606"/>
          <ac:picMkLst>
            <pc:docMk/>
            <pc:sldMk cId="3847662274" sldId="274"/>
            <ac:picMk id="5" creationId="{EB129CED-0CFA-4DF4-8144-D284D5645358}"/>
          </ac:picMkLst>
        </pc:picChg>
        <pc:picChg chg="add mod">
          <ac:chgData name="SRI Manasa Valluru" userId="5079ffc5395aa18d" providerId="LiveId" clId="{2387188A-4186-4EA0-9F0A-4D6B506622C6}" dt="2022-04-28T21:32:01.159" v="866" actId="26606"/>
          <ac:picMkLst>
            <pc:docMk/>
            <pc:sldMk cId="3847662274" sldId="274"/>
            <ac:picMk id="7" creationId="{4CEDEDF6-292D-4111-9182-AF9F9E220B7D}"/>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7C600-E734-4D79-8766-841E36A564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86F8EA-0F01-4C77-9853-06AEB39DC0CA}">
      <dgm:prSet/>
      <dgm:spPr/>
      <dgm:t>
        <a:bodyPr/>
        <a:lstStyle/>
        <a:p>
          <a:pPr>
            <a:lnSpc>
              <a:spcPct val="100000"/>
            </a:lnSpc>
          </a:pPr>
          <a:r>
            <a:rPr lang="en-US"/>
            <a:t>Column ‘medical_speciality’ has 73 unique categories of values. Using one-hot encoding would create columns equal to number of different categories. To avoid this top-10 categories of the ‘medical_speciality’ has been considered which have almost 93% of data.</a:t>
          </a:r>
        </a:p>
      </dgm:t>
    </dgm:pt>
    <dgm:pt modelId="{3BC7F92C-EFA0-4625-A6F2-0FABDECB4CF0}" type="parTrans" cxnId="{80A21693-019E-408E-AA14-44731D439F9B}">
      <dgm:prSet/>
      <dgm:spPr/>
      <dgm:t>
        <a:bodyPr/>
        <a:lstStyle/>
        <a:p>
          <a:endParaRPr lang="en-US"/>
        </a:p>
      </dgm:t>
    </dgm:pt>
    <dgm:pt modelId="{E3C795E6-BB4C-4566-A0E0-EE9091364B06}" type="sibTrans" cxnId="{80A21693-019E-408E-AA14-44731D439F9B}">
      <dgm:prSet/>
      <dgm:spPr/>
      <dgm:t>
        <a:bodyPr/>
        <a:lstStyle/>
        <a:p>
          <a:endParaRPr lang="en-US"/>
        </a:p>
      </dgm:t>
    </dgm:pt>
    <dgm:pt modelId="{704B494E-4BFF-48FA-B6D9-08351E84E74D}">
      <dgm:prSet/>
      <dgm:spPr/>
      <dgm:t>
        <a:bodyPr/>
        <a:lstStyle/>
        <a:p>
          <a:pPr>
            <a:lnSpc>
              <a:spcPct val="100000"/>
            </a:lnSpc>
          </a:pPr>
          <a:r>
            <a:rPr lang="en-US"/>
            <a:t>‘Age’ column in the dataset consists of bins. To make it easy for the model to train ‘Age’ values have been converted to numerical values. Example: [70-80) is converted to 75</a:t>
          </a:r>
        </a:p>
      </dgm:t>
    </dgm:pt>
    <dgm:pt modelId="{02C64729-4C5E-4E8A-81DD-B7B29F60FAB5}" type="parTrans" cxnId="{23EA822D-DCD0-42FE-B9C4-55BAADD530DF}">
      <dgm:prSet/>
      <dgm:spPr/>
      <dgm:t>
        <a:bodyPr/>
        <a:lstStyle/>
        <a:p>
          <a:endParaRPr lang="en-US"/>
        </a:p>
      </dgm:t>
    </dgm:pt>
    <dgm:pt modelId="{E77058B2-4F1E-4190-8984-D70D402E9A86}" type="sibTrans" cxnId="{23EA822D-DCD0-42FE-B9C4-55BAADD530DF}">
      <dgm:prSet/>
      <dgm:spPr/>
      <dgm:t>
        <a:bodyPr/>
        <a:lstStyle/>
        <a:p>
          <a:endParaRPr lang="en-US"/>
        </a:p>
      </dgm:t>
    </dgm:pt>
    <dgm:pt modelId="{A1338E22-3F53-476B-90A2-A2BBC3F927D3}">
      <dgm:prSet/>
      <dgm:spPr/>
      <dgm:t>
        <a:bodyPr/>
        <a:lstStyle/>
        <a:p>
          <a:pPr>
            <a:lnSpc>
              <a:spcPct val="100000"/>
            </a:lnSpc>
          </a:pPr>
          <a:r>
            <a:rPr lang="en-US"/>
            <a:t>Label column ‘readmitted’ has ‘30’, ‘NO’ values initially. Since our class of interest is ‘30’.</a:t>
          </a:r>
        </a:p>
      </dgm:t>
    </dgm:pt>
    <dgm:pt modelId="{51EB1A1F-18EE-408E-A6FA-298B3F4F65C0}" type="parTrans" cxnId="{4067B997-0BFE-463A-8117-A9BE3C71E250}">
      <dgm:prSet/>
      <dgm:spPr/>
      <dgm:t>
        <a:bodyPr/>
        <a:lstStyle/>
        <a:p>
          <a:endParaRPr lang="en-US"/>
        </a:p>
      </dgm:t>
    </dgm:pt>
    <dgm:pt modelId="{91DE29A2-CC4E-4FC2-A1EE-F5929C0F51C6}" type="sibTrans" cxnId="{4067B997-0BFE-463A-8117-A9BE3C71E250}">
      <dgm:prSet/>
      <dgm:spPr/>
      <dgm:t>
        <a:bodyPr/>
        <a:lstStyle/>
        <a:p>
          <a:endParaRPr lang="en-US"/>
        </a:p>
      </dgm:t>
    </dgm:pt>
    <dgm:pt modelId="{9B071306-D561-4021-A900-E084834363A1}">
      <dgm:prSet/>
      <dgm:spPr/>
      <dgm:t>
        <a:bodyPr/>
        <a:lstStyle/>
        <a:p>
          <a:pPr>
            <a:lnSpc>
              <a:spcPct val="100000"/>
            </a:lnSpc>
          </a:pPr>
          <a:r>
            <a:rPr lang="en-US"/>
            <a:t>Features ‘ encounter_id’, ‘patient_nbr’ are removed as they represent unique row and do not contribute to model building </a:t>
          </a:r>
        </a:p>
      </dgm:t>
    </dgm:pt>
    <dgm:pt modelId="{E4B1C4E6-CD95-4CCC-ACB3-2CD44C5160C8}" type="parTrans" cxnId="{84E92BC9-5142-45DD-9B5B-E7B48AB925DB}">
      <dgm:prSet/>
      <dgm:spPr/>
      <dgm:t>
        <a:bodyPr/>
        <a:lstStyle/>
        <a:p>
          <a:endParaRPr lang="en-US"/>
        </a:p>
      </dgm:t>
    </dgm:pt>
    <dgm:pt modelId="{9E146821-6919-40CC-8113-2C215915BAAA}" type="sibTrans" cxnId="{84E92BC9-5142-45DD-9B5B-E7B48AB925DB}">
      <dgm:prSet/>
      <dgm:spPr/>
      <dgm:t>
        <a:bodyPr/>
        <a:lstStyle/>
        <a:p>
          <a:endParaRPr lang="en-US"/>
        </a:p>
      </dgm:t>
    </dgm:pt>
    <dgm:pt modelId="{63B9D5FB-6F9A-4EFF-AB98-E04C178F7910}" type="pres">
      <dgm:prSet presAssocID="{1917C600-E734-4D79-8766-841E36A56415}" presName="root" presStyleCnt="0">
        <dgm:presLayoutVars>
          <dgm:dir/>
          <dgm:resizeHandles val="exact"/>
        </dgm:presLayoutVars>
      </dgm:prSet>
      <dgm:spPr/>
    </dgm:pt>
    <dgm:pt modelId="{3C42C744-37A4-4388-9374-87F4D1B013C3}" type="pres">
      <dgm:prSet presAssocID="{3286F8EA-0F01-4C77-9853-06AEB39DC0CA}" presName="compNode" presStyleCnt="0"/>
      <dgm:spPr/>
    </dgm:pt>
    <dgm:pt modelId="{0B65D31A-26A0-4D71-80F0-6A0DC351AEE5}" type="pres">
      <dgm:prSet presAssocID="{3286F8EA-0F01-4C77-9853-06AEB39DC0CA}" presName="bgRect" presStyleLbl="bgShp" presStyleIdx="0" presStyleCnt="4"/>
      <dgm:spPr/>
    </dgm:pt>
    <dgm:pt modelId="{0E2DBDCC-99C0-441B-803E-D33FA2ABFD4C}" type="pres">
      <dgm:prSet presAssocID="{3286F8EA-0F01-4C77-9853-06AEB39DC0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9423E79F-DA84-4D59-9974-2FEBA95601BB}" type="pres">
      <dgm:prSet presAssocID="{3286F8EA-0F01-4C77-9853-06AEB39DC0CA}" presName="spaceRect" presStyleCnt="0"/>
      <dgm:spPr/>
    </dgm:pt>
    <dgm:pt modelId="{8CD37E68-2F30-4AB0-8813-1DD69951033F}" type="pres">
      <dgm:prSet presAssocID="{3286F8EA-0F01-4C77-9853-06AEB39DC0CA}" presName="parTx" presStyleLbl="revTx" presStyleIdx="0" presStyleCnt="4">
        <dgm:presLayoutVars>
          <dgm:chMax val="0"/>
          <dgm:chPref val="0"/>
        </dgm:presLayoutVars>
      </dgm:prSet>
      <dgm:spPr/>
    </dgm:pt>
    <dgm:pt modelId="{C88BBB31-EA3E-44F2-A534-38BB8314D235}" type="pres">
      <dgm:prSet presAssocID="{E3C795E6-BB4C-4566-A0E0-EE9091364B06}" presName="sibTrans" presStyleCnt="0"/>
      <dgm:spPr/>
    </dgm:pt>
    <dgm:pt modelId="{0A4B2873-7028-4434-BE7F-B441399F1B06}" type="pres">
      <dgm:prSet presAssocID="{704B494E-4BFF-48FA-B6D9-08351E84E74D}" presName="compNode" presStyleCnt="0"/>
      <dgm:spPr/>
    </dgm:pt>
    <dgm:pt modelId="{00714F43-C10E-4696-ADEB-4677FFBA9B10}" type="pres">
      <dgm:prSet presAssocID="{704B494E-4BFF-48FA-B6D9-08351E84E74D}" presName="bgRect" presStyleLbl="bgShp" presStyleIdx="1" presStyleCnt="4"/>
      <dgm:spPr/>
    </dgm:pt>
    <dgm:pt modelId="{54B0DB11-A5BA-4178-B45A-1DF4AA65B334}" type="pres">
      <dgm:prSet presAssocID="{704B494E-4BFF-48FA-B6D9-08351E84E7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A7A01D6B-762F-458E-9C2B-8BBAD82E2236}" type="pres">
      <dgm:prSet presAssocID="{704B494E-4BFF-48FA-B6D9-08351E84E74D}" presName="spaceRect" presStyleCnt="0"/>
      <dgm:spPr/>
    </dgm:pt>
    <dgm:pt modelId="{5D4629C3-A96F-4A97-8A48-F2BEF1461BFC}" type="pres">
      <dgm:prSet presAssocID="{704B494E-4BFF-48FA-B6D9-08351E84E74D}" presName="parTx" presStyleLbl="revTx" presStyleIdx="1" presStyleCnt="4">
        <dgm:presLayoutVars>
          <dgm:chMax val="0"/>
          <dgm:chPref val="0"/>
        </dgm:presLayoutVars>
      </dgm:prSet>
      <dgm:spPr/>
    </dgm:pt>
    <dgm:pt modelId="{CDA979DE-0814-492E-B159-B1D671B8F1A5}" type="pres">
      <dgm:prSet presAssocID="{E77058B2-4F1E-4190-8984-D70D402E9A86}" presName="sibTrans" presStyleCnt="0"/>
      <dgm:spPr/>
    </dgm:pt>
    <dgm:pt modelId="{F3741D4C-899E-4C4D-BD86-A38913F20EEF}" type="pres">
      <dgm:prSet presAssocID="{A1338E22-3F53-476B-90A2-A2BBC3F927D3}" presName="compNode" presStyleCnt="0"/>
      <dgm:spPr/>
    </dgm:pt>
    <dgm:pt modelId="{FA00680E-E56E-4E92-BF47-E80E717056BB}" type="pres">
      <dgm:prSet presAssocID="{A1338E22-3F53-476B-90A2-A2BBC3F927D3}" presName="bgRect" presStyleLbl="bgShp" presStyleIdx="2" presStyleCnt="4"/>
      <dgm:spPr/>
    </dgm:pt>
    <dgm:pt modelId="{11FC9752-135D-441B-B07A-7E95AA411C6F}" type="pres">
      <dgm:prSet presAssocID="{A1338E22-3F53-476B-90A2-A2BBC3F927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469E6657-409C-42CA-A1C6-398BC53D1511}" type="pres">
      <dgm:prSet presAssocID="{A1338E22-3F53-476B-90A2-A2BBC3F927D3}" presName="spaceRect" presStyleCnt="0"/>
      <dgm:spPr/>
    </dgm:pt>
    <dgm:pt modelId="{AD50DD5C-B858-4AF0-8424-5A6BE2298AD8}" type="pres">
      <dgm:prSet presAssocID="{A1338E22-3F53-476B-90A2-A2BBC3F927D3}" presName="parTx" presStyleLbl="revTx" presStyleIdx="2" presStyleCnt="4">
        <dgm:presLayoutVars>
          <dgm:chMax val="0"/>
          <dgm:chPref val="0"/>
        </dgm:presLayoutVars>
      </dgm:prSet>
      <dgm:spPr/>
    </dgm:pt>
    <dgm:pt modelId="{51ACD4F3-D4C7-433E-A0C2-708F0A70FC50}" type="pres">
      <dgm:prSet presAssocID="{91DE29A2-CC4E-4FC2-A1EE-F5929C0F51C6}" presName="sibTrans" presStyleCnt="0"/>
      <dgm:spPr/>
    </dgm:pt>
    <dgm:pt modelId="{A1700C8B-7462-453B-84B7-8301ECECA109}" type="pres">
      <dgm:prSet presAssocID="{9B071306-D561-4021-A900-E084834363A1}" presName="compNode" presStyleCnt="0"/>
      <dgm:spPr/>
    </dgm:pt>
    <dgm:pt modelId="{2C8B28A3-582E-4C64-868D-3F5CCE72F31F}" type="pres">
      <dgm:prSet presAssocID="{9B071306-D561-4021-A900-E084834363A1}" presName="bgRect" presStyleLbl="bgShp" presStyleIdx="3" presStyleCnt="4"/>
      <dgm:spPr/>
    </dgm:pt>
    <dgm:pt modelId="{1AB139E4-70B6-48DD-A05B-F4CDB63F977D}" type="pres">
      <dgm:prSet presAssocID="{9B071306-D561-4021-A900-E084834363A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enn Diagram"/>
        </a:ext>
      </dgm:extLst>
    </dgm:pt>
    <dgm:pt modelId="{CE05A567-7F38-46FE-8760-06B50CF8CF64}" type="pres">
      <dgm:prSet presAssocID="{9B071306-D561-4021-A900-E084834363A1}" presName="spaceRect" presStyleCnt="0"/>
      <dgm:spPr/>
    </dgm:pt>
    <dgm:pt modelId="{F0328ED5-F5B7-4B0A-A47F-0300CED71505}" type="pres">
      <dgm:prSet presAssocID="{9B071306-D561-4021-A900-E084834363A1}" presName="parTx" presStyleLbl="revTx" presStyleIdx="3" presStyleCnt="4">
        <dgm:presLayoutVars>
          <dgm:chMax val="0"/>
          <dgm:chPref val="0"/>
        </dgm:presLayoutVars>
      </dgm:prSet>
      <dgm:spPr/>
    </dgm:pt>
  </dgm:ptLst>
  <dgm:cxnLst>
    <dgm:cxn modelId="{23EA822D-DCD0-42FE-B9C4-55BAADD530DF}" srcId="{1917C600-E734-4D79-8766-841E36A56415}" destId="{704B494E-4BFF-48FA-B6D9-08351E84E74D}" srcOrd="1" destOrd="0" parTransId="{02C64729-4C5E-4E8A-81DD-B7B29F60FAB5}" sibTransId="{E77058B2-4F1E-4190-8984-D70D402E9A86}"/>
    <dgm:cxn modelId="{5C643634-3A00-4A24-AD6C-A98B352B4FED}" type="presOf" srcId="{A1338E22-3F53-476B-90A2-A2BBC3F927D3}" destId="{AD50DD5C-B858-4AF0-8424-5A6BE2298AD8}" srcOrd="0" destOrd="0" presId="urn:microsoft.com/office/officeart/2018/2/layout/IconVerticalSolidList"/>
    <dgm:cxn modelId="{FF241478-AA3F-4D04-A714-BBC0E640B6D5}" type="presOf" srcId="{3286F8EA-0F01-4C77-9853-06AEB39DC0CA}" destId="{8CD37E68-2F30-4AB0-8813-1DD69951033F}" srcOrd="0" destOrd="0" presId="urn:microsoft.com/office/officeart/2018/2/layout/IconVerticalSolidList"/>
    <dgm:cxn modelId="{2E00D38A-46B2-4A03-9D4D-01A6E7B3A84E}" type="presOf" srcId="{1917C600-E734-4D79-8766-841E36A56415}" destId="{63B9D5FB-6F9A-4EFF-AB98-E04C178F7910}" srcOrd="0" destOrd="0" presId="urn:microsoft.com/office/officeart/2018/2/layout/IconVerticalSolidList"/>
    <dgm:cxn modelId="{80A21693-019E-408E-AA14-44731D439F9B}" srcId="{1917C600-E734-4D79-8766-841E36A56415}" destId="{3286F8EA-0F01-4C77-9853-06AEB39DC0CA}" srcOrd="0" destOrd="0" parTransId="{3BC7F92C-EFA0-4625-A6F2-0FABDECB4CF0}" sibTransId="{E3C795E6-BB4C-4566-A0E0-EE9091364B06}"/>
    <dgm:cxn modelId="{4067B997-0BFE-463A-8117-A9BE3C71E250}" srcId="{1917C600-E734-4D79-8766-841E36A56415}" destId="{A1338E22-3F53-476B-90A2-A2BBC3F927D3}" srcOrd="2" destOrd="0" parTransId="{51EB1A1F-18EE-408E-A6FA-298B3F4F65C0}" sibTransId="{91DE29A2-CC4E-4FC2-A1EE-F5929C0F51C6}"/>
    <dgm:cxn modelId="{84E92BC9-5142-45DD-9B5B-E7B48AB925DB}" srcId="{1917C600-E734-4D79-8766-841E36A56415}" destId="{9B071306-D561-4021-A900-E084834363A1}" srcOrd="3" destOrd="0" parTransId="{E4B1C4E6-CD95-4CCC-ACB3-2CD44C5160C8}" sibTransId="{9E146821-6919-40CC-8113-2C215915BAAA}"/>
    <dgm:cxn modelId="{2832C6DF-19E6-4A74-8107-4725EB07FA34}" type="presOf" srcId="{704B494E-4BFF-48FA-B6D9-08351E84E74D}" destId="{5D4629C3-A96F-4A97-8A48-F2BEF1461BFC}" srcOrd="0" destOrd="0" presId="urn:microsoft.com/office/officeart/2018/2/layout/IconVerticalSolidList"/>
    <dgm:cxn modelId="{A27A5DF5-43BE-47B0-8207-6FD245EA793E}" type="presOf" srcId="{9B071306-D561-4021-A900-E084834363A1}" destId="{F0328ED5-F5B7-4B0A-A47F-0300CED71505}" srcOrd="0" destOrd="0" presId="urn:microsoft.com/office/officeart/2018/2/layout/IconVerticalSolidList"/>
    <dgm:cxn modelId="{2E5B6D9F-E02E-4702-95E1-9C9CE79596D5}" type="presParOf" srcId="{63B9D5FB-6F9A-4EFF-AB98-E04C178F7910}" destId="{3C42C744-37A4-4388-9374-87F4D1B013C3}" srcOrd="0" destOrd="0" presId="urn:microsoft.com/office/officeart/2018/2/layout/IconVerticalSolidList"/>
    <dgm:cxn modelId="{7375687F-06F9-4367-B44E-F32B086F6BD8}" type="presParOf" srcId="{3C42C744-37A4-4388-9374-87F4D1B013C3}" destId="{0B65D31A-26A0-4D71-80F0-6A0DC351AEE5}" srcOrd="0" destOrd="0" presId="urn:microsoft.com/office/officeart/2018/2/layout/IconVerticalSolidList"/>
    <dgm:cxn modelId="{78AD012E-189A-42E6-9DA7-1203415E5AE8}" type="presParOf" srcId="{3C42C744-37A4-4388-9374-87F4D1B013C3}" destId="{0E2DBDCC-99C0-441B-803E-D33FA2ABFD4C}" srcOrd="1" destOrd="0" presId="urn:microsoft.com/office/officeart/2018/2/layout/IconVerticalSolidList"/>
    <dgm:cxn modelId="{A733AB83-02EF-4595-A930-13351A8EBE91}" type="presParOf" srcId="{3C42C744-37A4-4388-9374-87F4D1B013C3}" destId="{9423E79F-DA84-4D59-9974-2FEBA95601BB}" srcOrd="2" destOrd="0" presId="urn:microsoft.com/office/officeart/2018/2/layout/IconVerticalSolidList"/>
    <dgm:cxn modelId="{B4AC9542-D254-438E-9BED-2A51E27F7CCC}" type="presParOf" srcId="{3C42C744-37A4-4388-9374-87F4D1B013C3}" destId="{8CD37E68-2F30-4AB0-8813-1DD69951033F}" srcOrd="3" destOrd="0" presId="urn:microsoft.com/office/officeart/2018/2/layout/IconVerticalSolidList"/>
    <dgm:cxn modelId="{0BF8C67B-4AD0-4937-893A-BC430C3519FE}" type="presParOf" srcId="{63B9D5FB-6F9A-4EFF-AB98-E04C178F7910}" destId="{C88BBB31-EA3E-44F2-A534-38BB8314D235}" srcOrd="1" destOrd="0" presId="urn:microsoft.com/office/officeart/2018/2/layout/IconVerticalSolidList"/>
    <dgm:cxn modelId="{060CB6E1-7841-48C9-9FDF-2FA031E2163B}" type="presParOf" srcId="{63B9D5FB-6F9A-4EFF-AB98-E04C178F7910}" destId="{0A4B2873-7028-4434-BE7F-B441399F1B06}" srcOrd="2" destOrd="0" presId="urn:microsoft.com/office/officeart/2018/2/layout/IconVerticalSolidList"/>
    <dgm:cxn modelId="{4255C278-C2B7-4634-9C0B-4803AD4CC78C}" type="presParOf" srcId="{0A4B2873-7028-4434-BE7F-B441399F1B06}" destId="{00714F43-C10E-4696-ADEB-4677FFBA9B10}" srcOrd="0" destOrd="0" presId="urn:microsoft.com/office/officeart/2018/2/layout/IconVerticalSolidList"/>
    <dgm:cxn modelId="{03CC0CE6-5FB0-49C6-BC81-AF349B2EA282}" type="presParOf" srcId="{0A4B2873-7028-4434-BE7F-B441399F1B06}" destId="{54B0DB11-A5BA-4178-B45A-1DF4AA65B334}" srcOrd="1" destOrd="0" presId="urn:microsoft.com/office/officeart/2018/2/layout/IconVerticalSolidList"/>
    <dgm:cxn modelId="{9097AB6E-6F4D-4E2B-8738-30F9C96CE249}" type="presParOf" srcId="{0A4B2873-7028-4434-BE7F-B441399F1B06}" destId="{A7A01D6B-762F-458E-9C2B-8BBAD82E2236}" srcOrd="2" destOrd="0" presId="urn:microsoft.com/office/officeart/2018/2/layout/IconVerticalSolidList"/>
    <dgm:cxn modelId="{7F9F1F95-4B8F-4A43-AA36-A83BE0D88596}" type="presParOf" srcId="{0A4B2873-7028-4434-BE7F-B441399F1B06}" destId="{5D4629C3-A96F-4A97-8A48-F2BEF1461BFC}" srcOrd="3" destOrd="0" presId="urn:microsoft.com/office/officeart/2018/2/layout/IconVerticalSolidList"/>
    <dgm:cxn modelId="{4960C6BA-692F-48DE-A128-1620230D6910}" type="presParOf" srcId="{63B9D5FB-6F9A-4EFF-AB98-E04C178F7910}" destId="{CDA979DE-0814-492E-B159-B1D671B8F1A5}" srcOrd="3" destOrd="0" presId="urn:microsoft.com/office/officeart/2018/2/layout/IconVerticalSolidList"/>
    <dgm:cxn modelId="{C86661F2-C666-4086-A2EF-3699D31E8352}" type="presParOf" srcId="{63B9D5FB-6F9A-4EFF-AB98-E04C178F7910}" destId="{F3741D4C-899E-4C4D-BD86-A38913F20EEF}" srcOrd="4" destOrd="0" presId="urn:microsoft.com/office/officeart/2018/2/layout/IconVerticalSolidList"/>
    <dgm:cxn modelId="{AA37F82D-9D3B-465A-BC3A-A5DD3B14E0DE}" type="presParOf" srcId="{F3741D4C-899E-4C4D-BD86-A38913F20EEF}" destId="{FA00680E-E56E-4E92-BF47-E80E717056BB}" srcOrd="0" destOrd="0" presId="urn:microsoft.com/office/officeart/2018/2/layout/IconVerticalSolidList"/>
    <dgm:cxn modelId="{DD603142-9D4D-446A-8740-0727754E7CB0}" type="presParOf" srcId="{F3741D4C-899E-4C4D-BD86-A38913F20EEF}" destId="{11FC9752-135D-441B-B07A-7E95AA411C6F}" srcOrd="1" destOrd="0" presId="urn:microsoft.com/office/officeart/2018/2/layout/IconVerticalSolidList"/>
    <dgm:cxn modelId="{EA86801B-43D4-4717-8484-2B7BF676C590}" type="presParOf" srcId="{F3741D4C-899E-4C4D-BD86-A38913F20EEF}" destId="{469E6657-409C-42CA-A1C6-398BC53D1511}" srcOrd="2" destOrd="0" presId="urn:microsoft.com/office/officeart/2018/2/layout/IconVerticalSolidList"/>
    <dgm:cxn modelId="{5ECCD9F7-A456-4D17-A6E8-3E9C554B629A}" type="presParOf" srcId="{F3741D4C-899E-4C4D-BD86-A38913F20EEF}" destId="{AD50DD5C-B858-4AF0-8424-5A6BE2298AD8}" srcOrd="3" destOrd="0" presId="urn:microsoft.com/office/officeart/2018/2/layout/IconVerticalSolidList"/>
    <dgm:cxn modelId="{F88A2AA9-89A7-4424-9BA5-3F9606AB91BF}" type="presParOf" srcId="{63B9D5FB-6F9A-4EFF-AB98-E04C178F7910}" destId="{51ACD4F3-D4C7-433E-A0C2-708F0A70FC50}" srcOrd="5" destOrd="0" presId="urn:microsoft.com/office/officeart/2018/2/layout/IconVerticalSolidList"/>
    <dgm:cxn modelId="{9DA3B7ED-F77E-4315-BCE9-C2B84570CCDC}" type="presParOf" srcId="{63B9D5FB-6F9A-4EFF-AB98-E04C178F7910}" destId="{A1700C8B-7462-453B-84B7-8301ECECA109}" srcOrd="6" destOrd="0" presId="urn:microsoft.com/office/officeart/2018/2/layout/IconVerticalSolidList"/>
    <dgm:cxn modelId="{DD97A941-2C9F-43F5-A5C3-E34A3A2C70B9}" type="presParOf" srcId="{A1700C8B-7462-453B-84B7-8301ECECA109}" destId="{2C8B28A3-582E-4C64-868D-3F5CCE72F31F}" srcOrd="0" destOrd="0" presId="urn:microsoft.com/office/officeart/2018/2/layout/IconVerticalSolidList"/>
    <dgm:cxn modelId="{A180F8E2-CB80-44AE-94D2-AE44F0259DE4}" type="presParOf" srcId="{A1700C8B-7462-453B-84B7-8301ECECA109}" destId="{1AB139E4-70B6-48DD-A05B-F4CDB63F977D}" srcOrd="1" destOrd="0" presId="urn:microsoft.com/office/officeart/2018/2/layout/IconVerticalSolidList"/>
    <dgm:cxn modelId="{2F175CFF-ED80-45D6-805A-3CDC50735C8B}" type="presParOf" srcId="{A1700C8B-7462-453B-84B7-8301ECECA109}" destId="{CE05A567-7F38-46FE-8760-06B50CF8CF64}" srcOrd="2" destOrd="0" presId="urn:microsoft.com/office/officeart/2018/2/layout/IconVerticalSolidList"/>
    <dgm:cxn modelId="{98B8D734-B829-4011-A49B-AF73469117DE}" type="presParOf" srcId="{A1700C8B-7462-453B-84B7-8301ECECA109}" destId="{F0328ED5-F5B7-4B0A-A47F-0300CED715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D31A-26A0-4D71-80F0-6A0DC351AEE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DBDCC-99C0-441B-803E-D33FA2ABFD4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37E68-2F30-4AB0-8813-1DD69951033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Column ‘medical_speciality’ has 73 unique categories of values. Using one-hot encoding would create columns equal to number of different categories. To avoid this top-10 categories of the ‘medical_speciality’ has been considered which have almost 93% of data.</a:t>
          </a:r>
        </a:p>
      </dsp:txBody>
      <dsp:txXfrm>
        <a:off x="1057183" y="1805"/>
        <a:ext cx="9458416" cy="915310"/>
      </dsp:txXfrm>
    </dsp:sp>
    <dsp:sp modelId="{00714F43-C10E-4696-ADEB-4677FFBA9B1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0DB11-A5BA-4178-B45A-1DF4AA65B33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629C3-A96F-4A97-8A48-F2BEF1461BF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‘Age’ column in the dataset consists of bins. To make it easy for the model to train ‘Age’ values have been converted to numerical values. Example: [70-80) is converted to 75</a:t>
          </a:r>
        </a:p>
      </dsp:txBody>
      <dsp:txXfrm>
        <a:off x="1057183" y="1145944"/>
        <a:ext cx="9458416" cy="915310"/>
      </dsp:txXfrm>
    </dsp:sp>
    <dsp:sp modelId="{FA00680E-E56E-4E92-BF47-E80E717056BB}">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C9752-135D-441B-B07A-7E95AA411C6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0DD5C-B858-4AF0-8424-5A6BE2298AD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Label column ‘readmitted’ has ‘30’, ‘NO’ values initially. Since our class of interest is ‘30’.</a:t>
          </a:r>
        </a:p>
      </dsp:txBody>
      <dsp:txXfrm>
        <a:off x="1057183" y="2290082"/>
        <a:ext cx="9458416" cy="915310"/>
      </dsp:txXfrm>
    </dsp:sp>
    <dsp:sp modelId="{2C8B28A3-582E-4C64-868D-3F5CCE72F31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139E4-70B6-48DD-A05B-F4CDB63F977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28ED5-F5B7-4B0A-A47F-0300CED7150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Features ‘ encounter_id’, ‘patient_nbr’ are removed as they represent unique row and do not contribute to model building </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D0B8-DC6D-4B6F-8DF3-4CC16D413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50B29A-34A3-479A-B4DB-0F698BA09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9C9B7F-2271-4AEC-86E3-7F288DAACCD7}"/>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5" name="Footer Placeholder 4">
            <a:extLst>
              <a:ext uri="{FF2B5EF4-FFF2-40B4-BE49-F238E27FC236}">
                <a16:creationId xmlns:a16="http://schemas.microsoft.com/office/drawing/2014/main" id="{07AEFE53-C45D-400E-9A28-0FA58C368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CC791-43A8-4FFC-BC21-39DBD58A17FA}"/>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52865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E0BC-281F-46BB-B140-DDDB2F4EBB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F35166-250A-4AF3-9E8D-02A17ED92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30D8A-D3A1-4392-8127-1953E6EAE5E7}"/>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5" name="Footer Placeholder 4">
            <a:extLst>
              <a:ext uri="{FF2B5EF4-FFF2-40B4-BE49-F238E27FC236}">
                <a16:creationId xmlns:a16="http://schemas.microsoft.com/office/drawing/2014/main" id="{D23C42E0-4519-47D8-8A85-06DCCB071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6F0E5-3C2C-4355-B67F-548E9A87C3C2}"/>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7682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24C15-3F90-456D-B7E5-7DF4A54DFF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FF43E5-7762-4EC3-8222-4001791FFE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A6A68-4887-4889-BC03-8E4844B19AD0}"/>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5" name="Footer Placeholder 4">
            <a:extLst>
              <a:ext uri="{FF2B5EF4-FFF2-40B4-BE49-F238E27FC236}">
                <a16:creationId xmlns:a16="http://schemas.microsoft.com/office/drawing/2014/main" id="{8ADD130D-8BC1-477D-BD33-2F9D175D9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16F8F-ACDF-49E1-A1F0-25DE51C95F09}"/>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293999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14DD-C6C9-436D-B50B-A21857BEF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1F6B01-489C-4954-AC47-8C0ABFA50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AA199-CF4A-44EA-9364-0A5A23740596}"/>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5" name="Footer Placeholder 4">
            <a:extLst>
              <a:ext uri="{FF2B5EF4-FFF2-40B4-BE49-F238E27FC236}">
                <a16:creationId xmlns:a16="http://schemas.microsoft.com/office/drawing/2014/main" id="{40A863FB-A85E-460F-960C-3C6FE2546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01357-C6BB-483F-8568-6E0A1DB51B1F}"/>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331593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8E92-02B9-4F47-9B37-7FB0A16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DA72B-94C3-46FE-8C0D-9FF054B07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5C8E3F-D432-4944-BA44-E98E709FBEA6}"/>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5" name="Footer Placeholder 4">
            <a:extLst>
              <a:ext uri="{FF2B5EF4-FFF2-40B4-BE49-F238E27FC236}">
                <a16:creationId xmlns:a16="http://schemas.microsoft.com/office/drawing/2014/main" id="{D6E99790-FF5A-437B-AD8B-BD2F87797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7EC7C-F865-4E7F-86EB-B992B8039DF9}"/>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192161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67DD-09AD-4C80-B2E0-E46955A18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7E74B-6336-49A8-A701-AB84625B1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A9A3F-E803-4692-B782-799325B23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8DE410-40B4-4303-87B5-A5BD86C05E32}"/>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6" name="Footer Placeholder 5">
            <a:extLst>
              <a:ext uri="{FF2B5EF4-FFF2-40B4-BE49-F238E27FC236}">
                <a16:creationId xmlns:a16="http://schemas.microsoft.com/office/drawing/2014/main" id="{ADAA5783-6B05-48E2-B7F7-7EF665A56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BDDBF-A931-4EAA-BA5C-40A6540D2F04}"/>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354372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A7A8-B011-4DC1-B62F-910DF76079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1D72D-AB07-4D97-A4E8-322432AFE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5BD4F8-25B0-4E59-ADE8-4A0456EE52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CFE0E8-7AD9-4DD9-A0D4-451123A9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542AE-626B-4E11-A7B6-81ADD6BDC2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D2EA8-AA05-4721-906C-6DA9E3F69B1B}"/>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8" name="Footer Placeholder 7">
            <a:extLst>
              <a:ext uri="{FF2B5EF4-FFF2-40B4-BE49-F238E27FC236}">
                <a16:creationId xmlns:a16="http://schemas.microsoft.com/office/drawing/2014/main" id="{DFA61D67-194F-40E9-BEC2-B479875D9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55B7B9-D98C-4A67-8878-D86584DF3C78}"/>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243005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0D96-871D-45AF-B618-032580FF6C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ECD116-FBBD-4C7C-84B1-CBC9F482FBD5}"/>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4" name="Footer Placeholder 3">
            <a:extLst>
              <a:ext uri="{FF2B5EF4-FFF2-40B4-BE49-F238E27FC236}">
                <a16:creationId xmlns:a16="http://schemas.microsoft.com/office/drawing/2014/main" id="{A25D4A18-CFBE-4032-AB67-6A71D910EC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A4A7EA-7A65-4D2D-9AD5-5A7B38D3A723}"/>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222899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EA31B-69B9-4C47-891B-DD9E04A37EC4}"/>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3" name="Footer Placeholder 2">
            <a:extLst>
              <a:ext uri="{FF2B5EF4-FFF2-40B4-BE49-F238E27FC236}">
                <a16:creationId xmlns:a16="http://schemas.microsoft.com/office/drawing/2014/main" id="{89F482B0-C91A-4B63-999D-8AD80B5153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0F5152-F9B9-40EF-9AA0-8F8D84BE8F9D}"/>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88094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AF06-EDA6-4211-A906-262B786F9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F908C-8125-4DBA-864E-27B7B4964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95FE2-F1E6-4504-A7AE-E66BFDE3F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DD0E8-D496-4E15-9187-7492BB6F083F}"/>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6" name="Footer Placeholder 5">
            <a:extLst>
              <a:ext uri="{FF2B5EF4-FFF2-40B4-BE49-F238E27FC236}">
                <a16:creationId xmlns:a16="http://schemas.microsoft.com/office/drawing/2014/main" id="{CBBB1E1F-0A68-453A-BE0B-F1029419A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D2E56-B751-46B9-A3B9-15BA0FFCA0E9}"/>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350919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2CF3-4BFE-48CB-8F65-1C82EFFE5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DAC069-AFDF-414F-A1E4-871AB931C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1FC1DB-0FB3-41B9-871B-2C95E2EE5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77F80-7226-4D5D-B24C-11083C5ACC31}"/>
              </a:ext>
            </a:extLst>
          </p:cNvPr>
          <p:cNvSpPr>
            <a:spLocks noGrp="1"/>
          </p:cNvSpPr>
          <p:nvPr>
            <p:ph type="dt" sz="half" idx="10"/>
          </p:nvPr>
        </p:nvSpPr>
        <p:spPr/>
        <p:txBody>
          <a:bodyPr/>
          <a:lstStyle/>
          <a:p>
            <a:fld id="{DA6FAA14-54C7-436A-A403-4E66E044C0FF}" type="datetimeFigureOut">
              <a:rPr lang="en-US" smtClean="0"/>
              <a:t>4/28/2022</a:t>
            </a:fld>
            <a:endParaRPr lang="en-US"/>
          </a:p>
        </p:txBody>
      </p:sp>
      <p:sp>
        <p:nvSpPr>
          <p:cNvPr id="6" name="Footer Placeholder 5">
            <a:extLst>
              <a:ext uri="{FF2B5EF4-FFF2-40B4-BE49-F238E27FC236}">
                <a16:creationId xmlns:a16="http://schemas.microsoft.com/office/drawing/2014/main" id="{B2995DDB-714C-40AC-8BFF-4C9BF1B62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158CD6-F3B1-47BE-B3BA-BCF0F75F1AB1}"/>
              </a:ext>
            </a:extLst>
          </p:cNvPr>
          <p:cNvSpPr>
            <a:spLocks noGrp="1"/>
          </p:cNvSpPr>
          <p:nvPr>
            <p:ph type="sldNum" sz="quarter" idx="12"/>
          </p:nvPr>
        </p:nvSpPr>
        <p:spPr/>
        <p:txBody>
          <a:bodyPr/>
          <a:lstStyle/>
          <a:p>
            <a:fld id="{6C79F7B1-8294-484D-AD41-32CC157FBBDF}" type="slidenum">
              <a:rPr lang="en-US" smtClean="0"/>
              <a:t>‹#›</a:t>
            </a:fld>
            <a:endParaRPr lang="en-US"/>
          </a:p>
        </p:txBody>
      </p:sp>
    </p:spTree>
    <p:extLst>
      <p:ext uri="{BB962C8B-B14F-4D97-AF65-F5344CB8AC3E}">
        <p14:creationId xmlns:p14="http://schemas.microsoft.com/office/powerpoint/2010/main" val="380556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EF6AB-C59C-41FA-968C-C559E4576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127843-32D7-4446-983E-65D42A194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6F901-711F-42A8-A0E8-CA6D32DFD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FAA14-54C7-436A-A403-4E66E044C0FF}" type="datetimeFigureOut">
              <a:rPr lang="en-US" smtClean="0"/>
              <a:t>4/28/2022</a:t>
            </a:fld>
            <a:endParaRPr lang="en-US"/>
          </a:p>
        </p:txBody>
      </p:sp>
      <p:sp>
        <p:nvSpPr>
          <p:cNvPr id="5" name="Footer Placeholder 4">
            <a:extLst>
              <a:ext uri="{FF2B5EF4-FFF2-40B4-BE49-F238E27FC236}">
                <a16:creationId xmlns:a16="http://schemas.microsoft.com/office/drawing/2014/main" id="{71AD5368-EEDF-460C-806B-EF2EF65EA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F5E98-97A2-4752-96D5-616E85D3E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9F7B1-8294-484D-AD41-32CC157FBBDF}" type="slidenum">
              <a:rPr lang="en-US" smtClean="0"/>
              <a:t>‹#›</a:t>
            </a:fld>
            <a:endParaRPr lang="en-US"/>
          </a:p>
        </p:txBody>
      </p:sp>
    </p:spTree>
    <p:extLst>
      <p:ext uri="{BB962C8B-B14F-4D97-AF65-F5344CB8AC3E}">
        <p14:creationId xmlns:p14="http://schemas.microsoft.com/office/powerpoint/2010/main" val="1063722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4oUegl5Bulxzy9z7i0RyI6wjOm4kUZyjxsJa7vF6diA/edit#gid=0" TargetMode="External"/><Relationship Id="rId7" Type="http://schemas.openxmlformats.org/officeDocument/2006/relationships/hyperlink" Target="https://machinelearningmastery.com/adam-optimization-algorithm-for-deep-learning/" TargetMode="External"/><Relationship Id="rId2" Type="http://schemas.openxmlformats.org/officeDocument/2006/relationships/hyperlink" Target="https://www.hindawi.com/journals/bmri/2014/781670/#B8" TargetMode="External"/><Relationship Id="rId1" Type="http://schemas.openxmlformats.org/officeDocument/2006/relationships/slideLayout" Target="../slideLayouts/slideLayout2.xml"/><Relationship Id="rId6" Type="http://schemas.openxmlformats.org/officeDocument/2006/relationships/hyperlink" Target="https://stats.stackexchange.com/questions/126238/what-are-the-advantages-of-relu-over-sigmoid-function-in-deep-neural-networks" TargetMode="External"/><Relationship Id="rId5" Type="http://schemas.openxmlformats.org/officeDocument/2006/relationships/hyperlink" Target="https://www.investopedia.com/terms/n/neuralnetwork.asp" TargetMode="External"/><Relationship Id="rId4" Type="http://schemas.openxmlformats.org/officeDocument/2006/relationships/hyperlink" Target="https://docs.google.com/spreadsheets/d/1MUAbyd26CdxM1UkhEJA6ggPH9Alcj1uyK5tBMKzdmIE/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B8442AA9-11C2-4034-8AF6-B65793CB8254}"/>
              </a:ext>
            </a:extLst>
          </p:cNvPr>
          <p:cNvSpPr>
            <a:spLocks noGrp="1"/>
          </p:cNvSpPr>
          <p:nvPr>
            <p:ph type="subTitle" idx="1"/>
          </p:nvPr>
        </p:nvSpPr>
        <p:spPr>
          <a:xfrm>
            <a:off x="439041" y="4017961"/>
            <a:ext cx="3228974" cy="2611439"/>
          </a:xfrm>
        </p:spPr>
        <p:txBody>
          <a:bodyPr vert="horz" lIns="91440" tIns="45720" rIns="91440" bIns="45720" rtlCol="0">
            <a:normAutofit/>
          </a:bodyPr>
          <a:lstStyle/>
          <a:p>
            <a:pPr indent="-228600" algn="l">
              <a:buFont typeface="Arial" panose="020B0604020202020204" pitchFamily="34" charset="0"/>
              <a:buChar char="•"/>
            </a:pPr>
            <a:r>
              <a:rPr lang="en-US" dirty="0"/>
              <a:t>Group 15:</a:t>
            </a:r>
          </a:p>
          <a:p>
            <a:pPr indent="-228600" algn="l">
              <a:buFont typeface="Arial" panose="020B0604020202020204" pitchFamily="34" charset="0"/>
              <a:buChar char="•"/>
            </a:pPr>
            <a:r>
              <a:rPr lang="en-US" dirty="0"/>
              <a:t>Anurag Kosana</a:t>
            </a:r>
          </a:p>
          <a:p>
            <a:pPr indent="-228600" algn="l">
              <a:buFont typeface="Arial" panose="020B0604020202020204" pitchFamily="34" charset="0"/>
              <a:buChar char="•"/>
            </a:pPr>
            <a:r>
              <a:rPr lang="en-US" dirty="0" err="1"/>
              <a:t>Mohith</a:t>
            </a:r>
            <a:r>
              <a:rPr lang="en-US" dirty="0"/>
              <a:t> Kota</a:t>
            </a:r>
          </a:p>
          <a:p>
            <a:pPr indent="-228600" algn="l">
              <a:buFont typeface="Arial" panose="020B0604020202020204" pitchFamily="34" charset="0"/>
              <a:buChar char="•"/>
            </a:pPr>
            <a:r>
              <a:rPr lang="en-US" dirty="0"/>
              <a:t>Manasa Valluru</a:t>
            </a:r>
          </a:p>
          <a:p>
            <a:pPr indent="-228600" algn="l">
              <a:buFont typeface="Arial" panose="020B0604020202020204" pitchFamily="34" charset="0"/>
              <a:buChar char="•"/>
            </a:pPr>
            <a:r>
              <a:rPr lang="en-US" dirty="0" err="1"/>
              <a:t>Vignan</a:t>
            </a:r>
            <a:r>
              <a:rPr lang="en-US" dirty="0"/>
              <a:t> </a:t>
            </a:r>
            <a:r>
              <a:rPr lang="en-US" dirty="0" err="1"/>
              <a:t>Vennampally</a:t>
            </a:r>
            <a:endParaRPr lang="en-US" dirty="0"/>
          </a:p>
        </p:txBody>
      </p:sp>
      <p:sp>
        <p:nvSpPr>
          <p:cNvPr id="21"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3A0DCC-B635-47EC-81F2-C5C111929D3C}"/>
              </a:ext>
            </a:extLst>
          </p:cNvPr>
          <p:cNvSpPr>
            <a:spLocks noGrp="1"/>
          </p:cNvSpPr>
          <p:nvPr>
            <p:ph type="ctrTitle"/>
          </p:nvPr>
        </p:nvSpPr>
        <p:spPr>
          <a:xfrm>
            <a:off x="439041" y="2395537"/>
            <a:ext cx="9808597" cy="1146176"/>
          </a:xfrm>
        </p:spPr>
        <p:txBody>
          <a:bodyPr vert="horz" lIns="91440" tIns="45720" rIns="91440" bIns="45720" rtlCol="0" anchor="ctr">
            <a:normAutofit/>
          </a:bodyPr>
          <a:lstStyle/>
          <a:p>
            <a:pPr algn="l"/>
            <a:r>
              <a:rPr lang="en-US" sz="4400" b="1" kern="1200" dirty="0">
                <a:solidFill>
                  <a:schemeClr val="tx1">
                    <a:lumMod val="95000"/>
                  </a:schemeClr>
                </a:solidFill>
                <a:latin typeface="+mj-lt"/>
                <a:ea typeface="+mj-ea"/>
                <a:cs typeface="+mj-cs"/>
              </a:rPr>
              <a:t>Readmission of Diabetic Patients</a:t>
            </a:r>
          </a:p>
        </p:txBody>
      </p:sp>
      <p:sp>
        <p:nvSpPr>
          <p:cNvPr id="47" name="Title 1">
            <a:extLst>
              <a:ext uri="{FF2B5EF4-FFF2-40B4-BE49-F238E27FC236}">
                <a16:creationId xmlns:a16="http://schemas.microsoft.com/office/drawing/2014/main" id="{938143B6-892B-4BE3-8BE5-5127321AE345}"/>
              </a:ext>
            </a:extLst>
          </p:cNvPr>
          <p:cNvSpPr txBox="1">
            <a:spLocks/>
          </p:cNvSpPr>
          <p:nvPr/>
        </p:nvSpPr>
        <p:spPr>
          <a:xfrm>
            <a:off x="2267841" y="306388"/>
            <a:ext cx="9808597"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solidFill>
                  <a:schemeClr val="bg1"/>
                </a:solidFill>
              </a:rPr>
              <a:t>IE 7374 ML Final Project</a:t>
            </a:r>
          </a:p>
        </p:txBody>
      </p:sp>
    </p:spTree>
    <p:extLst>
      <p:ext uri="{BB962C8B-B14F-4D97-AF65-F5344CB8AC3E}">
        <p14:creationId xmlns:p14="http://schemas.microsoft.com/office/powerpoint/2010/main" val="19010101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8AAD-B5F5-4C73-94BA-A577BCFF7968}"/>
              </a:ext>
            </a:extLst>
          </p:cNvPr>
          <p:cNvSpPr>
            <a:spLocks noGrp="1"/>
          </p:cNvSpPr>
          <p:nvPr>
            <p:ph type="title"/>
          </p:nvPr>
        </p:nvSpPr>
        <p:spPr>
          <a:xfrm>
            <a:off x="1653363" y="365760"/>
            <a:ext cx="9367203" cy="1188720"/>
          </a:xfrm>
        </p:spPr>
        <p:txBody>
          <a:bodyPr>
            <a:normAutofit/>
          </a:bodyPr>
          <a:lstStyle/>
          <a:p>
            <a:r>
              <a:rPr lang="en-US"/>
              <a:t>Logistic Regression</a:t>
            </a:r>
            <a:endParaRPr lang="en-US" dirty="0"/>
          </a:p>
        </p:txBody>
      </p:sp>
      <p:sp>
        <p:nvSpPr>
          <p:cNvPr id="27"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Content Placeholder 2">
            <a:extLst>
              <a:ext uri="{FF2B5EF4-FFF2-40B4-BE49-F238E27FC236}">
                <a16:creationId xmlns:a16="http://schemas.microsoft.com/office/drawing/2014/main" id="{B494B274-142D-4834-870D-2C2F58BE3EF3}"/>
              </a:ext>
            </a:extLst>
          </p:cNvPr>
          <p:cNvSpPr>
            <a:spLocks noGrp="1"/>
          </p:cNvSpPr>
          <p:nvPr>
            <p:ph idx="1"/>
          </p:nvPr>
        </p:nvSpPr>
        <p:spPr>
          <a:xfrm>
            <a:off x="1653363" y="2176272"/>
            <a:ext cx="9367204" cy="4041648"/>
          </a:xfrm>
        </p:spPr>
        <p:txBody>
          <a:bodyPr anchor="t">
            <a:normAutofit/>
          </a:bodyPr>
          <a:lstStyle/>
          <a:p>
            <a:r>
              <a:rPr lang="en-US" sz="2400"/>
              <a:t>Our base line model is chosen as Logistic Regression. </a:t>
            </a:r>
          </a:p>
          <a:p>
            <a:r>
              <a:rPr lang="en-US" sz="2400"/>
              <a:t>Logistic Regression is an algorithm that can be used to model the probability of a certain class.</a:t>
            </a:r>
          </a:p>
          <a:p>
            <a:r>
              <a:rPr lang="en-US" sz="2400"/>
              <a:t> Reason for selection of Logistic Regression as model - It is used when the data is linearly separable, independent, no outliers and the outcome is binary.</a:t>
            </a:r>
          </a:p>
          <a:p>
            <a:r>
              <a:rPr lang="en-US" sz="2400"/>
              <a:t> It provides the binary output using the sigmoid function.</a:t>
            </a:r>
          </a:p>
        </p:txBody>
      </p:sp>
    </p:spTree>
    <p:extLst>
      <p:ext uri="{BB962C8B-B14F-4D97-AF65-F5344CB8AC3E}">
        <p14:creationId xmlns:p14="http://schemas.microsoft.com/office/powerpoint/2010/main" val="404786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276A-F48C-4D02-8892-5ED8D2261B6D}"/>
              </a:ext>
            </a:extLst>
          </p:cNvPr>
          <p:cNvSpPr>
            <a:spLocks noGrp="1"/>
          </p:cNvSpPr>
          <p:nvPr>
            <p:ph type="title"/>
          </p:nvPr>
        </p:nvSpPr>
        <p:spPr>
          <a:xfrm>
            <a:off x="322900" y="372399"/>
            <a:ext cx="10515600" cy="1325563"/>
          </a:xfrm>
        </p:spPr>
        <p:txBody>
          <a:bodyPr/>
          <a:lstStyle/>
          <a:p>
            <a:r>
              <a:rPr lang="en-US"/>
              <a:t>Model Performance	</a:t>
            </a:r>
            <a:endParaRPr lang="en-US" dirty="0"/>
          </a:p>
        </p:txBody>
      </p:sp>
      <p:sp>
        <p:nvSpPr>
          <p:cNvPr id="3" name="Content Placeholder 2">
            <a:extLst>
              <a:ext uri="{FF2B5EF4-FFF2-40B4-BE49-F238E27FC236}">
                <a16:creationId xmlns:a16="http://schemas.microsoft.com/office/drawing/2014/main" id="{20A3A84E-0EF8-4D6B-A886-CB7DAD22FDF8}"/>
              </a:ext>
            </a:extLst>
          </p:cNvPr>
          <p:cNvSpPr>
            <a:spLocks noGrp="1"/>
          </p:cNvSpPr>
          <p:nvPr>
            <p:ph idx="1"/>
          </p:nvPr>
        </p:nvSpPr>
        <p:spPr>
          <a:xfrm>
            <a:off x="322900" y="3539779"/>
            <a:ext cx="10751499" cy="3196301"/>
          </a:xfrm>
        </p:spPr>
        <p:txBody>
          <a:bodyPr>
            <a:normAutofit fontScale="77500" lnSpcReduction="20000"/>
          </a:bodyPr>
          <a:lstStyle/>
          <a:p>
            <a:r>
              <a:rPr lang="en-US"/>
              <a:t>We tried multiple combinations of hyperparameters (i.e. learning rate and tolerance) and displayed some combinations to highlight the best and worst hyperparameters.</a:t>
            </a:r>
          </a:p>
          <a:p>
            <a:r>
              <a:rPr lang="en-US"/>
              <a:t> Our main metric of focus is Recall, as we must reduce the False Negatives in the data. The model has tolerance to predict class label ‘0’ as ‘1’ but not ‘1’ as ‘0’. Hence, reducing the occurrences of False Negatives results in an increase in the Recall value. </a:t>
            </a:r>
          </a:p>
          <a:p>
            <a:r>
              <a:rPr lang="en-US"/>
              <a:t>Since we have considered the balanced class label data, we can consider Accuracy as a performance metric. Keeping in mind the importance of both the metrics, we can clearly see that for learning rate = ‘0.00000000001’ and tolerance = ‘0.0000001’are fetching better accuracy and recall. So, we are using these hyperparameters in our final model which results in accuracy of 62.2 % and recall of 57.2 % </a:t>
            </a:r>
            <a:endParaRPr lang="en-US" dirty="0"/>
          </a:p>
        </p:txBody>
      </p:sp>
      <p:pic>
        <p:nvPicPr>
          <p:cNvPr id="7" name="Picture 6">
            <a:extLst>
              <a:ext uri="{FF2B5EF4-FFF2-40B4-BE49-F238E27FC236}">
                <a16:creationId xmlns:a16="http://schemas.microsoft.com/office/drawing/2014/main" id="{9374CFFE-7651-48F5-B672-444EBD6BE57E}"/>
              </a:ext>
            </a:extLst>
          </p:cNvPr>
          <p:cNvPicPr>
            <a:picLocks noChangeAspect="1"/>
          </p:cNvPicPr>
          <p:nvPr/>
        </p:nvPicPr>
        <p:blipFill>
          <a:blip r:embed="rId2"/>
          <a:stretch>
            <a:fillRect/>
          </a:stretch>
        </p:blipFill>
        <p:spPr>
          <a:xfrm>
            <a:off x="322901" y="1697962"/>
            <a:ext cx="11030900" cy="1454813"/>
          </a:xfrm>
          <a:prstGeom prst="rect">
            <a:avLst/>
          </a:prstGeom>
        </p:spPr>
      </p:pic>
    </p:spTree>
    <p:extLst>
      <p:ext uri="{BB962C8B-B14F-4D97-AF65-F5344CB8AC3E}">
        <p14:creationId xmlns:p14="http://schemas.microsoft.com/office/powerpoint/2010/main" val="205158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F3D2-A701-4D79-A0A6-DD1D0C0D53E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Cost Function Vs Iterations</a:t>
            </a:r>
          </a:p>
        </p:txBody>
      </p:sp>
      <p:pic>
        <p:nvPicPr>
          <p:cNvPr id="6" name="Picture 5">
            <a:extLst>
              <a:ext uri="{FF2B5EF4-FFF2-40B4-BE49-F238E27FC236}">
                <a16:creationId xmlns:a16="http://schemas.microsoft.com/office/drawing/2014/main" id="{FE1B4535-DDF3-4687-B58D-7658B019EFDA}"/>
              </a:ext>
            </a:extLst>
          </p:cNvPr>
          <p:cNvPicPr>
            <a:picLocks noChangeAspect="1"/>
          </p:cNvPicPr>
          <p:nvPr/>
        </p:nvPicPr>
        <p:blipFill>
          <a:blip r:embed="rId2"/>
          <a:stretch>
            <a:fillRect/>
          </a:stretch>
        </p:blipFill>
        <p:spPr>
          <a:xfrm>
            <a:off x="2653560" y="1863801"/>
            <a:ext cx="6884879" cy="4440746"/>
          </a:xfrm>
          <a:prstGeom prst="rect">
            <a:avLst/>
          </a:prstGeom>
        </p:spPr>
      </p:pic>
    </p:spTree>
    <p:extLst>
      <p:ext uri="{BB962C8B-B14F-4D97-AF65-F5344CB8AC3E}">
        <p14:creationId xmlns:p14="http://schemas.microsoft.com/office/powerpoint/2010/main" val="114769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9BAD-768C-4BAD-90D4-0FA8F6ACCC4F}"/>
              </a:ext>
            </a:extLst>
          </p:cNvPr>
          <p:cNvSpPr>
            <a:spLocks noGrp="1"/>
          </p:cNvSpPr>
          <p:nvPr>
            <p:ph type="title"/>
          </p:nvPr>
        </p:nvSpPr>
        <p:spPr>
          <a:xfrm>
            <a:off x="4965431" y="543543"/>
            <a:ext cx="6586491" cy="1286160"/>
          </a:xfrm>
        </p:spPr>
        <p:txBody>
          <a:bodyPr anchor="b">
            <a:normAutofit/>
          </a:bodyPr>
          <a:lstStyle/>
          <a:p>
            <a:r>
              <a:rPr lang="en-US" dirty="0"/>
              <a:t>Neural Networks</a:t>
            </a:r>
          </a:p>
        </p:txBody>
      </p:sp>
      <p:sp>
        <p:nvSpPr>
          <p:cNvPr id="3" name="Content Placeholder 2">
            <a:extLst>
              <a:ext uri="{FF2B5EF4-FFF2-40B4-BE49-F238E27FC236}">
                <a16:creationId xmlns:a16="http://schemas.microsoft.com/office/drawing/2014/main" id="{58CF997F-8009-4E5E-BC3E-B18E80CEE792}"/>
              </a:ext>
            </a:extLst>
          </p:cNvPr>
          <p:cNvSpPr>
            <a:spLocks noGrp="1"/>
          </p:cNvSpPr>
          <p:nvPr>
            <p:ph idx="1"/>
          </p:nvPr>
        </p:nvSpPr>
        <p:spPr>
          <a:xfrm>
            <a:off x="4965431" y="2276475"/>
            <a:ext cx="6586489" cy="4418975"/>
          </a:xfrm>
        </p:spPr>
        <p:txBody>
          <a:bodyPr>
            <a:normAutofit fontScale="92500" lnSpcReduction="10000"/>
          </a:bodyPr>
          <a:lstStyle/>
          <a:p>
            <a:r>
              <a:rPr lang="en-US" sz="2000" dirty="0"/>
              <a:t>A neural network is a set of algorithms that attempts to recognize underlying relationships in a batch of data using a method that mimics how the human brain works. Neural networks, in this context, refer to systems of neurons that can be organic or artificial in nature.</a:t>
            </a:r>
          </a:p>
          <a:p>
            <a:r>
              <a:rPr lang="en-US" sz="2000" dirty="0"/>
              <a:t>We have used RELU activation function in our hidden layers, because the main reason why </a:t>
            </a:r>
            <a:r>
              <a:rPr lang="en-US" sz="2000" dirty="0" err="1"/>
              <a:t>ReLu</a:t>
            </a:r>
            <a:r>
              <a:rPr lang="en-US" sz="2000" dirty="0"/>
              <a:t> is used is because it is simple, fast, and empirically it seems to work well. Empirically, early papers observed that training a deep network with </a:t>
            </a:r>
            <a:r>
              <a:rPr lang="en-US" sz="2000" dirty="0" err="1"/>
              <a:t>ReLu</a:t>
            </a:r>
            <a:r>
              <a:rPr lang="en-US" sz="2000" dirty="0"/>
              <a:t> tended to converge much more quickly and reliably than training a deep network with sigmoid activation.</a:t>
            </a:r>
          </a:p>
          <a:p>
            <a:r>
              <a:rPr lang="en-US" sz="2000" dirty="0"/>
              <a:t>We have used Adam optimizer; it combines the best properties of the </a:t>
            </a:r>
            <a:r>
              <a:rPr lang="en-US" sz="2000" dirty="0" err="1"/>
              <a:t>AdaGrad</a:t>
            </a:r>
            <a:r>
              <a:rPr lang="en-US" sz="2000" dirty="0"/>
              <a:t> and </a:t>
            </a:r>
            <a:r>
              <a:rPr lang="en-US" sz="2000" dirty="0" err="1"/>
              <a:t>RMSProp</a:t>
            </a:r>
            <a:r>
              <a:rPr lang="en-US" sz="2000" dirty="0"/>
              <a:t> algorithms to provide an optimization algorithm that can handle sparse gradients on noisy problems. Adam is relatively easy to configure where the default configuration parameters do well on most problems.</a:t>
            </a:r>
          </a:p>
          <a:p>
            <a:endParaRPr lang="en-US" sz="2000" dirty="0"/>
          </a:p>
        </p:txBody>
      </p:sp>
      <p:pic>
        <p:nvPicPr>
          <p:cNvPr id="14" name="Picture 4" descr="Human brain nerve cells">
            <a:extLst>
              <a:ext uri="{FF2B5EF4-FFF2-40B4-BE49-F238E27FC236}">
                <a16:creationId xmlns:a16="http://schemas.microsoft.com/office/drawing/2014/main" id="{18337EA7-FE77-CD4E-E220-7F355E7A6E24}"/>
              </a:ext>
            </a:extLst>
          </p:cNvPr>
          <p:cNvPicPr>
            <a:picLocks noChangeAspect="1"/>
          </p:cNvPicPr>
          <p:nvPr/>
        </p:nvPicPr>
        <p:blipFill rotWithShape="1">
          <a:blip r:embed="rId2"/>
          <a:srcRect l="13670" r="35635"/>
          <a:stretch/>
        </p:blipFill>
        <p:spPr>
          <a:xfrm>
            <a:off x="20" y="10"/>
            <a:ext cx="4635571" cy="6857990"/>
          </a:xfrm>
          <a:prstGeom prst="rect">
            <a:avLst/>
          </a:prstGeom>
          <a:effectLst/>
        </p:spPr>
      </p:pic>
      <p:cxnSp>
        <p:nvCxnSpPr>
          <p:cNvPr id="15"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CEA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37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F997F-8009-4E5E-BC3E-B18E80CEE792}"/>
              </a:ext>
            </a:extLst>
          </p:cNvPr>
          <p:cNvSpPr>
            <a:spLocks noGrp="1"/>
          </p:cNvSpPr>
          <p:nvPr>
            <p:ph idx="1"/>
          </p:nvPr>
        </p:nvSpPr>
        <p:spPr>
          <a:xfrm>
            <a:off x="285751" y="213360"/>
            <a:ext cx="11418570" cy="6441440"/>
          </a:xfrm>
        </p:spPr>
        <p:txBody>
          <a:bodyPr>
            <a:normAutofit/>
          </a:bodyPr>
          <a:lstStyle/>
          <a:p>
            <a:endParaRPr lang="en-US" sz="1800"/>
          </a:p>
          <a:p>
            <a:pPr marL="0" indent="0">
              <a:buNone/>
            </a:pPr>
            <a:endParaRPr lang="en-US" sz="1800"/>
          </a:p>
          <a:p>
            <a:r>
              <a:rPr lang="en-US" sz="1800"/>
              <a:t>We tried different combinations of the number of neurons in hidden layers, number of epochs and batch size. Here, we can see that we achieved accuracy of around 72% in our first combination which is very high, but at the same time recall is 45% which is very low. As recall is important in our problem, we tuned some hyperparameters. In all combinations, we found that the best results are given by the last record in the abovementioned combinations. We achieved accuracy of 65% and recall of 58% which are better than the results obtained by our baseline model (Logistic Regression).</a:t>
            </a:r>
            <a:endParaRPr lang="en-US" sz="1800" dirty="0"/>
          </a:p>
        </p:txBody>
      </p:sp>
      <p:pic>
        <p:nvPicPr>
          <p:cNvPr id="11" name="Picture 10">
            <a:extLst>
              <a:ext uri="{FF2B5EF4-FFF2-40B4-BE49-F238E27FC236}">
                <a16:creationId xmlns:a16="http://schemas.microsoft.com/office/drawing/2014/main" id="{5501FE58-1C81-4DBD-BD30-E67F334EC020}"/>
              </a:ext>
            </a:extLst>
          </p:cNvPr>
          <p:cNvPicPr>
            <a:picLocks noChangeAspect="1"/>
          </p:cNvPicPr>
          <p:nvPr/>
        </p:nvPicPr>
        <p:blipFill>
          <a:blip r:embed="rId2"/>
          <a:stretch>
            <a:fillRect/>
          </a:stretch>
        </p:blipFill>
        <p:spPr>
          <a:xfrm>
            <a:off x="573404" y="3727355"/>
            <a:ext cx="10465338" cy="1854295"/>
          </a:xfrm>
          <a:prstGeom prst="rect">
            <a:avLst/>
          </a:prstGeom>
        </p:spPr>
      </p:pic>
    </p:spTree>
    <p:extLst>
      <p:ext uri="{BB962C8B-B14F-4D97-AF65-F5344CB8AC3E}">
        <p14:creationId xmlns:p14="http://schemas.microsoft.com/office/powerpoint/2010/main" val="84509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F3D2-A701-4D79-A0A6-DD1D0C0D53E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dirty="0"/>
              <a:t>Training Loss Vs Epochs</a:t>
            </a:r>
            <a:endParaRPr lang="en-US" sz="54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5829E4E7-8D40-4F55-A5B3-06A17A4B3A9C}"/>
              </a:ext>
            </a:extLst>
          </p:cNvPr>
          <p:cNvPicPr>
            <a:picLocks noChangeAspect="1"/>
          </p:cNvPicPr>
          <p:nvPr/>
        </p:nvPicPr>
        <p:blipFill>
          <a:blip r:embed="rId2"/>
          <a:stretch>
            <a:fillRect/>
          </a:stretch>
        </p:blipFill>
        <p:spPr>
          <a:xfrm>
            <a:off x="2744492" y="1863801"/>
            <a:ext cx="6703015" cy="4440746"/>
          </a:xfrm>
          <a:prstGeom prst="rect">
            <a:avLst/>
          </a:prstGeom>
        </p:spPr>
      </p:pic>
    </p:spTree>
    <p:extLst>
      <p:ext uri="{BB962C8B-B14F-4D97-AF65-F5344CB8AC3E}">
        <p14:creationId xmlns:p14="http://schemas.microsoft.com/office/powerpoint/2010/main" val="138080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31CF-C059-4C8A-B40B-52D16418C6D8}"/>
              </a:ext>
            </a:extLst>
          </p:cNvPr>
          <p:cNvSpPr>
            <a:spLocks noGrp="1"/>
          </p:cNvSpPr>
          <p:nvPr>
            <p:ph type="title"/>
          </p:nvPr>
        </p:nvSpPr>
        <p:spPr>
          <a:xfrm>
            <a:off x="1653363" y="365760"/>
            <a:ext cx="9367203" cy="1188720"/>
          </a:xfrm>
        </p:spPr>
        <p:txBody>
          <a:bodyPr>
            <a:normAutofit/>
          </a:bodyPr>
          <a:lstStyle/>
          <a:p>
            <a:r>
              <a:rPr lang="en-US" dirty="0"/>
              <a:t>Bias and Variance Tradeoff</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C797A59-F0A6-4607-A688-B435380FDC51}"/>
              </a:ext>
            </a:extLst>
          </p:cNvPr>
          <p:cNvSpPr>
            <a:spLocks noGrp="1"/>
          </p:cNvSpPr>
          <p:nvPr>
            <p:ph idx="1"/>
          </p:nvPr>
        </p:nvSpPr>
        <p:spPr>
          <a:xfrm>
            <a:off x="1653363" y="2176272"/>
            <a:ext cx="9367204" cy="4041648"/>
          </a:xfrm>
        </p:spPr>
        <p:txBody>
          <a:bodyPr anchor="t">
            <a:normAutofit/>
          </a:bodyPr>
          <a:lstStyle/>
          <a:p>
            <a:r>
              <a:rPr lang="en-US" sz="1900" b="1"/>
              <a:t>Validation Set Approach:</a:t>
            </a:r>
            <a:r>
              <a:rPr lang="en-US" sz="1900"/>
              <a:t> We have used validation dataset in our model without revealing our test data to the model. This way we can try different models with our validation data and predict the values of the test data with the best fit model. We have used 70% data as train and remaining 15% of data as test and other 15% of validation data </a:t>
            </a:r>
          </a:p>
          <a:p>
            <a:r>
              <a:rPr lang="en-US" sz="1900" b="1"/>
              <a:t>Random shuffling of data: </a:t>
            </a:r>
            <a:r>
              <a:rPr lang="en-US" sz="1900"/>
              <a:t>Before train, test split we have random sampled the data which will avoid the case of training the data on only one set of class labels. Also, while training the data balanced data is considered in order not to train the model on biased data to overcome the generalization error </a:t>
            </a:r>
          </a:p>
          <a:p>
            <a:r>
              <a:rPr lang="en-US" sz="1900" b="1"/>
              <a:t>Hyper Parameter Tuning:</a:t>
            </a:r>
            <a:r>
              <a:rPr lang="en-US" sz="1900"/>
              <a:t> We have evaluated the data on different combinations of Hyperparameters like learning rate and tolerance for logistic regression and Number of neurons in different hidden layers, batch size in Neural Network models, epochs. Tuning these hyperparameters helped in maximizing the model performance and minimizing the error </a:t>
            </a:r>
          </a:p>
        </p:txBody>
      </p:sp>
    </p:spTree>
    <p:extLst>
      <p:ext uri="{BB962C8B-B14F-4D97-AF65-F5344CB8AC3E}">
        <p14:creationId xmlns:p14="http://schemas.microsoft.com/office/powerpoint/2010/main" val="231581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B051-AE4A-40BB-8F23-ECEB9A0C086C}"/>
              </a:ext>
            </a:extLst>
          </p:cNvPr>
          <p:cNvSpPr>
            <a:spLocks noGrp="1"/>
          </p:cNvSpPr>
          <p:nvPr>
            <p:ph type="title"/>
          </p:nvPr>
        </p:nvSpPr>
        <p:spPr>
          <a:xfrm>
            <a:off x="1653363" y="365760"/>
            <a:ext cx="9367203" cy="1188720"/>
          </a:xfrm>
        </p:spPr>
        <p:txBody>
          <a:bodyPr>
            <a:normAutofit/>
          </a:bodyPr>
          <a:lstStyle/>
          <a:p>
            <a:r>
              <a:rPr lang="en-US" dirty="0"/>
              <a:t>References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74200BB-18A3-4C38-B5DB-1361B5B2A777}"/>
              </a:ext>
            </a:extLst>
          </p:cNvPr>
          <p:cNvSpPr>
            <a:spLocks noGrp="1"/>
          </p:cNvSpPr>
          <p:nvPr>
            <p:ph idx="1"/>
          </p:nvPr>
        </p:nvSpPr>
        <p:spPr>
          <a:xfrm>
            <a:off x="1653363" y="2176272"/>
            <a:ext cx="9367204" cy="4041648"/>
          </a:xfrm>
        </p:spPr>
        <p:txBody>
          <a:bodyPr anchor="t">
            <a:normAutofit/>
          </a:bodyPr>
          <a:lstStyle/>
          <a:p>
            <a:r>
              <a:rPr lang="en-US" sz="2400">
                <a:hlinkClick r:id="rId2"/>
              </a:rPr>
              <a:t>https://www.hindawi.com/journals/bmri/2014/781670/#B8</a:t>
            </a:r>
            <a:endParaRPr lang="en-US" sz="2400"/>
          </a:p>
          <a:p>
            <a:r>
              <a:rPr lang="en-US" sz="2400">
                <a:hlinkClick r:id="rId3"/>
              </a:rPr>
              <a:t>https://docs.google.com/spreadsheets/d/14oUegl5Bulxzy9z7i0RyI6wjOm4kUZyjxsJa7vF6diA/edit#gid=0</a:t>
            </a:r>
            <a:endParaRPr lang="en-US" sz="2400"/>
          </a:p>
          <a:p>
            <a:r>
              <a:rPr lang="en-US" sz="2400">
                <a:hlinkClick r:id="rId4"/>
              </a:rPr>
              <a:t>https://docs.google.com/spreadsheets/d/1MUAbyd26CdxM1UkhEJA6ggPH9Alcj1uyK5tBMKzdmIE/edit?usp=sharing</a:t>
            </a:r>
            <a:endParaRPr lang="en-US" sz="2400"/>
          </a:p>
          <a:p>
            <a:r>
              <a:rPr lang="en-US" sz="2400">
                <a:hlinkClick r:id="rId5"/>
              </a:rPr>
              <a:t>https://www.investopedia.com/terms/n/neuralnetwork.asp</a:t>
            </a:r>
            <a:endParaRPr lang="en-US" sz="2400"/>
          </a:p>
          <a:p>
            <a:r>
              <a:rPr lang="en-US" sz="2400">
                <a:hlinkClick r:id="rId6"/>
              </a:rPr>
              <a:t>https://stats.stackexchange.com/questions/126238/what-are-the-advantages-of-relu-over-sigmoid-function-in-deep-neural-networks</a:t>
            </a:r>
            <a:endParaRPr lang="en-US" sz="2400"/>
          </a:p>
          <a:p>
            <a:r>
              <a:rPr lang="en-US" sz="2400">
                <a:hlinkClick r:id="rId7"/>
              </a:rPr>
              <a:t>https://machinelearningmastery.com/adam-optimization-algorithm-for-deep-learning/</a:t>
            </a:r>
            <a:endParaRPr lang="en-US" sz="2400"/>
          </a:p>
          <a:p>
            <a:endParaRPr lang="en-US" sz="2400"/>
          </a:p>
        </p:txBody>
      </p:sp>
    </p:spTree>
    <p:extLst>
      <p:ext uri="{BB962C8B-B14F-4D97-AF65-F5344CB8AC3E}">
        <p14:creationId xmlns:p14="http://schemas.microsoft.com/office/powerpoint/2010/main" val="424582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421F-7EE3-4D1A-8AD0-808C01EB5020}"/>
              </a:ext>
            </a:extLst>
          </p:cNvPr>
          <p:cNvSpPr>
            <a:spLocks noGrp="1"/>
          </p:cNvSpPr>
          <p:nvPr>
            <p:ph type="title"/>
          </p:nvPr>
        </p:nvSpPr>
        <p:spPr>
          <a:xfrm>
            <a:off x="3839119" y="2489649"/>
            <a:ext cx="9144000" cy="1564716"/>
          </a:xfrm>
        </p:spPr>
        <p:txBody>
          <a:bodyPr vert="horz" lIns="91440" tIns="45720" rIns="91440" bIns="45720" rtlCol="0" anchor="b">
            <a:normAutofit/>
          </a:bodyPr>
          <a:lstStyle/>
          <a:p>
            <a:r>
              <a:rPr lang="en-US" sz="8800" kern="1200" dirty="0">
                <a:solidFill>
                  <a:schemeClr val="tx1"/>
                </a:solidFill>
                <a:latin typeface="+mj-lt"/>
                <a:ea typeface="+mj-ea"/>
                <a:cs typeface="+mj-cs"/>
              </a:rPr>
              <a:t>Thank You</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3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1A7B-CC23-4F04-9506-7216F85E9680}"/>
              </a:ext>
            </a:extLst>
          </p:cNvPr>
          <p:cNvSpPr>
            <a:spLocks noGrp="1"/>
          </p:cNvSpPr>
          <p:nvPr>
            <p:ph type="title"/>
          </p:nvPr>
        </p:nvSpPr>
        <p:spPr>
          <a:xfrm>
            <a:off x="1653363" y="365760"/>
            <a:ext cx="9367203" cy="1188720"/>
          </a:xfrm>
        </p:spPr>
        <p:txBody>
          <a:bodyPr>
            <a:normAutofit/>
          </a:bodyPr>
          <a:lstStyle/>
          <a:p>
            <a:r>
              <a:rPr lang="en-US" dirty="0"/>
              <a:t>Introduction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9654D3-FDC5-4A13-A81F-E18283539A21}"/>
              </a:ext>
            </a:extLst>
          </p:cNvPr>
          <p:cNvSpPr>
            <a:spLocks noGrp="1"/>
          </p:cNvSpPr>
          <p:nvPr>
            <p:ph idx="1"/>
          </p:nvPr>
        </p:nvSpPr>
        <p:spPr>
          <a:xfrm>
            <a:off x="1653363" y="2176272"/>
            <a:ext cx="9367204" cy="4041648"/>
          </a:xfrm>
        </p:spPr>
        <p:txBody>
          <a:bodyPr anchor="t">
            <a:normAutofit/>
          </a:bodyPr>
          <a:lstStyle/>
          <a:p>
            <a:pPr algn="just"/>
            <a:r>
              <a:rPr lang="en-US" sz="2400" b="0" i="0" dirty="0">
                <a:effectLst/>
                <a:latin typeface="charter"/>
              </a:rPr>
              <a:t>Diabetes is a severe chronic disease where a person suffers from an extended level of blood glucose in the body. Around 7% </a:t>
            </a:r>
            <a:r>
              <a:rPr lang="en-US" sz="2400" dirty="0">
                <a:latin typeface="charter"/>
              </a:rPr>
              <a:t>of the population worldwide are suffering with Diabetes.</a:t>
            </a:r>
          </a:p>
          <a:p>
            <a:pPr algn="just"/>
            <a:r>
              <a:rPr lang="en-US" sz="2400" b="0" i="0" dirty="0">
                <a:effectLst/>
                <a:latin typeface="charter"/>
              </a:rPr>
              <a:t>The present analysis of a large clinical database was undertaken to examine historical patterns of diabetes care in patients with diabetes admitted to a US hospital and to inform future directions which might lead to improvements in patient safety.</a:t>
            </a:r>
            <a:endParaRPr lang="en-US" sz="2400" dirty="0">
              <a:latin typeface="charter"/>
            </a:endParaRPr>
          </a:p>
          <a:p>
            <a:pPr algn="just"/>
            <a:r>
              <a:rPr lang="en-US" sz="2400" dirty="0"/>
              <a:t>We will be determining the readmission of patients to the hospitals after their medication during the first visit.</a:t>
            </a:r>
          </a:p>
        </p:txBody>
      </p:sp>
    </p:spTree>
    <p:extLst>
      <p:ext uri="{BB962C8B-B14F-4D97-AF65-F5344CB8AC3E}">
        <p14:creationId xmlns:p14="http://schemas.microsoft.com/office/powerpoint/2010/main" val="64792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D5FD-3CA3-4AD7-BC30-DB4EFD3E351C}"/>
              </a:ext>
            </a:extLst>
          </p:cNvPr>
          <p:cNvSpPr>
            <a:spLocks noGrp="1"/>
          </p:cNvSpPr>
          <p:nvPr>
            <p:ph type="title"/>
          </p:nvPr>
        </p:nvSpPr>
        <p:spPr>
          <a:xfrm>
            <a:off x="1653363" y="365760"/>
            <a:ext cx="9367203" cy="1188720"/>
          </a:xfrm>
        </p:spPr>
        <p:txBody>
          <a:bodyPr>
            <a:normAutofit/>
          </a:bodyPr>
          <a:lstStyle/>
          <a:p>
            <a:r>
              <a:rPr lang="en-US" dirty="0"/>
              <a:t>Problem Definition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A7A4FDE-1302-4461-9ED6-B835F6506647}"/>
              </a:ext>
            </a:extLst>
          </p:cNvPr>
          <p:cNvSpPr>
            <a:spLocks noGrp="1"/>
          </p:cNvSpPr>
          <p:nvPr>
            <p:ph idx="1"/>
          </p:nvPr>
        </p:nvSpPr>
        <p:spPr>
          <a:xfrm>
            <a:off x="1653363" y="2176272"/>
            <a:ext cx="9367204" cy="4041648"/>
          </a:xfrm>
        </p:spPr>
        <p:txBody>
          <a:bodyPr anchor="t">
            <a:normAutofit/>
          </a:bodyPr>
          <a:lstStyle/>
          <a:p>
            <a:pPr marL="0" indent="0">
              <a:buNone/>
            </a:pPr>
            <a:endParaRPr lang="en-US" sz="2200" b="1"/>
          </a:p>
          <a:p>
            <a:r>
              <a:rPr lang="en-US" sz="2200"/>
              <a:t>The goal is to predict the chances of readmission of patients to the hospital considering certain changes in medication procedures, length of stay at the hospital, HbA1c measurement, age group, and multiple factors.</a:t>
            </a:r>
          </a:p>
          <a:p>
            <a:r>
              <a:rPr lang="en-US" sz="2200"/>
              <a:t>Patients are classified into 2 classes – Readmitted in less than 30 days or not</a:t>
            </a:r>
          </a:p>
          <a:p>
            <a:r>
              <a:rPr lang="en-US" sz="2200"/>
              <a:t>The class of interest is People readmitting before 30 days. </a:t>
            </a:r>
            <a:r>
              <a:rPr lang="en-US" sz="2200" b="0" i="0">
                <a:effectLst/>
                <a:latin typeface="charter"/>
              </a:rPr>
              <a:t>Reducing early hospital readmissions is a policy priority aimed at improving healthcare quality.</a:t>
            </a:r>
          </a:p>
          <a:p>
            <a:r>
              <a:rPr lang="en-US" sz="2200">
                <a:latin typeface="charter"/>
              </a:rPr>
              <a:t>Hence, This is a Classification Problem</a:t>
            </a:r>
            <a:endParaRPr lang="en-US" sz="2200"/>
          </a:p>
          <a:p>
            <a:endParaRPr lang="en-US" sz="2200"/>
          </a:p>
        </p:txBody>
      </p:sp>
    </p:spTree>
    <p:extLst>
      <p:ext uri="{BB962C8B-B14F-4D97-AF65-F5344CB8AC3E}">
        <p14:creationId xmlns:p14="http://schemas.microsoft.com/office/powerpoint/2010/main" val="238459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5522-E3EB-4992-A2E5-CC97F8C0D445}"/>
              </a:ext>
            </a:extLst>
          </p:cNvPr>
          <p:cNvSpPr>
            <a:spLocks noGrp="1"/>
          </p:cNvSpPr>
          <p:nvPr>
            <p:ph type="title"/>
          </p:nvPr>
        </p:nvSpPr>
        <p:spPr>
          <a:xfrm>
            <a:off x="1653363" y="365760"/>
            <a:ext cx="9367203" cy="1188720"/>
          </a:xfrm>
        </p:spPr>
        <p:txBody>
          <a:bodyPr>
            <a:normAutofit/>
          </a:bodyPr>
          <a:lstStyle/>
          <a:p>
            <a:r>
              <a:rPr lang="en-US" dirty="0"/>
              <a:t>Data Description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D087B77-086A-4C00-AC7F-4AF62841C5F4}"/>
              </a:ext>
            </a:extLst>
          </p:cNvPr>
          <p:cNvSpPr>
            <a:spLocks noGrp="1"/>
          </p:cNvSpPr>
          <p:nvPr>
            <p:ph idx="1"/>
          </p:nvPr>
        </p:nvSpPr>
        <p:spPr>
          <a:xfrm>
            <a:off x="1653363" y="2176272"/>
            <a:ext cx="9367204" cy="4041648"/>
          </a:xfrm>
        </p:spPr>
        <p:txBody>
          <a:bodyPr anchor="t">
            <a:normAutofit lnSpcReduction="10000"/>
          </a:bodyPr>
          <a:lstStyle/>
          <a:p>
            <a:r>
              <a:rPr lang="en-US" sz="2200" dirty="0"/>
              <a:t>The dataset represents 10 years (1999-2008) data of clinical care at 130 US hospitals. </a:t>
            </a:r>
          </a:p>
          <a:p>
            <a:r>
              <a:rPr lang="en-US" sz="2200" dirty="0"/>
              <a:t>Dataset has 100000 records and 50 features – 37 categorical and 13 numerical features.</a:t>
            </a:r>
          </a:p>
          <a:p>
            <a:r>
              <a:rPr lang="en-US" sz="2200" dirty="0"/>
              <a:t>Information was extracted from the database for encounters that satisfied the following criteria:</a:t>
            </a:r>
          </a:p>
          <a:p>
            <a:pPr lvl="1"/>
            <a:r>
              <a:rPr lang="en-US" sz="2200" dirty="0"/>
              <a:t>It is an inpatient encounter (a hospital admission).</a:t>
            </a:r>
          </a:p>
          <a:p>
            <a:pPr lvl="1"/>
            <a:r>
              <a:rPr lang="en-US" sz="2200" dirty="0"/>
              <a:t>It is a diabetic encounter, that is, one during which any kind of diabetes was entered into the system as a diagnosis.</a:t>
            </a:r>
          </a:p>
          <a:p>
            <a:pPr lvl="1"/>
            <a:r>
              <a:rPr lang="en-US" sz="2200" dirty="0"/>
              <a:t>The length of stay was at least 1 day and at most 14 days.</a:t>
            </a:r>
          </a:p>
          <a:p>
            <a:pPr lvl="1"/>
            <a:r>
              <a:rPr lang="en-US" sz="2200" dirty="0"/>
              <a:t>Laboratory tests were performed during the encounter.</a:t>
            </a:r>
          </a:p>
          <a:p>
            <a:pPr lvl="1"/>
            <a:r>
              <a:rPr lang="en-US" sz="2200" dirty="0"/>
              <a:t>Medications were administered during the encounter</a:t>
            </a:r>
          </a:p>
          <a:p>
            <a:endParaRPr lang="en-US" sz="2200" dirty="0"/>
          </a:p>
          <a:p>
            <a:endParaRPr lang="en-US" sz="2200" dirty="0"/>
          </a:p>
          <a:p>
            <a:endParaRPr lang="en-US" sz="2200" dirty="0"/>
          </a:p>
        </p:txBody>
      </p:sp>
    </p:spTree>
    <p:extLst>
      <p:ext uri="{BB962C8B-B14F-4D97-AF65-F5344CB8AC3E}">
        <p14:creationId xmlns:p14="http://schemas.microsoft.com/office/powerpoint/2010/main" val="389400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D6B8-5124-4ABD-B560-2D5A2729C0F9}"/>
              </a:ext>
            </a:extLst>
          </p:cNvPr>
          <p:cNvSpPr>
            <a:spLocks noGrp="1"/>
          </p:cNvSpPr>
          <p:nvPr>
            <p:ph type="title"/>
          </p:nvPr>
        </p:nvSpPr>
        <p:spPr>
          <a:xfrm>
            <a:off x="5153281" y="2278413"/>
            <a:ext cx="6256841" cy="3227866"/>
          </a:xfrm>
        </p:spPr>
        <p:txBody>
          <a:bodyPr>
            <a:normAutofit/>
          </a:bodyPr>
          <a:lstStyle/>
          <a:p>
            <a:r>
              <a:rPr lang="en-US" sz="2400" dirty="0"/>
              <a:t>It shows that the column ‘</a:t>
            </a:r>
            <a:r>
              <a:rPr lang="en-US" sz="2400" dirty="0" err="1"/>
              <a:t>number_in_patient</a:t>
            </a:r>
            <a:r>
              <a:rPr lang="en-US" sz="2400" dirty="0"/>
              <a:t>’ is mostly correlated with the </a:t>
            </a:r>
            <a:r>
              <a:rPr lang="en-US" sz="2400" dirty="0" err="1"/>
              <a:t>outpur</a:t>
            </a:r>
            <a:r>
              <a:rPr lang="en-US" sz="2400" dirty="0"/>
              <a:t> readmitted. Might be patients who are admitted in the hospital have higher chance of readmission within 30 days.</a:t>
            </a:r>
          </a:p>
        </p:txBody>
      </p:sp>
      <p:pic>
        <p:nvPicPr>
          <p:cNvPr id="5" name="Content Placeholder 4">
            <a:extLst>
              <a:ext uri="{FF2B5EF4-FFF2-40B4-BE49-F238E27FC236}">
                <a16:creationId xmlns:a16="http://schemas.microsoft.com/office/drawing/2014/main" id="{7E47632D-8800-4799-BEED-9A26A648B57B}"/>
              </a:ext>
            </a:extLst>
          </p:cNvPr>
          <p:cNvPicPr>
            <a:picLocks noGrp="1" noChangeAspect="1"/>
          </p:cNvPicPr>
          <p:nvPr>
            <p:ph idx="1"/>
          </p:nvPr>
        </p:nvPicPr>
        <p:blipFill>
          <a:blip r:embed="rId2"/>
          <a:stretch>
            <a:fillRect/>
          </a:stretch>
        </p:blipFill>
        <p:spPr>
          <a:xfrm>
            <a:off x="180975" y="2068863"/>
            <a:ext cx="4972306" cy="3848298"/>
          </a:xfrm>
        </p:spPr>
      </p:pic>
      <p:sp>
        <p:nvSpPr>
          <p:cNvPr id="6" name="Title 1">
            <a:extLst>
              <a:ext uri="{FF2B5EF4-FFF2-40B4-BE49-F238E27FC236}">
                <a16:creationId xmlns:a16="http://schemas.microsoft.com/office/drawing/2014/main" id="{966ED8A0-0918-4A1A-83D7-0B7D305A0545}"/>
              </a:ext>
            </a:extLst>
          </p:cNvPr>
          <p:cNvSpPr txBox="1">
            <a:spLocks/>
          </p:cNvSpPr>
          <p:nvPr/>
        </p:nvSpPr>
        <p:spPr>
          <a:xfrm>
            <a:off x="352425" y="334554"/>
            <a:ext cx="9662906" cy="1212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Correlation Plot</a:t>
            </a:r>
          </a:p>
        </p:txBody>
      </p:sp>
    </p:spTree>
    <p:extLst>
      <p:ext uri="{BB962C8B-B14F-4D97-AF65-F5344CB8AC3E}">
        <p14:creationId xmlns:p14="http://schemas.microsoft.com/office/powerpoint/2010/main" val="370784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763A-5124-4547-97D9-D560A581B83B}"/>
              </a:ext>
            </a:extLst>
          </p:cNvPr>
          <p:cNvSpPr>
            <a:spLocks noGrp="1"/>
          </p:cNvSpPr>
          <p:nvPr>
            <p:ph type="title"/>
          </p:nvPr>
        </p:nvSpPr>
        <p:spPr/>
        <p:txBody>
          <a:bodyPr/>
          <a:lstStyle/>
          <a:p>
            <a:r>
              <a:rPr lang="en-US" dirty="0"/>
              <a:t>Association Plot</a:t>
            </a:r>
          </a:p>
        </p:txBody>
      </p:sp>
      <p:sp>
        <p:nvSpPr>
          <p:cNvPr id="3" name="Content Placeholder 2">
            <a:extLst>
              <a:ext uri="{FF2B5EF4-FFF2-40B4-BE49-F238E27FC236}">
                <a16:creationId xmlns:a16="http://schemas.microsoft.com/office/drawing/2014/main" id="{B5545A82-655D-4AC9-AC1B-3CA6B80A47D1}"/>
              </a:ext>
            </a:extLst>
          </p:cNvPr>
          <p:cNvSpPr>
            <a:spLocks noGrp="1"/>
          </p:cNvSpPr>
          <p:nvPr>
            <p:ph idx="1"/>
          </p:nvPr>
        </p:nvSpPr>
        <p:spPr>
          <a:xfrm>
            <a:off x="6659216" y="1825625"/>
            <a:ext cx="4694583" cy="4351338"/>
          </a:xfrm>
        </p:spPr>
        <p:txBody>
          <a:bodyPr>
            <a:normAutofit fontScale="85000" lnSpcReduction="20000"/>
          </a:bodyPr>
          <a:lstStyle/>
          <a:p>
            <a:r>
              <a:rPr lang="en-US" dirty="0"/>
              <a:t> There is a little dependency among the independent features of the data which is a good sign to train the model. </a:t>
            </a:r>
          </a:p>
          <a:p>
            <a:r>
              <a:rPr lang="en-US" dirty="0"/>
              <a:t>The highest correlation is among the Features ‘insulin’ and ‘Medication Change’ which also highlights change in insulin dosage had significant effect on the readmission.</a:t>
            </a:r>
          </a:p>
          <a:p>
            <a:r>
              <a:rPr lang="en-US" dirty="0"/>
              <a:t>Also Features ‘</a:t>
            </a:r>
            <a:r>
              <a:rPr lang="en-US" dirty="0" err="1"/>
              <a:t>diabetesMed</a:t>
            </a:r>
            <a:r>
              <a:rPr lang="en-US" dirty="0"/>
              <a:t>’ and ‘insulin’ are closely correlated as Insulin is the most prescribed and prevalent medicine for diabetes</a:t>
            </a:r>
          </a:p>
        </p:txBody>
      </p:sp>
      <p:pic>
        <p:nvPicPr>
          <p:cNvPr id="5" name="Picture 4">
            <a:extLst>
              <a:ext uri="{FF2B5EF4-FFF2-40B4-BE49-F238E27FC236}">
                <a16:creationId xmlns:a16="http://schemas.microsoft.com/office/drawing/2014/main" id="{AB3F4927-3B4F-4DF9-81F1-03C45CEA298A}"/>
              </a:ext>
            </a:extLst>
          </p:cNvPr>
          <p:cNvPicPr>
            <a:picLocks noChangeAspect="1"/>
          </p:cNvPicPr>
          <p:nvPr/>
        </p:nvPicPr>
        <p:blipFill>
          <a:blip r:embed="rId2"/>
          <a:stretch>
            <a:fillRect/>
          </a:stretch>
        </p:blipFill>
        <p:spPr>
          <a:xfrm>
            <a:off x="412458" y="1825385"/>
            <a:ext cx="5683542" cy="4667490"/>
          </a:xfrm>
          <a:prstGeom prst="rect">
            <a:avLst/>
          </a:prstGeom>
        </p:spPr>
      </p:pic>
    </p:spTree>
    <p:extLst>
      <p:ext uri="{BB962C8B-B14F-4D97-AF65-F5344CB8AC3E}">
        <p14:creationId xmlns:p14="http://schemas.microsoft.com/office/powerpoint/2010/main" val="5363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0A8A-2D05-4626-A701-24DC0F6D5599}"/>
              </a:ext>
            </a:extLst>
          </p:cNvPr>
          <p:cNvSpPr>
            <a:spLocks noGrp="1"/>
          </p:cNvSpPr>
          <p:nvPr>
            <p:ph type="title"/>
          </p:nvPr>
        </p:nvSpPr>
        <p:spPr>
          <a:xfrm>
            <a:off x="762000" y="201612"/>
            <a:ext cx="10515600" cy="1325563"/>
          </a:xfrm>
        </p:spPr>
        <p:txBody>
          <a:bodyPr/>
          <a:lstStyle/>
          <a:p>
            <a:r>
              <a:rPr lang="en-US"/>
              <a:t>Readmission Statistical Analysis</a:t>
            </a:r>
            <a:endParaRPr lang="en-US" dirty="0"/>
          </a:p>
        </p:txBody>
      </p:sp>
      <p:pic>
        <p:nvPicPr>
          <p:cNvPr id="5" name="Picture 4">
            <a:extLst>
              <a:ext uri="{FF2B5EF4-FFF2-40B4-BE49-F238E27FC236}">
                <a16:creationId xmlns:a16="http://schemas.microsoft.com/office/drawing/2014/main" id="{EB129CED-0CFA-4DF4-8144-D284D5645358}"/>
              </a:ext>
            </a:extLst>
          </p:cNvPr>
          <p:cNvPicPr>
            <a:picLocks noChangeAspect="1"/>
          </p:cNvPicPr>
          <p:nvPr/>
        </p:nvPicPr>
        <p:blipFill>
          <a:blip r:embed="rId2"/>
          <a:stretch>
            <a:fillRect/>
          </a:stretch>
        </p:blipFill>
        <p:spPr>
          <a:xfrm>
            <a:off x="762000" y="1876217"/>
            <a:ext cx="5466080" cy="4927969"/>
          </a:xfrm>
          <a:prstGeom prst="rect">
            <a:avLst/>
          </a:prstGeom>
        </p:spPr>
      </p:pic>
      <p:pic>
        <p:nvPicPr>
          <p:cNvPr id="7" name="Picture 6">
            <a:extLst>
              <a:ext uri="{FF2B5EF4-FFF2-40B4-BE49-F238E27FC236}">
                <a16:creationId xmlns:a16="http://schemas.microsoft.com/office/drawing/2014/main" id="{4CEDEDF6-292D-4111-9182-AF9F9E220B7D}"/>
              </a:ext>
            </a:extLst>
          </p:cNvPr>
          <p:cNvPicPr>
            <a:picLocks noChangeAspect="1"/>
          </p:cNvPicPr>
          <p:nvPr/>
        </p:nvPicPr>
        <p:blipFill>
          <a:blip r:embed="rId3"/>
          <a:stretch>
            <a:fillRect/>
          </a:stretch>
        </p:blipFill>
        <p:spPr>
          <a:xfrm>
            <a:off x="7076440" y="1527176"/>
            <a:ext cx="4069080" cy="5284708"/>
          </a:xfrm>
          <a:prstGeom prst="rect">
            <a:avLst/>
          </a:prstGeom>
        </p:spPr>
      </p:pic>
    </p:spTree>
    <p:extLst>
      <p:ext uri="{BB962C8B-B14F-4D97-AF65-F5344CB8AC3E}">
        <p14:creationId xmlns:p14="http://schemas.microsoft.com/office/powerpoint/2010/main" val="384766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B947-D1A9-4938-9D39-7BCDF1E8B966}"/>
              </a:ext>
            </a:extLst>
          </p:cNvPr>
          <p:cNvSpPr>
            <a:spLocks noGrp="1"/>
          </p:cNvSpPr>
          <p:nvPr>
            <p:ph type="title"/>
          </p:nvPr>
        </p:nvSpPr>
        <p:spPr/>
        <p:txBody>
          <a:bodyPr/>
          <a:lstStyle/>
          <a:p>
            <a:r>
              <a:rPr lang="en-US" dirty="0"/>
              <a:t>Outlier Analysis</a:t>
            </a:r>
          </a:p>
        </p:txBody>
      </p:sp>
      <p:pic>
        <p:nvPicPr>
          <p:cNvPr id="5" name="Content Placeholder 4">
            <a:extLst>
              <a:ext uri="{FF2B5EF4-FFF2-40B4-BE49-F238E27FC236}">
                <a16:creationId xmlns:a16="http://schemas.microsoft.com/office/drawing/2014/main" id="{60F9EBDE-A046-4F3A-A071-1C112D893965}"/>
              </a:ext>
            </a:extLst>
          </p:cNvPr>
          <p:cNvPicPr>
            <a:picLocks noGrp="1" noChangeAspect="1"/>
          </p:cNvPicPr>
          <p:nvPr>
            <p:ph idx="1"/>
          </p:nvPr>
        </p:nvPicPr>
        <p:blipFill>
          <a:blip r:embed="rId2"/>
          <a:stretch>
            <a:fillRect/>
          </a:stretch>
        </p:blipFill>
        <p:spPr>
          <a:xfrm>
            <a:off x="581025" y="2004246"/>
            <a:ext cx="5648325" cy="3708345"/>
          </a:xfrm>
        </p:spPr>
      </p:pic>
      <p:sp>
        <p:nvSpPr>
          <p:cNvPr id="6" name="Content Placeholder 2">
            <a:extLst>
              <a:ext uri="{FF2B5EF4-FFF2-40B4-BE49-F238E27FC236}">
                <a16:creationId xmlns:a16="http://schemas.microsoft.com/office/drawing/2014/main" id="{D18ED9A3-48A9-43BC-9B1B-EA46772E23F5}"/>
              </a:ext>
            </a:extLst>
          </p:cNvPr>
          <p:cNvSpPr txBox="1">
            <a:spLocks/>
          </p:cNvSpPr>
          <p:nvPr/>
        </p:nvSpPr>
        <p:spPr>
          <a:xfrm>
            <a:off x="6659217" y="2141537"/>
            <a:ext cx="469458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Boxplots are plotted for each of the columns to observe the outlier’s presence. It has been observed that major portion of the numerical data lies within a range and there are no outliers that differ largely from the rest of the data</a:t>
            </a:r>
          </a:p>
          <a:p>
            <a:r>
              <a:rPr lang="en-US" sz="2400" dirty="0"/>
              <a:t>We can observe that values 12, 14 outside the 3 S.D from mean cannot be the outliers as there is possibility of people staying in hospitals for 12 or 14 days.</a:t>
            </a:r>
          </a:p>
        </p:txBody>
      </p:sp>
    </p:spTree>
    <p:extLst>
      <p:ext uri="{BB962C8B-B14F-4D97-AF65-F5344CB8AC3E}">
        <p14:creationId xmlns:p14="http://schemas.microsoft.com/office/powerpoint/2010/main" val="2044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0D02-ACA7-4523-9CB4-FE5678F877FB}"/>
              </a:ext>
            </a:extLst>
          </p:cNvPr>
          <p:cNvSpPr>
            <a:spLocks noGrp="1"/>
          </p:cNvSpPr>
          <p:nvPr>
            <p:ph type="title"/>
          </p:nvPr>
        </p:nvSpPr>
        <p:spPr/>
        <p:txBody>
          <a:bodyPr/>
          <a:lstStyle/>
          <a:p>
            <a:r>
              <a:rPr lang="en-US" dirty="0"/>
              <a:t>Feature Engineering</a:t>
            </a:r>
          </a:p>
        </p:txBody>
      </p:sp>
      <p:graphicFrame>
        <p:nvGraphicFramePr>
          <p:cNvPr id="9" name="Content Placeholder 2">
            <a:extLst>
              <a:ext uri="{FF2B5EF4-FFF2-40B4-BE49-F238E27FC236}">
                <a16:creationId xmlns:a16="http://schemas.microsoft.com/office/drawing/2014/main" id="{CD667987-6EDE-DA93-71A2-1DA385C7564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8954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1455</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charter</vt:lpstr>
      <vt:lpstr>Office Theme</vt:lpstr>
      <vt:lpstr>Readmission of Diabetic Patients</vt:lpstr>
      <vt:lpstr>Introduction</vt:lpstr>
      <vt:lpstr>Problem Definition</vt:lpstr>
      <vt:lpstr>Data Description</vt:lpstr>
      <vt:lpstr>It shows that the column ‘number_in_patient’ is mostly correlated with the outpur readmitted. Might be patients who are admitted in the hospital have higher chance of readmission within 30 days.</vt:lpstr>
      <vt:lpstr>Association Plot</vt:lpstr>
      <vt:lpstr>Readmission Statistical Analysis</vt:lpstr>
      <vt:lpstr>Outlier Analysis</vt:lpstr>
      <vt:lpstr>Feature Engineering</vt:lpstr>
      <vt:lpstr>Logistic Regression</vt:lpstr>
      <vt:lpstr>Model Performance </vt:lpstr>
      <vt:lpstr>Cost Function Vs Iterations</vt:lpstr>
      <vt:lpstr>Neural Networks</vt:lpstr>
      <vt:lpstr>PowerPoint Presentation</vt:lpstr>
      <vt:lpstr>Training Loss Vs Epochs</vt:lpstr>
      <vt:lpstr>Bias and Variance Tradeoff</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Readmission of Diabetic Patients</dc:title>
  <dc:creator>SRI Manasa Valluru</dc:creator>
  <cp:lastModifiedBy>SRI Manasa Valluru</cp:lastModifiedBy>
  <cp:revision>2</cp:revision>
  <dcterms:created xsi:type="dcterms:W3CDTF">2022-04-28T18:45:41Z</dcterms:created>
  <dcterms:modified xsi:type="dcterms:W3CDTF">2022-04-28T21:32:03Z</dcterms:modified>
</cp:coreProperties>
</file>