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086ff7ad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086ff7ad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9086ff7ad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9086ff7ad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9086ff7ad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9086ff7ad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26f3d8c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926f3d8c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26f3d8c8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26f3d8c8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926f3d8c8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926f3d8c8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2000" y="575463"/>
            <a:ext cx="5242924" cy="39925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10200" y="1735550"/>
            <a:ext cx="30924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IT ACT</a:t>
            </a:r>
            <a:r>
              <a:rPr lang="en" sz="1500">
                <a:solidFill>
                  <a:schemeClr val="dk1"/>
                </a:solidFill>
              </a:rPr>
              <a:t>(Information Technology Act)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Pramod Mahajan – October 2000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Legalize e-commerce(digital governance,e-mail)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Prevent cybercrime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94 sections -&gt;13 chapters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04900" y="347125"/>
            <a:ext cx="2587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For every</a:t>
            </a:r>
            <a:r>
              <a:rPr b="1" lang="en" sz="1500"/>
              <a:t> lock</a:t>
            </a:r>
            <a:r>
              <a:rPr lang="en" sz="1500"/>
              <a:t> there is someone out there trying to </a:t>
            </a:r>
            <a:r>
              <a:rPr b="1" lang="en" sz="1500"/>
              <a:t>break in.</a:t>
            </a:r>
            <a:endParaRPr b="1"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52425" y="394450"/>
            <a:ext cx="40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91000" y="441800"/>
            <a:ext cx="814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2008 - Updated→IT(</a:t>
            </a:r>
            <a:r>
              <a:rPr lang="en" sz="1500"/>
              <a:t>Amendment</a:t>
            </a:r>
            <a:r>
              <a:rPr lang="en" sz="1500"/>
              <a:t>) Act [ITAA]</a:t>
            </a:r>
            <a:endParaRPr b="1" sz="1500"/>
          </a:p>
        </p:txBody>
      </p:sp>
      <p:sp>
        <p:nvSpPr>
          <p:cNvPr id="63" name="Google Shape;63;p14"/>
          <p:cNvSpPr txBox="1"/>
          <p:nvPr/>
        </p:nvSpPr>
        <p:spPr>
          <a:xfrm>
            <a:off x="489100" y="962450"/>
            <a:ext cx="4386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Section 66A: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r>
              <a:rPr lang="en"/>
              <a:t>Cyber Stalking - </a:t>
            </a:r>
            <a:r>
              <a:rPr lang="en"/>
              <a:t>Offensive</a:t>
            </a:r>
            <a:r>
              <a:rPr lang="en"/>
              <a:t> messages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Imprisonment upto 3 years and a huge fine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694200" y="1898900"/>
            <a:ext cx="12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473350" y="1793750"/>
            <a:ext cx="441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Section 66B: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stolen computer/device dishonestly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Imprisonment upto 3 years or 1 lakh fine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89100" y="2603325"/>
            <a:ext cx="4386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Section 66C: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</a:t>
            </a:r>
            <a:r>
              <a:rPr lang="en"/>
              <a:t>Identity theft - passwords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3 years of imprisonment along with fine 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489100" y="3434625"/>
            <a:ext cx="4544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Section 66D: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</a:t>
            </a:r>
            <a:r>
              <a:rPr lang="en"/>
              <a:t>Internet Fraud - </a:t>
            </a:r>
            <a:r>
              <a:rPr lang="en"/>
              <a:t>deception, wrong information into trap victims for money(misusing computer resources)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Imprisonment for 3 years or fine of 1 lakh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200" y="329675"/>
            <a:ext cx="2650500" cy="165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5500" y="3302413"/>
            <a:ext cx="3316450" cy="165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3425" y="1793750"/>
            <a:ext cx="2306901" cy="19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-2011350" y="368500"/>
            <a:ext cx="88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9033" l="0" r="0" t="0"/>
          <a:stretch/>
        </p:blipFill>
        <p:spPr>
          <a:xfrm>
            <a:off x="2607150" y="1658075"/>
            <a:ext cx="3714750" cy="3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291725" y="337775"/>
            <a:ext cx="325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506700" y="368500"/>
            <a:ext cx="380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Section 66E: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Violation of privacy of an individual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Imprisonment for 3 years and fine upto 1 lakh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5478600" y="474875"/>
            <a:ext cx="325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Section 66F: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 of cyber terrorism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Imprisonment upto life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16875" y="1607400"/>
            <a:ext cx="2164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Section 67B: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 pornography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Imprisonment upto 5 years with 10 lakhs fine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6447375" y="1607400"/>
            <a:ext cx="2349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Section 67A: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Publishining / transmitting sexually explicit contents in electronic 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Imprisonment upto 5 years with 10 lakhs fine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224775" y="3232025"/>
            <a:ext cx="2349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Section 72: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Breach of confidentiality and privacy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Imprisonment upto 2 years and 1 lakh fine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6592250" y="3386150"/>
            <a:ext cx="2349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Section 73: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Publishes/Spreads digital signature certificate for </a:t>
            </a:r>
            <a:r>
              <a:rPr lang="en"/>
              <a:t>fraudulent</a:t>
            </a:r>
            <a:r>
              <a:rPr lang="en"/>
              <a:t> purposes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Imprisonment 2 years or 1 lakh fine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41362" l="0" r="0" t="0"/>
          <a:stretch/>
        </p:blipFill>
        <p:spPr>
          <a:xfrm>
            <a:off x="2464600" y="0"/>
            <a:ext cx="40076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0" l="0" r="0" t="58414"/>
          <a:stretch/>
        </p:blipFill>
        <p:spPr>
          <a:xfrm>
            <a:off x="1899050" y="0"/>
            <a:ext cx="49475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