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9" r:id="rId4"/>
    <p:sldId id="317" r:id="rId5"/>
    <p:sldId id="260" r:id="rId6"/>
    <p:sldId id="261" r:id="rId7"/>
    <p:sldId id="262" r:id="rId8"/>
    <p:sldId id="263" r:id="rId9"/>
    <p:sldId id="266" r:id="rId10"/>
    <p:sldId id="318" r:id="rId11"/>
    <p:sldId id="267" r:id="rId12"/>
    <p:sldId id="268" r:id="rId13"/>
    <p:sldId id="321" r:id="rId14"/>
    <p:sldId id="339" r:id="rId15"/>
    <p:sldId id="336" r:id="rId16"/>
    <p:sldId id="337" r:id="rId17"/>
    <p:sldId id="338" r:id="rId18"/>
    <p:sldId id="319" r:id="rId19"/>
    <p:sldId id="320" r:id="rId20"/>
    <p:sldId id="270" r:id="rId21"/>
    <p:sldId id="271" r:id="rId22"/>
    <p:sldId id="340" r:id="rId23"/>
    <p:sldId id="322" r:id="rId24"/>
    <p:sldId id="323" r:id="rId25"/>
    <p:sldId id="328" r:id="rId26"/>
    <p:sldId id="329" r:id="rId27"/>
    <p:sldId id="330" r:id="rId28"/>
    <p:sldId id="344" r:id="rId29"/>
    <p:sldId id="345" r:id="rId30"/>
    <p:sldId id="331" r:id="rId31"/>
    <p:sldId id="332" r:id="rId32"/>
    <p:sldId id="335" r:id="rId33"/>
    <p:sldId id="324" r:id="rId34"/>
    <p:sldId id="325" r:id="rId35"/>
    <p:sldId id="327" r:id="rId36"/>
    <p:sldId id="32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39" autoAdjust="0"/>
    <p:restoredTop sz="94660"/>
  </p:normalViewPr>
  <p:slideViewPr>
    <p:cSldViewPr snapToGrid="0">
      <p:cViewPr varScale="1">
        <p:scale>
          <a:sx n="89" d="100"/>
          <a:sy n="89" d="100"/>
        </p:scale>
        <p:origin x="475"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8-10T04:32:06.417"/>
    </inkml:context>
    <inkml:brush xml:id="br0">
      <inkml:brushProperty name="width" value="0.05292" units="cm"/>
      <inkml:brushProperty name="height" value="0.05292" units="cm"/>
      <inkml:brushProperty name="color" value="#FF0000"/>
    </inkml:brush>
  </inkml:definitions>
  <inkml:trace contextRef="#ctx0" brushRef="#br0">9985 10734 73 0,'0'0'2'0,"-147"-83"-2"15,72 44 10-15,2-5 2 16,3-3 9-16,5 1 6 16,5 3 6-16,-2 8-12 15,-3 6 4-15,-8 8-20 16,-7 5-3-16,-10 6 2 15,-3 4 2-15,-12 6-6 16,-4 0 1-16,2 2-2 0,2 26 2 16,7 20-2-16,3 24-4 15,-1 25 1-15,0 17 2 16,7 6 1-16,11-4-2 16,18-4-3-16,17-8 4 15,14-3 1-15,12-1 1 16,10 5-1-16,7 0-1 15,0-1-8-15,22-4 4 16,21-12 2-16,12-14 2 16,13-10-1-16,7-14 0 15,3-11 3-15,11-18 5 16,12-13-2-16,14-8 2 0,17 0 1 16,8-18 2-1,9-5-5-15,7-4-2 0,2-1-1 16,5-5-4-16,8-3-15 15,1 3-21-15,-5 1-15 16,-9 0-14-16</inkml:trace>
  <inkml:trace contextRef="#ctx0" brushRef="#br0" timeOffset="907.1556">14849 10363 24 0,'0'0'19'15,"0"0"36"-15,0 0-41 16,0 0 10-16,0 0-7 16,0 0-16-16,12-101 6 15,-12 92-6-15,0 0-1 16,-7 2 0-16,2-1 0 15,-1 0-1-15,2 2 2 16,1 2 0-16,1 1-1 16,0 2 4-16,2 1 4 15,-2 0-8-15,-1 0-5 16,3 0 5-16,-2 0 0 0,-3 0 0 16,3-3 0-1,-4 3 0-15,1 0-2 0,1-1 1 16,0 1 0-16,1 0 1 15,3 0 0-15,0 0 1 16,0 0 2-16,0 0-3 16,0 0 3-16,0 0-1 15,0 0-2-15,0 0 0 16,0 0 0-16,0 0-5 16,0 0-1-16,0 0-9 15,0 0 1-15,0 0 9 16,0 0 4-16,0 0 1 15,0 0 0-15,0 0 2 0,0 0 1 16,0 0-1-16,0 0-2 16,0 0-1-16,0 0-20 15,0 0-84-15</inkml:trace>
  <inkml:trace contextRef="#ctx0" brushRef="#br0" timeOffset="7825.9476">19013 10931 32 0,'0'0'73'16,"0"0"-31"-16,0 0-7 15,0 0-33-15,0 0 1 16,0 0-3-16,0 0 0 15,0 0 0-15,-25-9 0 16,0-1 0-16,-6-2 0 16,-5-4 0-16,-5 0 0 15,6-1 4-15,4 6 6 16,8 3-4-16,6 0 5 16,-3 0 4-16,2-1-7 0,-9-2-8 15,1-1 4 1,1-2 6-16,2 4-2 0,6 0 3 15,1 4 3-15,3 2 0 16,-1 0-12-16,-1-2-2 16,-3 0 0-16,-11 0-2 15,-9 1 1-15,-8 1 1 16,-10 1 0-16,-6-2-1 16,-3 3 0-16,7-3 1 15,6 3 1-15,10 0-1 16,9 2 0-16,8 0 0 15,5-2 1-15,3 2 0 16,-4-2 4-16,-6 0-1 16,-10 2-2-16,-10-2-2 15,-12 2 0-15,-3 0 0 0,0 0 0 16,5 0 0-16,3 0 0 16,0 0 0-16,-2 0 0 15,-2 2 0-15,-4-2 0 16,-7 0 1-16,-6 0 0 15,-10 0 1-15,-2-10 0 16,2-2-2-16,7 0 2 16,10-2 1-16,5 4-2 15,7-3-1-15,-2 3 0 16,2 4 0-16,1 2 0 16,-4 4-1-16,5 0 0 15,-2 0-2-15,0 0 3 0,2 3-1 16,-2 4 1-16,-2 2 0 15,1-3 0-15,-3 0 0 16,2-2 0-16,0-3 2 16,4 2-2-16,8-2 2 15,5-1-1-15,10 3 0 16,4-2 1-16,5-1 1 16,0 3 0-16,-3-1 0 15,-4 0-2-15,-4 3-1 16,-11-4 0-16,-6 2 1 15,-10 1-1-15,2 1 0 16,5 1 0-16,6-2 0 16,11 2-1-16,7-2 1 0,3 4-3 15,1 1 3 1,-2 1 0-16,-4 3 3 0,0 5 0 16,-5 6-3-16,1 2 2 15,-3 2-2-15,2 4 1 16,7-1 0-16,3-6 0 15,7 1-1-15,2-4 0 16,3 0-1-16,1 5 0 16,-3 2 1-16,5 6 0 15,-2 1 0-15,4 4 1 16,4-2-1-16,5 6 1 16,0-1 0-16,0 1-1 0,0-5 0 15,11-3 0 1,5-1 1-16,-1-6-1 0,4 0 0 15,8-1 0-15,10 1 3 16,15-2 2-16,10-1-1 16,3-4 0-16,8-1-2 15,-1-1 1-15,3-2-2 16,4-2 0-16,-2 1 0 16,10 0-1-16,4 1 0 15,5-3 1-15,4 0-1 16,-4-1 3-16,-9 0-2 15,-9 1-1-15,-11 1-2 16,-9 3 2-16,-2-1-2 16,-3 0 2-16,3-2 0 15,-3-4 2-15,5-2 0 0,-2-2-1 16,-3 0 0-16,1-2-1 16,-5 2 0-16,0 0 0 15,4-1 1-15,5 3-1 16,5 1 0-16,8-3 0 15,3 3-4-15,-3-5-1 16,-4-2 0-16,-5 3 4 16,-4-2-1-16,-2 0 2 15,0 1 0-15,-4 1-2 16,7 0 4-16,1 2-5 16,6-3 4-16,4-3-1 15,1 1 0-15,2-4-5 0,-1 0 1 16,-3 0 0-16,-6 0 4 15,-5-6-1-15,-8-4-3 16,0-2 0-16,-1 2 2 16,-5 1-1-16,1-3-2 15,-3 5 4-15,-4-1-3 16,-1 0 4-16,2-2 1 16,-3-1-1-16,1 3 3 15,5-3-3-15,6 1-2 16,5 2 1-16,2-1 1 15,3 4 0-15,-2-1-3 16,-6-4 3-16,-4-2 2 16,-5-3 0-16,-4 1-1 0,-1-5 3 15,-1 0-2-15,-1 0-2 16,-1-4 2-16,2 0 0 16,-1-4-1-16,0-7 1 15,-1-2 1-15,3-8 0 16,-1-6-3-16,-3 0 2 15,-6-2-2-15,-5 0 4 16,-4 1 0-16,-3 1-3 16,-3 0-1-16,-5-1 0 15,-4-6 0-15,-2 5-3 16,0 2 2-16,0 10 1 16,-8 7 0-16,-8 8 4 15,-2 0-3-15,-8 1-1 0,-3-2-4 16,-9-2 4-16,0 0-1 15,0-4 1-15,-2 0 3 16,0-2-3-16,-3 0 0 16,3 6 0-16,5 2-2 15,-1 10 0-15,1 4-3 16,-6 6-20-16,-1 1-11 16,-1 5-8-16,3 0-12 15,3 8-13-15</inkml:trace>
  <inkml:trace contextRef="#ctx0" brushRef="#br0" timeOffset="8815.9604">19499 12252 28 0,'0'0'35'0,"0"0"11"16,0 0-2-16,0 0 0 16,0 0-9-16,0 0-9 15,46-46 2-15,-44 46-9 16,0 0-16-16,2 0 4 16,0 0-3-16,7 0-4 15,5 2-1-15,5 10 1 16,-2 2 0-16,4 2 0 15,-3-2 0-15,2 0 0 16,0-1 0-16,1 2 1 16,4 1 0-16,4 6-1 15,0 4 6-15,2 8 1 16,1 6-7-16,-3 0 4 0,0-2-4 16,-2-3 2-16,-2-8-1 15,-3-6-1-15,-6-10 5 16,0-6 0-16,-1-5 3 15,15 0 9-15,21-22 18 16,28-20-10-16,17-12-19 16,10-5-6-16,6 2-2 15,0-2 2-15,3 5 0 16,2 4 0-16,-3 6 0 16,-12 5 1-16,-15 6 12 15,-24 7 1-15,-16 3 6 16,-17 7 5-16,-12 4-3 0,-7 2-4 15,-7 4 3-15,0 3-9 16,-4 0-10-16,-2 2-2 16,0 1-5-16,0 0 4 15,0 0 0-15,0 0 0 16,0 0-3-16,0 0 3 16,0 0 0-16,0 0-3 15,0 0 3-15,0 0-7 16,0 0-26-16,0 0 1 15,0 0 8-15,0 0 5 16,0 0 1-16,0 0 10 16,2 0 4-16,-2 0 3 15,0 0 2-15,0 0 0 0,0 0 1 16,0 0-1-16,0 0-6 16,0 0-10-16,0 0 2 15,0 0 4-15,0 0-3 16,0 0-10-16,0 0 0 15,0 0 7-15,0 0 5 16,0 0-3-16,0 0 1 16,2 0-5-16,0 0-6 15,0 0 0-15,-2 0-3 16,0 0-12-16,0 0 3 16,0 1-10-16,-20 18 9 15</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8-10T05:01:31.830"/>
    </inkml:context>
    <inkml:brush xml:id="br0">
      <inkml:brushProperty name="width" value="0.05292" units="cm"/>
      <inkml:brushProperty name="height" value="0.05292" units="cm"/>
      <inkml:brushProperty name="color" value="#FF0000"/>
    </inkml:brush>
  </inkml:definitions>
  <inkml:trace contextRef="#ctx0" brushRef="#br0">3921 9039 23 0,'0'0'33'0,"0"0"3"16,0 0-10-16,-67-110 4 15,42 94-18-15,1 6 3 16,0 2-4-16,6 6-2 15,0 2-3-15,4 0-3 0,6 0-3 16,-6 14-4-16,-1 32-5 16,-4 22 4-16,2 18 3 15,5 11-1-15,6-2 3 16,6-6-1-16,0-5 1 16,4-9-1-16,21-13 1 15,8-12-19-15,5-20 9 16,3-14-5-16,-1-16 6 15,2-6 9-15,5-44 5 16,7-36 1-16,6-34 2 16,-5-33-5-16,-12-21 2 15,-26-10-5-15,-17-5 2 16,-26 0-1-16,-32 13-1 16,-10 11 0-16,-5 28 0 15,2 33 3-15,11 29-3 0,10 31 8 16,17 19 12-16,14 15-2 15,7 8-7-15,8 2-11 16,-5 0-8-16,-3 34-7 16,1 20 7-16,3 21 8 15,8 13-7-15,0 6 4 16,33 14 2-16,13 9-1 16,15 4-2-16,3 0 4 15,8-5 2-15,6-9-2 16,2-11 0-16,12-11 0 15,5-17 2-15,1-18-2 16,-2-16-4-16,-9-14 2 0,-11-17-4 16,-11-3 6-16,-7-3-3 15,-7-33 3-15,-4-20 4 16,-3-27-2-16,-6-25-2 16,-9-20 0-16,-11-7-3 15,-10 11 2-15,-8 26 1 16,0 31 3-16,0 31 2 15,-8 22 17-15,-3 7-5 16,4 5-11-16,0-1-5 16,5 3-1-16,0 0-1 15,2 0-3-15,0 0 0 16,-2 0-1-16,2 9-6 16,0 22-15-16,0 21 15 0,10 9 10 15,15 7-2-15,6-2 3 16,7-2 0-16,3-5 0 15,1-9 1-15,0-10 0 16,-4-6-1-16,-6-7-6 16,-11-8-8-16,-3-5-14 15,-7-8-14-15,-7-4-16 16</inkml:trace>
  <inkml:trace contextRef="#ctx0" brushRef="#br0" timeOffset="299.9928">4879 7618 49 0,'0'0'6'0,"0"0"0"16,0 0-6-16,0 0-20 15,0 0-16-15,0 0 31 16,-100 76 5-16,64-44 0 15,7-9 0-15,6-12 6 16,6-7 16-16,1-4 5 16,5 0 2-16,3-21 5 15,0-22 10-15,8-11-44 16,0 0-14-16,8 9 13 0,2 20-10 16,-5 14 10-1,-5 11-3-15,0 0-47 0,0 36-29 16</inkml:trace>
  <inkml:trace contextRef="#ctx0" brushRef="#br0" timeOffset="690.8783">5510 8043 6 0,'0'0'33'16,"0"0"-11"-16,0 0-14 0,0 0 15 16,0 0 9-16,0 0-1 15,0-42-31-15,-19 49-4 16,-2 16-6-16,0 5 3 16,7-5-2-16,14-2 6 15,4-5-26-15,35-9-5 16,26-1 20-16,12-3 14 15,8-2 3-15,0 8-3 16,-14 7 0-16,-11 12-4 16,-17 9 1-16,-16 12-2 15,-20 5-3-15,-7 9 3 16,-19 1 5-16,-20-4 5 16,-9-6-3-16,2-11 24 0,-1-12-13 15,3-8-3-15,-1-8-10 16,1-12-1-16,2-3-60 15</inkml:trace>
  <inkml:trace contextRef="#ctx0" brushRef="#br0" timeOffset="960.4284">5957 6842 122 0,'0'0'15'0,"0"0"-1"16,0 0-14 0,0 0-7-16,0 0-25 0,0 0-11 15,-51 114 37-15,98-16 5 16,19 15-2-16,13 8 3 16,3 6 2-16,2 0 0 15,-5-12 4-15,-6-8-1 16,-3-13-4-16,-10-11 0 15,-7-11-1-15,-10-11-1 16,-20-9-37-16</inkml:trace>
  <inkml:trace contextRef="#ctx0" brushRef="#br0" timeOffset="1260.4725">6320 7888 23 0,'0'0'55'0,"0"0"-2"16,0 0-24-16,0 0-15 15,0 0-14-15,0 0-1 16,-13-44-21-16,47 20-13 16,12-12 22-16,6-10-9 15,-1 2 10-15,-9 6 5 16,-6 6 6-16,-14 8 1 16,-9 12 0-16,-8 6 0 15,-5 6 7-15,0 0-1 16,0 0-6-16,0 0-7 15,7 8 0-15,8 13 7 16,5 10 2-16,5 5 2 0,0 2 0 16,1 2-4-16,-2-3 4 15,-3-3-4-15,-4-7-15 16,-10-4-44-16</inkml:trace>
  <inkml:trace contextRef="#ctx0" brushRef="#br0" timeOffset="1380.4736">6619 7355 37 0,'0'0'58'0,"0"0"-42"15,0 0-16-15,0 0-10 16,0 0-65-16</inkml:trace>
  <inkml:trace contextRef="#ctx0" brushRef="#br0" timeOffset="2023.438">7004 7305 81 0,'0'0'48'15,"0"0"-30"-15,0 0-18 16,0 0-10-16,0 0 1 16,0 0 4-16,45 37 1 15,-20 2-11-15,-4 5-4 16,-4 5 12-16,-7-4 4 15,-5-1 1-15,-3-10 2 0,-2-9-1 16,0-15-3-16,3-6 4 16,-1-4 2-16,2 0 7 15,7-25 19-15,12-29 0 16,10-24-28-16,7-6 0 16,1 14-1-16,-15 24-1 15,-10 24 2-15,-6 18-6 16,2 4-6-16,3 4 2 15,6 20 6-15,1 8-2 16,2 4 0-16,-1 1-2 16,1-1 3-16,3-6 4 15,-2-13 1-15,3-8 0 16,6-9 1-16,4-17 0 0,12-41-1 16,4-28 0-1,-4-34 0-15,-15-33-17 0,-26-19 0 16,-14-9 3-16,-55 9 4 15,-25 27 10-15,-13 32 10 16,-2 36 18-16,7 29 9 16,10 22-1-16,21 12-33 15,22 10 8-15,20 4-10 16,13 0-1-16,7 22-9 16,0 24 9-16,20 20 1 15,29 24-1-15,23 21-8 16,19 23 8-16,14 21 2 15,15 7 4-15,9 4-4 16,4-11 10-16,-3-16-12 0,-10-11 1 16,-11-25 3-16,-11-15-4 15,-17-19 0-15,-19-17 0 16,-22-16-18-16,-17-16-12 16,-23-20-39-16</inkml:trace>
  <inkml:trace contextRef="#ctx0" brushRef="#br0" timeOffset="2160.3585">7889 7114 204 0,'0'0'14'0,"0"0"5"16,29-124-11-16,35 80-8 16,15 2-14-16,-6 11-38 0,-15 18-35 15</inkml:trace>
  <inkml:trace contextRef="#ctx0" brushRef="#br0" timeOffset="2631.8506">4990 9765 19 0,'0'0'50'0,"0"0"3"16,0 0-11-16,0 0-33 15,0 0-9-15,0 0-5 16,54-28 5-16,46-40 13 15,43-30 7-15,34-27-8 16,49-15-12-16,32-16 9 16,35-13-9-16,25-15 0 15,14-25-2-15,18-5 1 16,9-7 1-16,-12 12 5 16,-40 31-4-16,-66 34-1 15,-76 44 0-15,-70 39-8 0,-49 28 4 16,-27 18 4-16,-12 9 5 15,-7 2 0-15,0 4 0 16,0-4 0-16,0 0 3 16,-2-2-8-16,-25 2-9 15,-18 4-35-15,-17 8-18 16,-29 34-28-16</inkml:trace>
  <inkml:trace contextRef="#ctx0" brushRef="#br0" timeOffset="4176.0117">3128 6359 6 0,'0'0'20'16,"0"0"-12"-16,0 0-4 15,0 0 8-15,142-81-11 16,-86 62 3-16,9 0-4 15,3-1 0-15,13 0 1 16,10 0-1-16,7 1 1 0,8 0 3 16,2 3-4-16,0 4 1 15,-2 7-1-15,-4 2 1 16,-8 3-2-16,-7 0 2 16,-9 0-3-16,-7 0 2 15,0 0 0-15,1-2 1 16,1-6-1-16,10-4 0 15,1-5 0-15,1 2 0 16,-2-3 0-16,-8 4 1 16,-7 1 0-16,-11 5-1 15,-10 4 0-15,-7 4-1 16,-5 0 0-16,2 0 1 16,0 0-1-16,5-2 1 0,10-2 0 15,4-4 2-15,11-3-1 16,1 0 1-16,3 1 4 15,4 4-5-15,-9 2-1 16,-3 0 0-16,-10 3-4 16,-9-2 4-16,-10 3 1 15,-5 0-1-15,-5 0 0 16,-1 0 0-16,-1 0-2 16,4-2 2-16,3 1 2 15,7-4 0-15,3 1-1 16,0 2-1-16,1 1 0 15,0-4 1-15,-3 3-1 0,-2-2 0 16,-2 2 0 0,-1 0 0-16,-6 0 0 0,-1 2 0 15,-8 0 0-15,-1-2 0 16,-3 2 0-16,0 0 0 16,1 0 0-16,1-4 0 15,4 0 1-15,3-1 3 16,3-1-3-16,-6 0 3 15,0 1-3-15,-9 3-1 16,-3 2 1-16,-3-2-1 16,1 2 0-16,-2 0-1 15,-1 0 1-15,0 0 0 16,0 0 0-16,0 0 0 0,0 0 0 16,0 0 0-1,-2 0 1-15,0 0-1 0,0 0 0 16,0 0 5-16,0 0 3 15,0 0 7-15,0 0 1 16,0 0-9-16,0 0 1 16,0 0 0-16,0 0-1 15,0 0 1-15,0 0 2 16,0 0-9-16,0 0-1 16,0 0-1-16,0 0-9 15,0 0-27-15,0 0-21 16,0 0-15-16</inkml:trace>
  <inkml:trace contextRef="#ctx0" brushRef="#br0" timeOffset="5099.9726">8279 5889 1 0,'0'0'5'16,"0"0"-5"-16,0 0-6 15,0 0 6-15,0 0 0 16,0 0 0-16,-2 6 0 15,0-6 0-15,2 0 0 16,0 0 0-16,0 0 0 16,0 0 0-16,0 0 0 0,0 0 3 15,0 0 0-15,19 0 0 16,15 0 1-16,11 0 0 16,8 0 3-16,10-4-7 15,8-1 1-15,12 0 0 16,10-1 1-16,11-2-2 15,10 0 3-15,7-2-2 16,1 2 2-16,1 2-2 16,-3 5-1-16,-5 1 0 15,-1 0 0-15,-4 0 0 16,-10 1 0-16,-11 9-4 16,-5 0 4-16,-3 2-1 15,-1-1 1-15,0-5 1 0,-2-1 1 16,0-3-2-16,-2-2 0 15,-3 0 3-15,-4 0-3 16,-9 2 0-16,-4 0 0 16,-6 2 0-16,-8-2 0 15,-5 0 0-15,-6-2 0 16,-4 0 0-16,-2 0 0 16,-2 0 1-16,-2 0-1 15,2 0 0-15,-1 0 1 16,3 0 1-16,2 0-1 15,-1 0-1-15,-2 0-1 16,-1 0 1-16,-3-2 0 0,-2 0 0 16,-2 2 1-16,-1-4 0 15,-1 4 1-15,-4-2 1 16,-3 2 3-16,-3 0-3 16,-2 0-1-16,-2 0 0 15,0 0 0-15,0 0 7 16,0 0-2-16,0 0-4 15,0 0-1-15,0 0-2 16,0 0-11-16,0 0-23 16,0 0-5-16</inkml:trace>
  <inkml:trace contextRef="#ctx0" brushRef="#br0" timeOffset="7530.1453">13004 6057 14 0,'0'0'23'15,"0"0"-5"-15,0 0-3 16,0 0-11-16,0 0 2 16,0 0-2-16,-12 0-1 15,12 0-3-15,0 0 1 16,0 0 3-16,0 0-4 16,0 0 1-16,0 0 0 15,0 0-1-15,0 0 0 16,0 0 3-16,0 0 1 15,0 0 0-15,2 0-4 16,8 0 0-16,9 0-2 0,3 0 2 16,12 0 0-16,1 0 0 15,9 0 0-15,14 0 0 16,7 0-2-16,11 0 2 16,8 0 0-16,-1 0 3 15,0-1-3-15,-8 1 0 16,-9 0 0-16,-5 0 0 15,-10 0 0-15,-1 0 0 16,0 0 0-16,4 0 1 16,8 0-1-16,12 0 0 15,8 0 0-15,12 0 2 16,-3 0-2-16,-2 4 2 16,-10 3-2-16,-10 1 0 0,-13 1-2 15,-8-3 2 1,-1 0 2-16,2-2-1 0,9-4-1 15,18 0 3-15,15 0 8 16,12 0-4-16,1-3 1 16,-3-4-3-16,-13 3-5 15,-9 0-2-15,-19 1 1 16,-16 2 1-16,-17-4-3 16,-13 4 4-16,-6-4-1 15,-5 2 3-15,5-1-3 16,6-2 2-16,13-1 1 15,8 2-1-15,14-5-1 0,5 3 3 16,-3 2-4 0,-7 1 0-16,-10 4-1 0,-10 0-1 15,-8 0 2-15,0 0 0 16,0 0 2-16,1 0-2 16,5 0 1-16,12-2-1 15,11-1 0-15,8 2 0 16,9 1 1-16,-2 0-1 15,-2 0 0-15,-11 0-2 16,-13 4-1-16,-7-1 2 16,-8 0 0-16,-1-1 1 15,7-2 2-15,6 0 1 16,18 0-2-16,13 0-1 0,10 0 0 16,1 0 0-1,-6 0 0-15,-11 0 0 0,-21 1-4 16,-14 1 4-16,-13 1 0 15,-6-3 0-15,1 0 1 16,-1 0 2-16,2 0-2 16,10 0 1-16,5 0 0 15,10 0-2-15,10 0 2 16,-4-6-1-16,-3 0-1 16,-3 0-2-16,-8 2 2 15,-5 0 0-15,3 1-1 16,-6-1 1-16,-1 2 0 15,2-2 0-15,7 0 0 16,3 0 0-16,11-2 1 0,8-2 1 16,5-2-2-16,6 2 0 15,0 2 4-15,-6-1-3 16,-7 6-1-16,-12 0 0 16,-14-2-1-16,-10 1-1 15,-5 1 1-15,0 1 1 16,0 0 3-16,0 0-2 15,0-3-1-15,0 3 0 16,0 0 0-16,0 0 1 16,0 0-1-16,0 0 2 15,0 0-2-15,0 0 2 16,0 0-1-16,0 0-2 16,0 0 1-16,0 0 0 15,2 0 2-15,-2 0-2 16,0 0-1-16,0 0 1 0,0 0 5 15,0 0-1-15,0 0-1 16,0 0 1-16,0 0-2 16,0 0 0-16,0 0-2 15,0 0 0-15,0 0-2 16,0 0 2-16,0 0-2 16,0 0 2-16,0 0 0 15,0 0 0-15,0 0 0 16,0 0 0-16,0 0 0 15,0 0 3-15,0 0-3 0,0 0 0 16,0 0 0 0,0 0 0-16,0 0 1 0,0 0-2 15,0 0 2-15,0 0-1 16,0 0 1-16,0 0 3 16,0 0-4-16,0 0 0 15,0 0 0-15,0 0 0 16,0 0-1-16,0 0 1 15,0 0 2-15,0 0-2 16,0 0 1-16,0 0-1 16,0 0 0-16,0 0-1 15,0 0 1-15,0 0 2 16,0 0-2-16,0 0 0 16,0 0 3-16,0 0-3 15,0 0 0-15,0 0 0 0,0 0 1 16,0 0-2-16,0 0 2 15,0 0-1-15,0 0 2 16,0 0-4-16,0 0 3 16,0 0-1-16,0 0 0 15,0 0-3-15,0 0 3 16,0 0 1-16,0 0-1 16,0 0-1-16,0 0-3 15,0 0 4-15,0 0 0 16,0 0 1-16,0 0-1 15,0 0 0-15,0 0 0 16,0 0 0-16,0 0 1 0,0 0 1 16,0 0-1-16,0 0-1 15,0 0-1-15,0 0 1 16,0 0 0-16,0 0 2 16,0 0-2-16,0 0-2 15,0 0 2-15,0 0 1 16,0 0-1-16,0 0 0 15,0 0 0-15,0 0 2 16,0 0-2-16,0 0 2 16,0 0-2-16,0 0 2 15,0 0-1-15,0 0 4 16,0 0-5-16,0 0 4 16,0 0-2-16,0 0 7 0,0 0-9 15,0 0 5-15,0 0-3 16,0 0-1-16,0 0 4 15,0 0-4-15,0 0-1 16,0 0-2-16,0 0 2 16,0 0 0-16,0 0-4 15,0 0 4-15,0 0-7 16,0 0-8-16,0 0-11 16,-5 0-34-16,-30 0-28 15</inkml:trace>
  <inkml:trace contextRef="#ctx0" brushRef="#br0" timeOffset="10851.473">4427 3292 5 0,'0'0'17'16,"0"0"-10"-16,0 0-5 16,-137 53-2-16,108-29 0 15,4 3-2-15,4 8-3 16,7 7 4-16,10 2-3 16,4 4 1-16,0 2 0 15,18 1 3-15,9-4 1 16,4 2-1-16,3-4 0 0,5-2 3 15,3-5-2-15,8-2 1 16,8-3 1-16,4-4-2 16,7-6 4-16,0-6 3 15,-2-6-6-15,-6-4 3 16,-6-3-1-16,-6-4-4 16,-5 0 0-16,-1 0 3 15,-7-2 2-15,-5-12-1 16,-2-8 2-16,-5-8 1 15,-2-4 0-15,-4-9 5 0,-5-6-10 16,-3-7 5 0,-4-4-2-16,-6-2-4 0,0-3 3 15,0 5 1-15,-8 4 18 16,-15 2-20-16,-6 9 3 16,-6 12-1-16,-7 7-2 15,-6 3 2-15,-5 10-4 16,0 3-2-16,-3 3 2 15,2 7-2-15,5 0 1 16,0 0-1-16,2 0 1 16,1 0 0-16,1 0 1 15,3 0 1-15,4 0-2 16,-3 4 0-16,-1 12-2 16,-7 7-2-16,-4 2 3 15,-1 4 1-15,7-1-1 0,7-2 1 16,11-7 0-16,7 4 0 15,2-2-2-15,2 10-6 16,5 3-23-16,1 6-24 16,10 0-4-16</inkml:trace>
  <inkml:trace contextRef="#ctx0" brushRef="#br0" timeOffset="11616.155">5626 3102 20 0,'0'0'24'16,"0"0"-4"-16,0 0-2 16,0 0-1-16,0 0-7 15,0 0 0-15,-12-2-4 16,12 2-2-16,0 0-3 15,0 0 0-15,0 0 4 0,0 0 0 16,0 0-4-16,0 0 4 16,0 0-1-16,0 0 2 15,0 0-4-15,0 0-2 16,0 0-2-16,0 0-1 16,0 0-1-16,0 19-15 15,12 18 7-15,19 20 12 16,7 22 0-16,8 20-1 15,10 12 0-15,10 2 1 16,13-5 2-16,4-15 1 16,-4-15 0-16,-5-15 2 15,-11-11-3-15,-19-15 2 16,-11-10-4-16,-12-12 3 0,-11-5 0 16,-3-5-2-1,-7-4 3-15,2-1 3 0,1 0 5 16,-3 0 4-16,2 0 0 15,-2 0-2-15,0 0-7 16,0 0-3-16,0 0-4 16,0-6-28-16,0-8-23 15,0-6-21-15</inkml:trace>
  <inkml:trace contextRef="#ctx0" brushRef="#br0" timeOffset="12659.9804">5734 3248 14 0,'0'0'25'0,"0"0"-22"15,0 0 0-15,0 0-3 16,0 0-1-16,114-106 0 16,-62 77 1-16,-4-1 0 15,6 7 0-15,4-1-1 16,-4 5 2-16,-8 5-3 0,-10 5 0 15,-10 7 0-15,-5 2 0 16,-4 0-1-16,6 0-1 16,-1 0-2-16,3 7 2 15,1 10 4-15,1 5-2 16,-3 2-2-16,-1 4 4 16,-8 5 2-16,-3 8-2 15,-6 2 2-15,-6 2 1 16,0 4-2-16,0 1 2 15,-14 6 0-15,-7 4-1 0,-8 0 2 16,0-5-2 0,-2-5 6-16,-1-11 1 0,10-11 0 15,1-4 0-15,0-4 0 16,0-1 2-16,3-5-2 16,5-6-4-16,9-6 6 15,0-2-5-15,4 0 8 16,0 0-11-16,-5 3-2 15,-4 6-1-15,-4 0-1 16,-5 7 0-16,-2 1 0 16,-2-3 1-16,3-2 0 15,6-5 0-15,7 0-3 16,2-3 3-16,-2 0 0 0,2-4 2 16,2 2-1-1,-2-2 2-15,1 2-2 0,-1-2 1 16,0 4-1-16,-4-2-1 15,6 0-1-15,0 1 1 16,2-3 2-16,0 0 3 16,0 0-5-16,0 0 0 15,0 0 0-15,0 0 9 16,14 0-4-16,13-15 1 16,10-3-1-16,19-4 6 15,13-5-8-15,9 4-3 16,13-2 1-16,16 5-1 15,14 2-1-15,10 6 0 16,-2 10 1-16,-6 2 1 0,-12 0-1 16,-11 22 0-16,-10 5-2 15,-8 1 2-15,-6 0-3 16,-7 2 3-16,-2-4 2 16,-8-2-2-16,-7-6 1 15,-14-4-1-15,-11-6-1 16,-14-4-1-16,-8 0 1 15,-5-1 0-15,0-3 1 16,0 0 6-16,0 0-1 16,0 0 1-16,0 0-2 15,0 0-1-15,0 0-3 16,0 0-1-16,0 0-4 16,0 0-31-16,0 3-23 0,0 8-30 15</inkml:trace>
  <inkml:trace contextRef="#ctx0" brushRef="#br0" timeOffset="13649.9523">4886 4874 22 0,'0'0'16'0,"0"0"-4"16,173-65-3-16,-90 32-8 16,15-5 1-16,14-6 0 0,14-6 0 15,16-8-2 1,17-6 3-16,22-5 1 0,6-2 1 15,9-2 1-15,-13 6-5 16,-23 10 1-16,-17 9-1 16,-23 3 0-16,-15 7 1 15,-16 2-2-15,-14 4 4 16,-5 6 0-16,-6 0-2 16,-11 5 4-16,-6 2 4 15,-15 5-3-15,-10 1-7 16,-11 10 5-16,-7-1-4 15,-4 3 4-15,0 1 4 16,0 0 2-16,0 0-4 0,0 0-5 16,0 0 0-16,0 0-2 15,0 0-2-15,0 0-1 16,-2 0-26-16,-33 17-12 16,-19 20-40-16</inkml:trace>
  <inkml:trace contextRef="#ctx0" brushRef="#br0" timeOffset="14316.986">4977 5231 1 0,'0'0'10'0,"0"0"9"16,134-72 7-16,-39 8-14 0,30-20 1 16,22-10-7-16,22-5-1 15,28-2 2-15,15 4 1 16,10 5-8-16,3 7 0 16,-11 3 2-16,-15 6-5 15,-20 6 3-15,-11-3-1 16,-12 1 1-16,-9 5 0 15,-9 6 6-15,-22 15-5 16,-25 16-1-16,-32 12 0 16,-30 10 0-16,-23 6 0 15,-6 2 1-15,0 0 30 16,0 0-30-16,0 0 28 16,0 0-12-16,-2 0-10 0,0 0-7 15,2 0-1-15,-2 0 1 16,2 0-2-16,0 0 1 15,-3 0 0-15,3 0 0 16,0 0 1-16,0 0 0 16,-2 0 0-16,2 0 0 15,-3 0 1-15,1 0-1 16,0 0 1-16,2 0-2 16,0 0 1-16,-2 0-5 15,-7 0-17-15,-11 2-8 16,-7 10-17-16,-9 6 3 15,-4 4 2-15</inkml:trace>
  <inkml:trace contextRef="#ctx0" brushRef="#br0" timeOffset="15545.2409">11047 653 12 0,'0'0'14'0,"0"0"5"16,0 0-10-16,0 0-3 15,0 0-3-15,0 0 9 16,0-114 12-16,0 100 0 16,0 4-6-16,-12 1-5 15,1 2-13-15,-2 4 2 0,-1 2-2 16,-1 1-1-16,-5 0-3 15,-7 24-6-15,-11 26 5 16,-7 20 0-16,-3 23 5 16,2 15 3-16,11 13-3 15,12 2 0-15,17 0 7 16,6-9-6-16,20-9 4 16,27-11-5-16,18-10 0 15,15-8 6-15,11-12 2 16,7-3 5-16,-2-9-5 15,-7-8-3-15,-11-13-3 16,-17-11 2-16,-15-9 1 0,-15-7-5 16,-17-2 3-16,-10-2 1 15,-4 0 5-15,0 0 0 16,0 0-3-16,0 0-6 16,0-4-16-16,0-10-30 15,0-5-16-15,0-6-26 16</inkml:trace>
  <inkml:trace contextRef="#ctx0" brushRef="#br0" timeOffset="16161.4237">12840 477 28 0,'0'0'32'16,"0"0"13"-16,0 0-14 0,0 0-14 16,0 0-17-1,0 0 0-15,29-22-11 0,13 52 4 16,18 23 2-16,9 20-1 15,7 28 6-15,0 20-4 16,-4 15 4-16,-14 6 6 16,-21-4-4-16,-22-4-2 15,-15-9 0-15,-42-7 2 16,-40 2 2-16,-29 1 3 16,-30 1-7-16,-26-6-22 15,-29-9-40-15</inkml:trace>
  <inkml:trace contextRef="#ctx0" brushRef="#br0" timeOffset="16619.9225">9453 950 18 0,'0'0'1'15,"0"0"-1"-15,0 0-3 16,0 0 3-16,0 0 4 16,0 0-4-16,-91 69 2 15,68-5-2-15,-4 20 6 16,-4 16 0-16,0 13-1 16,2 1 1-16,7 0 0 15,2-6-3-15,2-1 3 16,5-17-4-16,0-14-2 15,5-19 1-15,4-18 0 0,4-15 1 16,0-12-2 0,0-6 0-16,0-6-18 0,0 0-2 15,0-22 12-15</inkml:trace>
  <inkml:trace contextRef="#ctx0" brushRef="#br0" timeOffset="16985.9794">9395 980 0 0,'0'0'30'15,"0"0"-21"-15,0 0-6 16,0 0 9-16,0 0-4 0,0 0-7 16,-42-30 2-1,42 30-3-15,0 0-13 0,0 13 5 16,0 16 1-16,11 16 4 15,7 13 3-15,4 11 2 16,7 13 0-16,9 10 4 16,7 6 0-16,8 5-4 15,-2 10 4-15,0 9-5 16,-3-2 0-16,-11-7-1 16,-5-15 2-16,-6-20-2 15,-2-13 1-15,-3-19 2 16,-3-8 2-16,-3-7-4 15,-5-14 1-15,-6-5 2 16,-2-8-2-16,-2-4 1 0,0 0-2 16,-18 0-1-16,-16-4-51 15</inkml:trace>
  <inkml:trace contextRef="#ctx0" brushRef="#br0" timeOffset="17196.386">9299 2182 99 0,'0'0'27'16,"0"0"-8"-16,0 0-19 16,0 0-13-16,136-93 13 0,-51 45 2 15,17-8 0-15,14-2-2 16,0 2-1-16,-9 9-21 15,-22 17-21-15</inkml:trace>
  <inkml:trace contextRef="#ctx0" brushRef="#br0" timeOffset="17496.7798">10334 1704 13 0,'0'0'7'15,"0"0"24"-15,0 0-4 16,0 0-12-16,0 0-13 16,0 0 6-16,-35-4 5 15,39-4 6-15,24-7 1 16,21-4-20-16,22-7-4 15,12-4 2-15,4-1-2 16,-8 6 1-16,-9 5-4 16,-17 4-15-16,-12 8 9 15,-14 5-21-15,-12 3-14 16</inkml:trace>
  <inkml:trace contextRef="#ctx0" brushRef="#br0" timeOffset="17752.8498">10215 1939 5 0,'0'0'32'0,"0"0"-8"15,127-62-10-15,-35 19-9 16,10 1-4-16,-2 5 2 0,-7 6-3 16,-18 11 0-16,-25 10-12 15,-9 6-22-15,-16 4 1 16</inkml:trace>
  <inkml:trace contextRef="#ctx0" brushRef="#br0" timeOffset="18733.9568">14614 1445 9 0,'0'0'14'16,"0"0"20"-16,0 0-12 15,0 0-15-15,0 0-7 16,0 0-1-16,0 0-6 0,0 0-8 15,-8 4-4 1,-5 0 19-16,-7 5 4 0,1-5-3 16,-2 1 0-16,3-2-1 15,7-3 3-15,5 0-2 16,1 0 5-16,3 0-2 16,2 0 2-16,0 0 16 15,0 0 4-15,0 0-8 16,0 0-9-16,2-4-9 15,5 0 2-15,-1 0-5 16,11 0 1-16,8-1-2 16,18 1 1-16,6 4-2 15,2 0 5-15,-7 18-4 16,-7 18-8-16,-6 17-7 16,-9 15 8-16,-11 22 6 0,-11 19 4 15,0 5 1-15,-16-2 0 16,-19-10 0-16,-17-15 0 15,-8-15-2-15,-4-12-1 16,-1-14 2-16,9-12-3 16,12-10-4-16,13-10-27 15</inkml:trace>
  <inkml:trace contextRef="#ctx0" brushRef="#br0" timeOffset="19140.486">15714 856 66 0,'0'0'16'0,"0"0"21"16,0 0-24-16,0 0-3 16,0 0-8-16,0 0 3 15,0-74-4-15,0 74-1 16,0 0 0-16,0 0-12 0,0 30-12 16,9 22 15-1,11 24 8-15,2 14 2 0,-1 8-1 16,-6 1 2-16,1-5-2 15,-5-6-1-15,0-8 0 16,0-9 1-16,0-7 2 16,2-6-2-16,3 2 6 15,-1-1-2-15,-1 0-4 16,-3-2-26-16,-9-13-37 16</inkml:trace>
  <inkml:trace contextRef="#ctx0" brushRef="#br0" timeOffset="19715.9191">15567 1058 51 0,'0'0'41'0,"55"-101"-15"15,-1 57-15-15,11 5-10 16,4 5 3-16,-9 8-2 15,-15 10-1-15,-10 10 3 16,-8 3-4-16,0 3-7 16,0 0 3-16,-1 13-3 15,3 11-4-15,2 8 10 16,-2 10-3-16,-4 10 3 0,-7 9-7 16,-12 4 4-1,-6 6 1-15,-13-5-10 16,-19-6 8-16,-1-10 0 0,6-16 5 15,14-11-1-15,7-14 0 16,6-5-9-16,0-4 10 16,0 0 1-16,0 0 6 15,13 0 8-15,24-12-1 16,27-12-4-16,15-3-8 16,11 0-2-16,-8 10 1 15,-15 8-1-15,-15 9 0 16,-19 3-8-16,-12 24-3 15,-9 13 2-15,-12 20-1 0,-14 13 6 16,-34 11 4 0,-10 7 3-16,-5-6-3 0,-1-3 1 15,6-10-1-15,4-11 1 16,3-13 0-16,-2-14-1 16,1-10 9-16,3-5 0 15,3-7 3-15,0-7-7 16,4-3-4-16,3-2 3 15,3 0-4-15,7 0-12 16,13-10-13-16,16-10-36 16</inkml:trace>
  <inkml:trace contextRef="#ctx0" brushRef="#br0" timeOffset="19950.69">16975 1433 41 0,'0'0'20'15,"0"0"-1"-15,0 0-18 16,0 0-1-16,0 0 0 16,123-92 0-16,-72 70 3 15,11-1 0-15,5 6 4 16,4 5-7-16,-9 8 0 15,-16 4-13-15,-22 0-51 16</inkml:trace>
  <inkml:trace contextRef="#ctx0" brushRef="#br0" timeOffset="20121.8154">17037 1503 13 0,'0'0'16'16,"206"-54"-16"-16,-102 35 2 15,-10 1-2-15,-16 7-6 16</inkml:trace>
  <inkml:trace contextRef="#ctx0" brushRef="#br0" timeOffset="20361.8673">18602 471 4 0,'0'0'1'15,"0"0"-2"-15,-163-52-3 16,120 52 4-16,10 0 0 0,14 0 0 16,5 0 0-16,5 6 0 15</inkml:trace>
  <inkml:trace contextRef="#ctx0" brushRef="#br0" timeOffset="20751.4372">17991 1386 1 0,'0'0'15'0,"0"0"3"15,0 0 22-15,0 0-9 16,-38-131-14-16,74 91-4 15,15 2-1-15,7 7-11 16,3 12 2-16,-9 6 8 16,-11 13-3-16,-7 0-8 15,-13 0-13-15,-3 23 10 16,-5 7-3-16,-1 8 3 16,-1 12 0-16,3 12 3 15,-1 12 0-15,7 15 0 16,7 7-3-16,-1 5 7 15,5 0-5-15,-2-10 2 16,-4-15-1-16,-3-16 2 0,-7-21 0 16,-5-14-2-16,-8-9-27 15,-2-7-23-15,-6-8-20 16</inkml:trace>
  <inkml:trace contextRef="#ctx0" brushRef="#br0" timeOffset="21403.749">18433 214 0 0,'0'0'22'0,"0"0"-7"15,0 0 10-15,0 0-13 16,0 0 9-16,0 0 0 15,8-80-12-15,-8 77 1 16,0 3-10-16,-2 0-3 16,-7 0-4-16,-2 0 0 15,0 13 0-15,1 6 6 16,0 4-9-16,-3 5 7 0,-3 16 1 16,-7 11 0-1,-6 10 1-15,-6 13-3 0,-1 5 3 16,5 1-2-16,11-1 3 15,13-9 0-15,7-10 0 16,0-10 0-16,10-10 1 16,9-10 2-16,1-8-3 15,3-5 7-15,-1-6 1 16,-2-5-5-16,-7-1-3 16,-8-2-27-16,-5-5-52 15</inkml:trace>
  <inkml:trace contextRef="#ctx0" brushRef="#br0" timeOffset="22299.9622">19680 405 17 0,'0'0'17'16,"0"0"-9"-16,0 0-8 0,0 0 7 15,0 0 14-15,0 0 13 16,0 0-10-16,0-9-21 16,0 9-3-16,0 0 0 15,0 0 4-15,0 0 0 16,0 0 6-16,0 0-8 15,0 0-2-15,0 0 0 16,0 0-9-16,0 0-4 16,0 23-6-16,0 10 19 15,-4 11-1-15,-1 5-1 16,5 2 2-16,0 2 3 16,3 0-2-16,16-2 1 15,10-2-2-15,7-7 6 16,6-2-1-16,14-5 1 15,9-6-4-15,8-3 8 0,-1-10-4 16,-13-5-3-16,-14-10 2 16,-18-1-4-16,-10 0 6 15,-9-18 7-15,-6-12-5 16,-2-14-5-16,0-6 0 16,-23-2-4-16,-6 10 0 15,0 9-2-15,5 13 2 16,2 13 11-16,4 4-11 15,-7 3-6-15,-4 5-7 16,-6 25 3-16,-3 14 2 16,7 18-2-16,10 13 1 15,19 11 4-15,2 10 5 0,19 5 2 16,18 8 3-16,5 3-2 16,3-3 3-16,-3-1-3 15,-4-2-3-15,-5-6 1 16,-4-5 2-16,-11-15-2 15,-9-16-1-15,-9-16-1 16,0-12 1-16,-9-3 2 16,-13-6 5-16,-9 0-3 15,-3-1-1-15,-3-2 1 16,-3-3 1-16,-1 0-3 16,-1 0-2-16,-7-4-2 15,-4 1-33-15,-9-1-29 0,-4 0-28 16</inkml:trace>
  <inkml:trace contextRef="#ctx0" brushRef="#br0" timeOffset="22758.4374">18898 2248 70 0,'0'0'55'16,"0"0"-5"-16,0 0-9 0,0 0-26 16,0 0 5-16,0 0 8 15,-5-22-5-15,59 12-12 16,44-4-11-16,51-6 0 15,46-3 0-15,23 3 1 16,2 0-1-16,-6-3 1 16,-14 2 2-16,-26-2-1 15,-24 0-1-15,-37-1 9 16,-33 2-1-16,-30 6 1 16,-26 6-1-16,-13 5 1 15,-9 5-3-15,-2-1-6 0,0 1 6 16,0 0-4-16,0 0-2 15,0 0-1-15,0 0-7 16,0 0 3-16,0 0-20 16,0 0-4-16,0 0 2 15,0 0-22-15,0 0-46 16,0 0-4-16</inkml:trace>
  <inkml:trace contextRef="#ctx0" brushRef="#br0" timeOffset="24722.1268">4710 6060 13 0,'0'0'10'0,"0"0"-3"15,0 0 2 1,0 0-9-16,0 0 4 0,0 0-3 16,0 0 5-16,0-4-1 15,0 4 3-15,0-2-3 16,0 2 2-16,0 0-6 16,0-2-1-16,0 2 0 15,0 0-3-15,0-2 2 16,6-2-2-16,10 0 2 15,11-3 0-15,11-3 0 16,12 2-1-16,13-2-6 16,13 2-29-16</inkml:trace>
  <inkml:trace contextRef="#ctx0" brushRef="#br0" timeOffset="26402.3718">19747 7481 20 0,'0'0'18'0,"0"0"14"0,0 0-17 16,0 0-15-16,0 0 0 15,0 0 4-15,8-52 4 16,-8 40-6-16,0-2 3 15,-17-4-5-15,-16-2-17 16,-15-3-10-16,-6 0 5 16,-10-1 15-16,5-2 1 15,3-2 6-15,7 2 0 16,2 3 0-16,4 8-1 16,-5 2 0-16,-8 9-22 0</inkml:trace>
  <inkml:trace contextRef="#ctx0" brushRef="#br0" timeOffset="27173.976">15531 6684 13 0,'0'0'22'16,"0"0"12"-16,0 0-17 16,0 0 2-16,0 0-18 15,0 0-1-15,-152 18-3 16,61 46-2-16,-24 16 8 15,-3 8-3-15,2 6 15 16,9 5-7-16,10 7 7 16,4 8-11-16,-1 11 3 15,3 0 4-15,0 8-2 0,7-3-6 16,5-11 3-16,13-13 2 16,8-12-3-16,11-7-4 15,4-7-1-15,1-4 1 16,3-4-1-16,-4-6 1 15,3-4 2-15,4-2-3 16,5-5 1-16,4-10-2 16,9-8 1-16,7-11-6 15,5-12 1-15,6-8-3 16,0-2-10-16,0-4 6 16,0 0-3-16,0 0-3 15,23 0-22-15,33-26 15 16,31-29 4-16</inkml:trace>
  <inkml:trace contextRef="#ctx0" brushRef="#br0" timeOffset="27715.8842">15921 7082 11 0,'0'0'20'16,"0"0"-20"-16,0 0 1 15,0 0-1-15,0 0 0 0,0 0 11 16,23-71 10-16,-23 69-1 16,0-4-16-16,0 2 0 15,0 2 1-15,0-1-5 16,0 1 0-16,0 2-9 15,0 0-13-15,0 0-9 16,-14 0 10-16,-15 11 13 16,-20 28 8-16,-25 28 0 15,-12 23 23-15,-5 18 4 16,-1 10-8-16,3 10 7 16,0 5 1-16,-2 5-4 15,-3 3-2-15,5-3-9 0,8-6-4 16,12-11-5-16,9-11-1 15,7-16 2-15,4-10-4 16,4-6 4-16,3-7-3 16,7-7-1-16,1-9 1 15,7-12-1-15,7-6 0 16,7-13-2-16,3-7-5 16,4-8-6-16,4-1 2 15,0-5 3-15,2 1-4 16,0-1-8-16,0-1-13 15,0 2-9-15,14-4-11 16,25 0 47-16,24-10 6 16</inkml:trace>
  <inkml:trace contextRef="#ctx0" brushRef="#br0" timeOffset="28187.9319">17085 6842 1 0,'0'0'33'0,"0"0"-26"0,0 0-7 15,0 0-2-15,0 0-6 16,0 0 5-16,-101 104 3 16,23-6 9-16,-13 26 16 15,-3 19 0-15,3 13 4 16,8 5 0-16,3-5-2 16,2-2-7-16,3-1-1 15,1-9-12-15,5-7 6 16,4-10-5-16,3-18-3 15,8-6 1-15,4-9-5 16,4-6 5-16,7-12-5 16,7-12-1-16,10-18 0 15,11-18 0-15,4-11-1 0,7-9-8 16,0-7-4-16,0-1-2 16,0 0-7-16,0 0-9 15,0 0-4-15,29 0 4 16,27-29 11-16,33-22-26 15</inkml:trace>
  <inkml:trace contextRef="#ctx0" brushRef="#br0" timeOffset="28561.9449">17633 7411 28 0,'0'0'35'0,"0"0"-26"0,0 0-2 16,0 0-4-16,0 0-3 15,0 0 0-15,-52 44 0 16,-8 30 13-16,-20 29 20 16,-16 21-2-16,-6 14-1 15,-6 17-5-15,4 5-3 16,4-3-3-16,8-5 6 15,14-16-13-15,9-9 0 16,7-7-5-16,4-8-6 16,4-13 5-16,3-12-6 0,6-16 2 15,8-11-2-15,6-8 3 16,6-12-2-16,10-12-1 16,3-10-12-16,8-10-18 15,4-8-1-15,0 0 10 16,31-45-20-16,35-54-67 15</inkml:trace>
  <inkml:trace contextRef="#ctx0" brushRef="#br0" timeOffset="29019.8458">18620 7103 56 0,'0'0'26'16,"0"0"1"-16,0 0-19 16,0 0 3-16,0 0-1 15,0 0-5-15,0 0-5 16,-52-19-2-16,12 55-1 15,-9 26-3-15,-7 30 3 16,-2 25 3-16,-2 25 19 0,-5 17-3 16,-3 7 0-1,-3 8 4-15,4-3-4 0,5-12-4 16,6-15-2-16,6-13 9 16,8-15-5-16,-1-6-5 15,4-5-4-15,-1-7-1 16,2-8-4-16,2-10 3 15,4-9-3-15,7-10 1 16,6-12 0-16,5-17-1 16,8-13-6-16,6-11-24 15,0-5-3-15,0-1-3 16,0-2 3-16,0-13-7 0,27-45-19 16</inkml:trace>
  <inkml:trace contextRef="#ctx0" brushRef="#br0" timeOffset="29440.4004">19377 7417 31 0,'0'0'26'0,"0"0"-2"16,0 0 7-16,0 0-11 0,0 0-1 15,0 0-19 1,-44-52-3-16,34 73-13 0,-11 46 9 16,-13 37 7-16,-11 31 4 15,-3 23 5-15,-4 16 2 16,0 1 1-16,2-6 12 15,-6-11-16-15,0-21 0 16,-2-13 2-16,2-12-2 16,3-10-1-16,6-11 2 15,7-11-8-15,9-9-1 16,9-15 0-16,9-15 1 16,5-13-1-16,4-14-14 0,4-9-21 15,0-5 4 1,0 0 17-16,0-5-7 0,27-43-21 15</inkml:trace>
  <inkml:trace contextRef="#ctx0" brushRef="#br0" timeOffset="30953.9704">19774 7932 67 0,'0'0'9'16,"0"0"4"-16,0 0-13 16,0 0-2-16,0 0 2 15,0 0 6-15,2-18 2 0,-2 40-3 16,-15 30-1-16,-17 31 21 16,-6 27 4-16,-4 19 4 15,-2 3-14-15,1 0 6 16,1-6-16-16,6-9 2 15,1-8-1-15,3-10-1 16,6-12-2-16,3-15 2 16,7-16 1-16,5-16-3 15,3-19-7-15,6-8 1 16,2-7 4-16,0-6-1 16,0 2 3-16,0-2-3 15,0 2-1-15,0 0-3 0,0-2 0 16,0 0 0-16,0 0 1 15,0 0-1-15,0 0 0 16,0 0 0-16,0 0 2 16,0 0 0-16,0 0-2 15,0 0 0-15,0 0 0 16,0 0 3-16,0 0-4 16,0 0 2-16,0 0-1 15,0 0 0-15,0 0 0 16,0 0-1-16,0 0 2 15,0 0-1-15,0 0 1 16,0 0 0-16,0 0 1 16,0 0 0-16,0 0-2 0,0 2 4 15,0-2-1-15,0 0-2 16,0 0 0-16,0 0-1 16,0 0 3-16,0 0-3 15,0 0 1-15,0 0-1 16,0 0 2-16,0 0 0 15,0 0 1-15,0 0 1 16,0 0-1-16,0 0-3 16,0 0 1-16,0 0-1 15,0 0 5-15,0 0-1 16,0 0 4-16,0 0-3 16,0 0 4-16,0 0-9 0,0 0 0 15,0 0 4-15,0 0-4 16,0 0 0-16,0 0 0 15,0 0 1-15,0 0-1 16,0 0 1-16,0 0-1 16,0 0 0-16,0 0 1 15,0 0-2-15,0 0 1 16,0 0 0-16,0 0 0 16,0 0-1-16,0 0 2 15,0 0-1-15,0 0 0 16,0 0 0-16,0 0 0 15,0 0 0-15,0 0 0 16,0 0 0-16,0 0 0 16,0 0 1-16,0 0-1 15,0 0 3-15,0 0-2 0,0 0 1 16,0 0-1-16,0 0-1 16,0 0 0-16,0 0 0 15,0 0-2-15,0 0 2 16,0 0-1-16,0 0 1 15,0 0-1-15,0 0 1 16,0 0 0-16,0 0 0 16,0 0 0-16,0 0 0 15,0 0 0-15,0 0 0 16,0 0 0-16,0 0 0 16,0 0 1-16,0 0 0 15,0 0-1-15,0 0 1 0,0 0 3 16,0 0-2-16,0 0 1 15,0 0-2-15,0 0-1 16,0 0 3-16,0 0 0 16,0 0-3-16,0 0 1 15,0 0-2-15,0 0 1 16,0 0 0-16,0 0 0 16,0 0 1-16,0 0-1 15,0 0 1-15,0 0-1 16,0 0 0-16,0 0-1 15,0 0 1-15,0 0 0 16,0 0 0-16,0 0 1 16,0 0-1-16,0 0 2 0,0 0-2 15,0 0 2-15,0 0-1 16,0 0 0-16,0 0 5 16,0 0-6-16,0 0 2 15,0 0 4-15,0 0-4 16,0 0-2-16,0 0 4 15,0 0 1-15,0 0-3 16,0 0 2-16,0 0 1 16,0 0 1-16,0 0 0 15,0 0-3-15,0 0-1 16,0 0-2-16,0 0 1 16,0 0-1-16,0 0-2 0,0 0-2 15,0 0-16 1,2 0-9-16,-2 0-9 0,2 0-11 15,0-10-21-15,0-34-81 16</inkml:trace>
  <inkml:trace contextRef="#ctx0" brushRef="#br0" timeOffset="31973.5682">20671 8143 28 0,'0'0'22'0,"0"0"3"15,0 0 3-15,0 0-13 16,0 0-3-16,0 0 8 16,0 0 3-16,0 0-8 15,0 0-3-15,0 0-4 16,0 0 0-16,0 0 1 15,14 0-3-15,15-11-5 16,15-2 3-16,6-3-4 0,5 1 2 16,3 2-1-1,6-1-1-15,4 2 0 0,1-2 0 16,-5 0 4-16,-8 1-3 16,-14 6-1-16,-15 3 0 15,-12 1 0-15,-7 3 0 16,-6-1 4-16,-2 1-4 15,0 0 0-15,0 0-4 16,0 0-36-16,0 0-28 16,0 0-9-16</inkml:trace>
  <inkml:trace contextRef="#ctx0" brushRef="#br0" timeOffset="32252.5251">20547 8440 30 0,'0'0'36'16,"0"0"-32"-16,0 0-1 16,0 0 3-16,0 0 10 15,0 0 0-15,93-2 11 16,-35-14 1-16,7-2-18 15,11-3-6-15,8 6-4 16,3-2 0-16,-2 4-4 16,-10 3-28-16,-7 1 12 0,-18 3-4 15,-9 3-3-15,-19 0-15 16</inkml:trace>
  <inkml:trace contextRef="#ctx0" brushRef="#br0" timeOffset="32717.3282">22040 6932 9 0,'0'0'44'0,"0"0"-44"15,0 0-2-15,0 0-10 16,0 0 10-16,0 0 0 16,40 94-3-16,-32-36 5 15,-1 17 1-15,-4 13 4 0,-1 1 1 16,0 4 8-16,0-6-7 16,5-7-1-16,-1-8-5 15,1-10 14-15,2-10-13 16,-2-12-1-16,4-8 2 15,-5-5 0-15,4-5-6 16,1-4-2-16,-3-4-43 16</inkml:trace>
  <inkml:trace contextRef="#ctx0" brushRef="#br0" timeOffset="33167.5575">22558 6873 138 0,'0'0'26'15,"0"0"-26"-15,0 0 3 16,0 0-3-16,0 0-6 16,0 0-13-16,-48-81-9 15,39 86 17-15,-7 23 5 16,-9 14 4-16,-4 17 2 15,6 14 4-15,-2 6-2 16,9 7 6-16,7 1 1 16,5-7-7-16,4-6 0 0,0-5-2 15,2-8 0-15,21-6 0 16,-2-9 1-16,8-8 2 16,2-9 5-16,-2-10-3 15,3-11-2-15,-3-8 3 16,6 0 0-16,2-31 2 15,2-19 0-15,-3-21 0 16,-11-19-7-16,-15-13-1 16,-10-11 0-16,0 2-9 15,-27 12 7-15,-4 19 2 16,2 23 13-16,6 22-6 16,0 13-7-16,5 14-8 0,-7 9-15 15,-10 8-65 1</inkml:trace>
  <inkml:trace contextRef="#ctx0" brushRef="#br0" timeOffset="33408.385">23147 7328 111 0,'0'0'48'0,"0"0"-48"16,0 0-11-16,0 0-17 16,0 0 26-16,0 139-2 15,0-87 4-15,-16 4 3 0,1 5-3 16,-5 3 5-16,1 2-11 16,2-4-25-16,5-8-44 15</inkml:trace>
  <inkml:trace contextRef="#ctx0" brushRef="#br0" timeOffset="34277.9232">23621 6667 91 0,'0'0'19'0,"0"0"-13"16,0 0-2-16,0 0 0 0,0 0-4 15,0 0 1 1,3-28 3-16,-3 28 12 0,0 0 1 16,0 0-3-16,0 0-6 15,0 0-1-15,0 0 1 16,0 0-3-16,0 0-5 15,0 0 1-15,0 0 1 16,0 0-1-16,0 0-1 16,0 0-2-16,0 0 2 15,0 0 6-15,0 0-6 16,0 0 1-16,0 0 2 16,0 0 4-16,0 0-1 0,0 0-4 15,0 0 2 1,0 0-4-16,0 0 0 0,0 0 0 15,0 0 0-15,0 0 1 16,0 0-2-16,0 0 1 16,0 0-3-16,0 0 3 15,0 0 0-15,0 0 1 16,0 0-2-16,0 0 2 16,0 0 1-16,0 0-2 15,0 0-2-15,0 0 2 16,0 0-2-16,0 0-3 15,0 0-5-15,0 6 1 16,0 15-1-16,0 10 6 16,0 11 4-16,0 4 2 15,0 7-2-15,0 1 0 0,0 7-1 16,0 2 0-16,0 3 1 16,0 2 0-16,0-1 1 15,0-5-1-15,0-9-1 16,0-6 1-16,0-11 1 15,0-10 2-15,0-8-2 16,0-5-1-16,2-6 0 16,-2-3 0-16,0-2 2 15,0 1 1-15,0-2-3 16,0 3-2-16,2 5-13 0,-2 0-40 16,0 2-14-1</inkml:trace>
  <inkml:trace contextRef="#ctx0" brushRef="#br0" timeOffset="34892.4073">23854 6898 28 0,'0'0'45'0,"0"0"-21"0,0 0 4 15,0 0-15-15,0 0 9 16,0 0-7-16,8-22-3 16,-6 22-6-16,-2-3-4 15,0 3 2-15,0 0-2 16,0 0-2-16,0 0 0 16,0 0-10-16,0 3-2 15,7 25 1-15,-1 21 5 16,4 16 4-16,-4 14 2 15,-1 2 0-15,-3-2 1 16,-2-7-1-16,0-6-1 0,0-9 1 16,0-7 3-1,0-10-3-15,0-4 1 0,0-4-1 16,2-2-25-16,7 0-39 16</inkml:trace>
  <inkml:trace contextRef="#ctx0" brushRef="#br0" timeOffset="35153.9344">24479 7365 206 0,'0'0'16'15,"0"0"-3"-15,0 0-13 0,0 0-7 16,0 0-18-16,0 0-22 15,0 17 30-15,-4 12 14 16,-2 13 3-16,-8 12 1 16,-1 8 3-16,-6 7-2 15,-1-1 0-15,2-4 0 16,0-10-2-16,6-8-35 16,5-9-17-16,7-8-8 15</inkml:trace>
  <inkml:trace contextRef="#ctx0" brushRef="#br0" timeOffset="36023.405">25194 6813 128 0,'0'0'16'0,"0"0"-17"16,0 0 1-16,0 0-4 16,0 0 0-16,0 0 3 15,0-28 1-15,0 28 16 16,0 0 20-16,0 0-6 16,0 0-3-16,0 0-12 0,0 0 1 15,0 0 2 1,0 0 3-16,0 0 2 0,0 0 1 15,0 0-1-15,0 0 0 16,0 0 5-16,0 0 0 16,0 0-4-16,0 0-3 15,0 0-1-15,0 0 5 16,0 0-12-16,0 0 1 16,0 0-8-16,0 0-5 15,0 0 0-15,0 0 0 16,0 0-1-16,0 0-2 15,0 0 2-15,0 0-3 16,0 0 3-16,3 0 2 0,-3 0-2 16,2 0 1-1,0 0 0-15,0 0-1 0,-2 0-1 16,0 0 1-16,2 0 1 16,-2 0 0-16,0 0 0 15,0 0-2-15,0 0 2 16,0 0-2-16,0 0-1 15,2 0 1-15,-2 0-3 16,0 0-1-16,0 0-1 16,0 0-1-16,0 0 2 15,0 0 0-15,0 0 1 16,0 0 1-16,0 0-3 0,0 0-3 16,0 0 3-1,0 0-6-15,0 0-2 0,0 0-4 16,0 0 6-16,0 0 3 15,0 0 1-15,0 0 1 16,0 7-4-16,0 7-3 16,0 16-4-16,0 22 18 15,0 21 0-15,-10 16 0 16,-1 11 0-16,-1-1-1 16,3-7 1-16,1-14 2 15,1-12 1-15,-2-12-3 16,4-11 0-16,1-14 0 15,0-7 0-15,2-6 0 16,2-9 0-16,0-2 2 16,0 2-2-16,0-1-10 0,0 0-17 15,0 4-20-15,0-1-15 16,0 2 0-16,0 1-18 16,0-4-2-16</inkml:trace>
  <inkml:trace contextRef="#ctx0" brushRef="#br0" timeOffset="36489.9198">25707 7213 144 0,'0'0'73'0,"0"0"-23"0,0 0-13 15,0 0-16-15,0 0-10 16,0 0-10-16,58-50-1 15,-32 50-3-15,11 0 0 16,9 1 0-16,1 13 0 16,-7-1 1-16,-7 0-1 15,-8 4 0-15,-8-3 1 16,-7 4-4-16,-8 8-7 16,-2 10-6-16,-12 10 0 15,-28 15 11-15,-20 9 7 16,-6 4 1-16,-1 2 0 15,7-7-1-15,12-8 1 16,13-9 0-16,6-12 0 16,7-10 1-16,6-7-1 15,6-9 1-15,5-9-2 0,5 0 1 16,0-3 0-16,0-2-2 16,0 0 2-16,0 0 0 15,0 0 5-15,20 0-5 16,27 0 10-16,26 0 7 15,16-5-1-15,3-8-13 16,-15-4-3-16,-11 2-40 16,-6 0-34-16,-5 4-6 15,5 2-5-15</inkml:trace>
  <inkml:trace contextRef="#ctx0" brushRef="#br0" timeOffset="36751.8935">26518 7730 197 0,'0'0'65'0,"0"0"-65"16,0 0 0-16,0 0-11 16,0 0 2-16,0 0-1 15,-15 69 8-15,3-18 2 16,-7 16 0-16,-8 9 1 15,-7 7-1-15,-4 6 2 16,0-3 0-16,3-9-2 16,6-11-3-16,6-10-19 0,6-7-38 15,5-8 8-15,6-5-33 16</inkml:trace>
  <inkml:trace contextRef="#ctx0" brushRef="#br0" timeOffset="37343.8708">26819 7050 28 0,'0'0'28'0,"0"0"-2"15,0 0 9-15,0 0-7 16,0 0 7-16,0 0-4 16,4-12-10-16,-4 12-6 15,0 0-4-15,0 0-6 0,0 0-5 16,0 0-5-16,0 0 2 16,0 0-7-16,0 28-4 15,0 24 2-15,0 22 12 16,-11 15 3-16,-2 5-3 15,-3 0 1-15,3 0 0 16,0-3-1-16,4-5 0 16,1-12 6-16,2-7-3 15,2-16-1-15,2-11-1 16,-3-11 0-16,3-13 0 16,2-8-1-16,0-7 4 15,0-1-1-15,0 0 3 0,0 0 4 16,0 0-5-16,0 0-5 15,-2 0-15-15,-1-7-22 16,-2-19-40-16,1-14-60 16</inkml:trace>
  <inkml:trace contextRef="#ctx0" brushRef="#br0" timeOffset="38011.6712">27029 7070 4 0,'0'0'6'0,"0"0"-4"16,0 0-1-16,0 0 2 15,0 0-2-15,122-80 1 16,-98 68 10-16,1 1 7 15,4 3-12-15,2 2 0 16,-2 1-3-16,-2 5-2 16,-5 0 0-16,-5 0-2 15,2 15-3-15,-6 16 1 16,-2 11-3-16,-6 13 5 16,-5 7 0-16,0 3 0 0,-23 3-1 15,-6-1 1-15,-6-7-5 16,-1-7-8-16,7-16 6 15,7-11-3-15,7-9 7 16,5-10-6-16,3-4 9 16,5-3 0-16,2 0 25 15,-2 0-4-15,2 0-9 16,0-14-12-16,0-6-2 16,9 0 0-16,3 3-6 15,0 6 8-15,5 6 3 16,6 3-3-16,11 2 0 15,13 0 0-15,4 11-3 16,0 10 3-16,3 8-4 16,-10-1 3-16,-8 6-3 15,-12 2 3-15,-10 4 0 0,-12 1 0 16,-2 2-3-16,-4 0 4 16,-23-2 0-16,-9-5 0 15,-6-2 5-15,-7-2 0 16,-9-1 0-16,-6 1-2 15,-13-2 2-15,-5 0-2 16,-5-4-1-16,5-4-4 16,6 0 4-16,12-2-2 15,6-4 0-15,13-2 0 16,11-4-17-16,12-4-24 16</inkml:trace>
  <inkml:trace contextRef="#ctx0" brushRef="#br0" timeOffset="38873.7569">28097 7538 7 0,'0'0'17'16,"0"0"-9"-16,0 0 1 0,0 0 6 15,0 0 13-15,0 0-1 16,0-64 3-16,0 56-4 16,0-1-12-16,0 5 0 15,0 0-5-15,0 2-6 16,0 2 0-16,0 0-1 16,0 0 6-16,0 0 0 15,0-2 2-15,0 2-1 16,0 0-2-16,0 0-3 15,0 0 0-15,0 0-3 16,0 0-1-16,0 0-1 16,0 0-1-16,0 0-2 15,0 0-4-15,-2 0-2 0,-6 24 1 16,-9 24-2-16,-6 25 11 16,-6 17 0-16,-5 8 2 15,1 2 0-15,-1-3-2 16,0-5 2-16,1-6 0 15,2-13 0-15,2-7 2 16,5-22-3-16,8-17 3 16,10-12 1-16,3-11-3 15,3-4 4-15,0 0 5 16,0 0 1-16,0 0-6 0,0 0-2 16,0 0-4-1,0 1 6-15,0-1-6 0,0 0 5 16,0 0-1-16,0 0-4 15,0 0-4-15,0 0 2 16,0 0-17-16,0 0-6 16,0 0-16-16,0 0-15 15,0 0-10-15,0 0-15 16</inkml:trace>
  <inkml:trace contextRef="#ctx0" brushRef="#br0" timeOffset="40059.9263">29185 6923 16 0,'0'0'27'0,"0"0"-13"16,0 0-8-16,0 0-3 15,0 0 1-15,0 0-2 0,0 0 1 16,0 0-2-16,0 0 11 16,0 0-1-16,0 0 4 15,0 0 2-15,0 0 1 16,0 0 3-16,0 0-4 15,0 0-3-15,0 0-2 16,0 0 4-16,0 0-8 16,0 0 5-16,0 0-2 15,0 0 1-15,0 0-3 16,0 0 2-16,0 0-9 0,0 0-1 16,0 0-2-1,0 3 1-15,0-3 0 0,0 0 0 16,0 0 0-16,0 0 0 15,0 2 0-15,0-2 0 16,0 0 0-16,0 0 0 16,2 0 3-16,-2 0-3 15,3 0 0-15,-1 0 1 16,-2 0 4-16,0 2-4 16,0-2 0-16,2 0-1 15,-2 2 1-15,0-2-1 16,0 0-1-16,2 0 1 15,0 0 2-15,-2 0-2 16,0 0 4-16,0 0-4 16,0 0 2-16,0 0-1 0,0 0 1 15,0 0-1-15,0 0-1 16,0 0 0-16,0 0 2 16,0 0-2-16,0 0 3 15,0 0-3-15,0 0 1 16,0 0-1-16,0 0-3 15,0 0 3-15,0 0-2 16,0 0 1-16,0 0-3 16,0 4 2-16,0 13-8 15,0 16-5-15,0 30 9 16,-2 24 5-16,-16 19 0 16,-2 11-2-16,-2-2 6 0,1-7-3 15,2-12 0 1,3-17 0-16,3-18-2 0,1-16 2 15,6-20 0-15,2-10 2 16,1-10-2-16,3-3 4 16,0 1 5-16,0-2-3 15,0-1-5-15,0 0 1 16,0 3 2-16,0-3-3 16,0 0-1-16,0 0-17 15,0 0-20-15,0 1-26 16,0 2-15-16,0 1-5 15</inkml:trace>
  <inkml:trace contextRef="#ctx0" brushRef="#br0" timeOffset="40921.9361">29826 6974 22 0,'0'0'32'16,"0"0"-4"-16,0 0 2 15,0 0-11-15,0 0 6 16,0 0-15-16,0 0-10 16,0-2-2-16,0 2-2 15,0 0-2-15,-17 18-11 16,-21 22 2-16,-18 21 15 16,-10 8 2-16,-1 2-2 15,11-7 0-15,11-12-4 16,10-10 7-16,8-7-6 15,7-12 3-15,8-3-1 16,6-6 1-16,2-2-1 16,4-2 1-16,0 3 0 0,0-1 1 15,6-1-1 1,19 3 4-16,6 0-4 0,7-2-4 16,5-8 1-16,1-4-3 15,2 0 2-15,-5-1-14 16,-6-14 6-16,-10 1 12 15,-8 4 0-15,2 0-1 16,-9 5 1-16,0 1 4 16,-6-1-4-16,-2-3 9 15,-2-1 12-15,0-8-4 16,0-1-9-16,0-4-5 16,0 1 4-16,0-6 4 0,-6 4-11 15,-6-4 4-15,4 4-3 16,-1 2 0-16,-1 4 1 15,6 5 1-15,0 3 9 16,4 5-6-16,0 1-1 16,-2 3-1-16,2 0-4 15,-3 0-14-15,-1 5-3 16,-6 33-4-16,-2 20 19 16,-7 18 2-16,0 13 3 15,1 0 5-15,0 4 1 16,2-5 4-16,-1-4-7 15,-3-4-3-15,-1-7 7 16,2-7 0-16,1-8-10 0,-1-14 5 16,4-10-4-1,7-14-1-15,0-4 3 0,4-7-2 16,4-2 1-16,0-3-2 16,0-1-20-16,0-2-34 15,0-1-3-15,0 0-25 16</inkml:trace>
  <inkml:trace contextRef="#ctx0" brushRef="#br0" timeOffset="41281.9223">30268 7722 48 0,'0'0'45'15,"0"0"-15"-15,0 0-6 16,0 0-10-16,0 0-14 16,0 0 0-16,4-52 0 15,-4 52 3-15,0 0 0 16,0 0-3-16,0 0-8 16,0 0-7-16,0 18 6 15,-8 20 9-15,-13 18 1 16,-1 9 1-16,-3 5 14 15,6-2-10-15,-2 0 0 16,6-3 1-16,1-7-6 16,3-9 0-16,3-12 5 0,0-11-5 15,6-11-1-15,0-5 2 16,0-1-5-16,2-6-18 16,0 1-25-16,0-4-26 15</inkml:trace>
  <inkml:trace contextRef="#ctx0" brushRef="#br0" timeOffset="41611.9376">30705 7114 93 0,'0'0'11'0,"0"0"15"15,0 0-25-15,0 0-1 16,0 0-7-16,0 0-7 16,16-40 14-16,-16 40-5 15,0 12-5-15,0 29 2 16,-10 18 8-16,-7 16 0 16,-1 5 0-16,2-2 0 15,5-4 5-15,2-7 3 16,5-9-4-16,-1-8-3 15,0-8 4-15,1-8-3 16,-1-10-1-16,1-4-1 16,2-4-6-16,2-2-26 15,0-4-40-15</inkml:trace>
  <inkml:trace contextRef="#ctx0" brushRef="#br0" timeOffset="41987.6628">31197 7091 107 0,'0'0'48'16,"0"0"-48"-16,0 0 0 0,0 0 0 16,0 0-6-1,0 0-15-15,-4-35 5 0,-10 35 2 16,-6 22 5-16,-11 17 9 15,-10 12 3-15,2 12-2 16,1 5-1-16,13-2 0 16,12 0 0-16,11 0 0 15,2 0 0-15,0-3 0 16,17-5-1-16,6-6 3 16,-3-6 1-16,0-6-3 15,-4-4-2-15,-8-6 2 16,-3-5 0-16,-5-7 0 15,0-5-2-15,0 1 1 16,-18 3 1-16,-18-1 6 16,-10 1-6-16,-10 0-13 0,-2-7-61 15</inkml:trace>
  <inkml:trace contextRef="#ctx0" brushRef="#br0" timeOffset="42174.6742">31093 7307 244 0,'0'0'42'16,"0"0"-39"-16,0 0-3 16,0 0-23-16,146-12-18 15,-53 12-16-15,-1-12-23 16,-18-14-8-16</inkml:trace>
  <inkml:trace contextRef="#ctx0" brushRef="#br0" timeOffset="42797.701">32226 5797 7 0,'0'0'16'0,"0"0"-16"0,0 0-5 16,0 0-4-16,0 0 0 16,0 0 9-16,12 119 0 15,-44-38 0-15,-8 24 3 16,-4 17 6-16,-1 22-1 15,2 16-5-15,12 1 2 16,14 2-2-16,15-11 2 16,2-15-4-16,17-13-1 15,21-22 4-15,9-24 3 16,5-24-7-16,-6-20 0 16,-2-20 0-16,-3-14 5 15,-4 0 1-15,-3-31 2 0,-1-24-7 16,-6-25 13-16,-4-20-3 15,-13-6-10-15,-5 5 2 16,-5 30 9-16,0 24 17 16,-11 27 12-16,2 14-36 15,-9 6-5-15,-20 10-16 16,-22 38 9-16,-23 28 2 16,-4 20 0-16,6 19 5 15,11 5 4-15,15 13 8 16,8 11-3-16,9 14 7 15,7 23 10-15,4 11-11 16,2 4-1-16,-2-2-1 16,0-18-6-16,-1-19 6 0,-3-15-10 15,2-24 2 1,-2-11-1-16,-8-7-3 0,-9-11-1 16,-30-4 0-16,-35-9-42 15,-35-14-24-15,-26-24-24 16</inkml:trace>
  <inkml:trace contextRef="#ctx0" brushRef="#br0" timeOffset="44161.4129">21487 6898 7 0,'0'0'0'16,"0"0"2"-16,0 0 5 15,-35 102-7-15,35-72 1 16,0 10 0-16,0 8 4 16,4 11-3-16,11 6 16 0,6 8 2 15,3 3-8-15,5 5-11 16,0-1 7-16,-1-2 8 15,-1-8-9-15,-6-10-3 16,-11-17-2-16,-2-14-1 16,-8-12 1-16,0-12 1 15,0-3 2-15,-16-2 6 16,-30 0-9-16,-18 0-2 16,-7 0-12-16,7-15 9 15,8-10 3-15,5 2 1 16,6-2 0-16,10 4 3 15,8 0-1-15,12 2 2 16,7 4 16-16,8 3-6 16,0 0 4-16,0 0-7 15,21 0-11-15,3 1-1 0,1 2-1 16,-6 7-2-16,4 2 1 16,4 0-2-16,8 11-5 15,15 17 4-15,5 15 4 16,3 9 1-16,2 10-3 15,-4 14 2-15,-5 12 1 16,0 15 0-16,-8 15 23 16,-5 11-13-16,-7 1 14 15,-7-4-8-15,1-3-9 16,-3-8 0-16,0 0-2 0,-1-5 8 16,123 510 46 93,-141-620-78-109,-1 0-14 16,0 0-2-16,3 0-54 15,-1-16-7-15</inkml:trace>
  <inkml:trace contextRef="#ctx0" brushRef="#br0" timeOffset="49179.9428">22795 11044 5 0,'0'0'14'0,"0"0"-1"16,0 0-7-16,0 0-2 16,0 0 3-16,0 0-2 15,0 0 16-15,27-90-8 16,-23 76-6-16,-4-4 3 0,2 0 3 16,2-4-6-1,-1 0-3-15,0 5 1 0,-1 2 2 16,0 7 1-16,-2 4 23 15,0 4-24-15,0 0-7 16,0 0-2-16,0 0-5 16,0 0-3-16,0 0 2 15,-4 14 3-15,-15 16 5 16,-10 16 0-16,-6 9 13 16,-3 9-3-16,0 2-1 15,4 0-3-15,1 3 0 16,6 1-5-16,3-7 6 15,6-4-6-15,7-15 4 16,4-13-5-16,7-12 1 16,0-9-1-16,0-4 4 0,0-6-3 15,0 0 0 1,0 0 3-16,0 0-2 0,0 0 2 16,0 0-2-16,0 0-2 15,0 0 0-15,0 0-9 16,0-18 4-16,9-14-16 15,7-10-6-15,6-8-5 16,1-7 4-16,0 3 6 16,4 1 8-16,-2 7-7 15,0 5 19-15,-3 3 2 16,-2 5 5-16,-6 1 1 16,-4 7 2-16,-5-1 4 0,-1 3 3 15,-4 2-11-15,0-2 9 16,0 3-8-16,0-2 11 15,0 4-8-15,0 4-4 16,0 6 6-16,0 4-7 16,0 4-2-16,4 0-2 15,-1-2 0-15,0 2-2 16,1 0 1-16,0 0 1 16,5 0-9-16,5 24 5 15,3 15 1-15,8 12 4 16,-1 13 10-16,3 7 5 15,-3-1-11-15,-1-1 1 16,-5-10 0-16,-3-7 0 16,-1-5 8-16,-3-10-11 15,-3-9-1-15,0-7 5 0,0-3-5 16,-3-8-1-16,-1-2 4 16,0-2-5-16,-2-6 1 15,1 0-24-15,-3 0-11 16,0 0-37-16</inkml:trace>
  <inkml:trace contextRef="#ctx0" brushRef="#br0" timeOffset="49434.2593">22688 11325 99 0,'0'0'30'0,"0"0"-30"16,0 0-17-16,0 0 15 15,0 0 2-15,0 0 14 16,78-18 6-16,-38 14-9 16,11-3-10-16,16 0 0 15,9-3-1-15,-1 2-10 16,-5-4-37-16,-17-2-35 15</inkml:trace>
  <inkml:trace contextRef="#ctx0" brushRef="#br0" timeOffset="49644.3778">23424 11273 97 0,'0'0'69'0,"0"0"-56"15,0 0-13-15,0 0-15 16,0 0 14-16,124-9 1 16,-73-2 4-16,1 5 1 15,-6 2-5-15,-5 4-2 16,-12 0-33-16,-10 0-24 16,-9 0-8-16</inkml:trace>
  <inkml:trace contextRef="#ctx0" brushRef="#br0" timeOffset="49831.3921">23563 11453 4 0,'0'0'35'16,"0"0"4"-16,0 0-6 16,0 0-21-16,0 0-4 15,0 0-2-15,114 3 0 16,-63-3-6-16,-2-6-1 15,-5-2-18-15,-3-4-30 16,-5-4-25-16</inkml:trace>
  <inkml:trace contextRef="#ctx0" brushRef="#br0" timeOffset="50469.4044">24654 10764 112 0,'0'0'18'0,"0"0"-18"16,0 0-4-16,0 0-12 0,0 0-13 16,0 0 20-1,-121-88 9-15,88 88 0 0,-4 8-4 16,2 20 2-16,4 9 0 15,4 4 1-15,7 3 1 16,9 0-1-16,4-5-2 16,7-3-1-16,0-7-1 15,0 0-1-15,2-3 1 16,7 2 5-16,-4 2 0 16,-5 6 0-16,-2 8-1 15,-34 6 1-15,-13 4 0 16,-11 0-1-16,-5-4-29 15,1-11 23-15,2-11 7 16,10-10 0-16,14-12 0 16,11-4 0-16,11-2 16 0,12 0 28 15,4 0-32-15,0 0 15 16,0-2-3-16,9-6-11 16,11-5-12-16,7 2 0 15,-4 5-1-15,-2 0 5 16,-1 6-5-16,1 0 1 15,4 0-2-15,3 12-1 16,8 5-1-16,4 10 2 16,4 7 0-16,1 6 1 15,-1 8-4-15,-3 8 3 16,-5 13 2-16,-7 5 6 16,-6 4 4-16,0-1-7 0,-5-8-3 15,2-4 0-15,-2-15 2 16,-2-12-2-16,-1-10-1 15,-4-10 0-15,-4-4-3 16,-3-6-25-16,1-2-35 16</inkml:trace>
  <inkml:trace contextRef="#ctx0" brushRef="#br0" timeOffset="51173.9315">24773 10958 9 0,'0'0'20'15,"0"0"8"-15,0 0-22 16,0 0 0-16,0 0 0 16,0 0-2-16,0-1-2 0,0 1 6 15,0 0-5-15,0 0-2 16,0 0-1-16,0 0-4 16,0 27-3-16,0 15 7 15,0 14 9-15,2 7-1 16,6-1 7-16,-2-1 1 15,1-6-9-15,1-5 3 16,2-9-4-16,-4-9-4 16,1-8 4-16,-3-8 0 15,0-5-6-15,-4-5 1 16,4-1 1-16,-4-5 0 16,0 0-2-16,2 2-11 0,0-2-25 15,0 2-16-15,4 2-21 16</inkml:trace>
  <inkml:trace contextRef="#ctx0" brushRef="#br0" timeOffset="51452.7733">25261 11365 73 0,'0'0'47'0,"0"0"-45"15,0 0-2-15,0 0 0 16,0 0-2-16,0 0 2 0,0-15 19 16,0 15-19-1,0 0-1-15,0 15-2 0,0 17-3 16,0 13 6-16,0 3 2 16,0 1-1-16,0-4-2 15,-4-7 4-15,-1-6-6 16,-1-5 4-16,4-5-2 15,-2-8-49-15,0-5-31 16</inkml:trace>
  <inkml:trace contextRef="#ctx0" brushRef="#br0" timeOffset="51887.881">25556 11064 66 0,'0'0'1'0,"0"0"-1"15,0 0 6-15,0 0-6 16,0 0 1-16,0 0 6 16,118-88 6-16,-87 76 6 15,7 5-6-15,2-4-10 16,-1 5-3-16,-10 3-1 15,-13 3-2-15,-9 0 0 16,-7 0-6-16,0 17 0 16,0 18 3-16,0 13 3 15,-4 12 3-15,-19 8 0 0,-6 6 2 16,-4-1-2-16,4-3 0 16,2-10 2-16,7-13-2 15,9-14 0-15,6-11-1 16,5-8 1-16,0-4 0 15,0-4 0-15,21-6 0 16,21 0 7-16,14 0-2 16,12-20-3-16,4-8-2 15,-7 2-14-15,-15 2 2 16,-11 4 4-16,-12 6-44 16</inkml:trace>
  <inkml:trace contextRef="#ctx0" brushRef="#br0" timeOffset="52187.8923">26414 11347 144 0,'0'0'17'0,"0"0"-17"15,0 0-7-15,0 0 4 16,0 0 0-16,0 0 3 0,0 9-1 16,0 14-14-1,-10 21 9-15,-7 19 6 0,-4 9 2 16,1 1-2-16,3-11 1 16,6-12 0-16,-1-10 1 15,8-11-2-15,0-7-1 16,1-3-19-16,3-6-32 15</inkml:trace>
  <inkml:trace contextRef="#ctx0" brushRef="#br0" timeOffset="52599.886">26815 10994 68 0,'0'0'2'16,"0"0"2"-16,0 0-4 16,0 0-12-16,0 0 11 15,0 0 1-15,-48-44 1 16,40 44 3-16,1 0-4 15,3 3-4-15,1 19-3 16,3 10-4-16,0 2 5 16,3 3 6-16,16 0 0 0,6-1 0 15,2-5 1-15,2 5-1 16,-2-3 2-16,-3 1-4 16,-2-1 1-16,-4-5 1 15,-7-6 1-15,-4-7 1 16,-3-1-4-16,-4-5-2 15,0-3 4-15,0-2 2 16,0 2-2-16,0 2-2 16,0 2-3-16</inkml:trace>
  <inkml:trace contextRef="#ctx0" brushRef="#br0" timeOffset="52825.0822">26810 11059 186 0,'0'0'12'0,"0"0"-12"16,0 0-3-16,134-72 3 16,-81 52 3-16,-4 2 10 15,-12 6-7-15,-12 1-6 16,-11 7-7-16,-10 0-37 15,-4-4-30-15,-4-3-18 16</inkml:trace>
  <inkml:trace contextRef="#ctx0" brushRef="#br0" timeOffset="53379.9053">27208 10421 114 0,'0'0'17'0,"0"0"-11"16,0 0-6-16,0 0-2 0,0 0-1 16,0 0 1-1,37-22-5-15,-37 49-9 0,0 23 12 16,-8 21 4-16,-5 11 1 15,3 2-1-15,7-3 1 16,3-5 1-16,0-9-2 16,26-10 0-16,9-8 0 15,4-11-7-15,3-12-6 16,-2-11-7-16,-1-9-5 16,-10-3 14-16,-5-3 6 15,-6-9 5-15,-7-16 13 16,-6-8-9-16,-5-3 2 15,0 9 14-15,0 8 0 16,0 9 21-16,-3 6-14 16,1 3-12-16,-3 1-15 0,3 0-4 15,-4 0-7-15,-3 17 3 16,-5 23 6-16,1 17 0 16,1 15 1-16,4 18 1 15,-5 14 28-15,-3 7-9 16,-7-1-6-16,-5-6 1 15,-1-14-6-15,2-13 1 16,7-13-8-16,7-12-1 16,3-12 0-16,6-7 0 15,0-9-11-15,-3-3-58 16,-5-11-26-16</inkml:trace>
  <inkml:trace contextRef="#ctx0" brushRef="#br0" timeOffset="53963.2158">28479 10932 13 0,'0'0'15'15,"0"0"-7"-15,0 0 5 0,0 0-7 16,0 0 19-16,0 0 17 15,9-64-10-15,-9 64-14 16,0 0-18-16,4 31-19 16,0 20 16-16,-2 23 3 15,-2 7 0-15,0 5 1 16,0-6-2-16,0-5 2 16,0-12-1-16,0-14 3 15,0-13-3-15,0-14 1 16,0-10-2-16,0-6-6 15,0-3-37-15,0-3-9 16,-6 0 3-16,-9-36 50 0</inkml:trace>
  <inkml:trace contextRef="#ctx0" brushRef="#br0" timeOffset="54413.9208">28465 10839 5 0,'0'0'26'0,"0"0"13"15,0 0-37-15,0 0-4 16,141-50 0-16,-108 50 1 16,-2 4-3-16,-6 17 3 15,-3 5-6-15,-11 10 5 16,-8 6-1-16,-3 7-4 16,-5 3 6-16,-19 0-5 0,-8-5 5 15,3-10 2-15,2-10-1 16,12-10 0-16,8-11-6 15,5-4 5-15,2 0 1 16,0-2 1-16,14 0 10 16,23-2-7-16,17-14-4 15,6 1 0-15,0 3-1 16,-7 5-1-16,-10 5 2 16,-16 2 1-16,-14 0 9 15,-7 0-9-15,-6 0 12 16,0 16-13-16,0 8 0 15,0 14 1-15,-19 4 3 0,-6 4 2 16,-6 1-4 0,2-7 3-16,2-2-3 0,0-8-2 15,1-5 2-15,-1-2 6 16,-2-4-8-16,-3-4 0 16,3-3-6-16,6-4-23 15,7-3-26-15</inkml:trace>
  <inkml:trace contextRef="#ctx0" brushRef="#br0" timeOffset="54662.9255">29232 11251 124 0,'0'0'94'0,"0"0"-93"15,0 0-1-15,0 0-7 16,0 0 3-16,0 0 4 16,129-50 0-16,-78 42 0 15,1 0 0-15,-4 2-5 16,-9 2-26-16,-20 1-3 16,-10 3 9-16,-9 0-19 15,0 0-21-15</inkml:trace>
  <inkml:trace contextRef="#ctx0" brushRef="#br0" timeOffset="54827.8472">29111 11489 32 0,'0'0'24'16,"0"0"17"-16,0 0-9 15,170 0-17-15,-108-15-10 16,-4-1-5-16,-11-5 0 15,-10-4-11-15,-12-14-41 16</inkml:trace>
  <inkml:trace contextRef="#ctx0" brushRef="#br0" timeOffset="55457.7626">30087 10688 160 0,'0'0'32'15,"0"0"-26"-15,0 0-6 16,0 0-9-16,0 0-5 16,0 0 5-16,-78-48 5 15,38 48-3-15,-2 17 2 16,5 20-1-16,4 7 0 15,14 7-18-15,10-1 7 16,9 1 0-16,0-1 11 0,7 3 5 16,20 1 0-1,2 0 1-15,2 0 0 0,-7 0 0 16,-10-7 0-16,-14-6-4 16,0-5 4-16,-36-7-5 15,-20-8-10-15,-8-3 15 16,-8-3 1-16,7-9-1 15,12-2 0-15,13-4 0 16,18 0 1-16,10 0 2 16,12-4 1-16,0-15 12 15,0 2-13-15,10-1 1 16,14 1-4-16,9 5 2 0,3 5 7 16,2 3 10-1,-5 4-5-15,-1 1-4 0,-3 26-5 16,-3 11 1-16,-6 14-1 15,0 12-1-15,-5 13 1 16,-5 8 11-16,-1 12-3 16,-9 9 2-16,0 4-5 15,0 5 0-15,0-9-4 16,0-10-3-16,0-15 1 16,0-16-3-16,0-10-1 15,0-15 2-15,2-11-4 16,6-4-3-16,6-7-27 15,1-6-27-15,8-8-2 16,6-4-19-16</inkml:trace>
  <inkml:trace contextRef="#ctx0" brushRef="#br0" timeOffset="56957.9089">30341 10922 1 0,'0'0'17'0,"0"0"-3"15,0 0 14-15,0 0-6 16,0 0-6-16,0 0-8 15,0 0-2-15,0-48 5 16,0 46-8-16,0 0 2 16,0 2 0-16,0 0 7 15,0 0-1-15,0 0 0 16,0 0-5-16,0 0-1 16,0 0 2-16,0 0-3 15,0 0-1-15,0 0 1 16,0 0-3-16,0 0-1 15,0 0 1-15,0 0-1 16,0 0 0-16,0 0-1 16,0 0 2-16,0 0-1 0,0 0 4 15,0 0-2-15,0 0 2 16,0 0-3-16,0 0 0 16,0-2-1-16,0 2 0 15,0 0 4-15,0 0-3 16,0 0 0-16,0 0 2 15,0 0-2-15,0 0-1 16,0 0 1-16,0 0-1 16,0 0-1-16,0 0 1 15,0 0 0-15,0 0 0 16,0 0 0-16,0 0-1 0,0 0-2 16,0 0-9-1,0 16 4-15,0 22 0 0,0 16 8 16,0 11 2-16,0 3 2 15,0-5 3-15,0-6-7 16,0-11 0-16,0-9 2 16,0-7-2-16,0-10 7 15,0-10 3-15,0-3-8 16,0-3 1-16,0-4 0 16,0 3 1-16,2-3-3 15,-2 0 0-15,0 0 0 16,0 0-2-16,0 0-16 15,2 0-18-15,1 1-30 16,8 8-16-16</inkml:trace>
  <inkml:trace contextRef="#ctx0" brushRef="#br0" timeOffset="57233.8791">30749 11249 85 0,'0'0'32'0,"0"0"-11"16,0 0 4-16,0 0-24 15,0 0 2-15,0 0-3 16,0-16 5-16,0 16-5 16,0 10-12-16,-5 26 2 0,-10 17 7 15,-5 16 1-15,-5 6 4 16,4-4-2-16,0-6 1 15,-1-10 2-15,4-10-3 16,2-9 3-16,5-9-3 16,5-9-24-16,1-6-33 15</inkml:trace>
  <inkml:trace contextRef="#ctx0" brushRef="#br0" timeOffset="57811.8912">30934 11017 37 0,'0'0'25'0,"0"0"-11"0,0 0 15 15,0 0-4-15,0 0-1 16,0 0 2-16,36-46-5 16,-21 36-5-16,6-1-11 15,0 4-4-15,4-2-1 16,-5 6-5-16,-3 0 5 16,-5 3-1-16,-3 0-6 15,-3 0 0-15,2 11-7 16,-6 14 3-16,-2 14 5 15,0 9 0-15,-14 4 6 16,-9-2-3-16,2-8-1 16,7-8 1-16,5-10 1 0,7-8 2 15,0-4 0-15,2-6-1 16,0-1-1-16,0-4-13 16,0 2-3-16,2-3-1 15,21 0 8-15,14 0-4 16,10-3-19-16,0-5-5 15</inkml:trace>
  <inkml:trace contextRef="#ctx0" brushRef="#br0" timeOffset="57976.3559">31264 11365 4 0,'0'0'9'0,"0"0"-4"0,-78 107 2 15,45-73 9-15,-6-3-8 16,6-6-4-16,2-3 0 15,-1-6-1-15,6-4-3 16,-3-4-6-16,7-2 1 16,4-4-10-16</inkml:trace>
  <inkml:trace contextRef="#ctx0" brushRef="#br0" timeOffset="58277.785">31662 11214 150 0,'0'0'29'16,"0"0"-29"-16,0 0-6 16,0 0-5-16,0 0 0 15,0 0 7-15,0 5 2 16,-10 15-6-16,-15 14 6 15,-2 12 1-15,-4 11 1 16,4 1-2-16,2-3 2 16,8-11-1-16,5-11 0 15,6-5 1-15,6-8 1 16,0-3-1-16,0-2 0 0,0-5-42 16,0-6-22-1</inkml:trace>
  <inkml:trace contextRef="#ctx0" brushRef="#br0" timeOffset="59221.7738">31950 10794 31 0,'0'0'30'16,"0"0"16"-16,0 0-10 16,0 0-4-16,0 0-14 15,0 0-17-15,-7-10-1 16,-2 10 0-16,-7 0-8 15,-9 3-2-15,-7 16 10 16,-2 5-3-16,3 0 0 16,9 3 1-16,6-5-3 15,5 1 5-15,5 1-3 16,4 2-3-16,2 6 5 0,0 1 1 16,0-1-2-1,13 0 5-15,7-2-3 0,2 0 3 16,5-4 0-16,2 2-1 15,-3-4 2-15,1 2-4 16,-4-3 0-16,-8-6 0 16,-3-1 0-16,-8-4-5 15,-2-3 4-15,-2-2 0 16,0 4-1-16,0 1 0 16,-12-1 2-16,-5 3 0 15,-3 1 4-15,3-3-4 16,-2-3 1-16,1 1-1 15,-1-6-5-15,-2 1-15 16,-1-5-11-16,-2 0-13 16,-1 0-16-16</inkml:trace>
  <inkml:trace contextRef="#ctx0" brushRef="#br0" timeOffset="59440.3844">31776 10850 150 0,'0'0'7'0,"0"0"-7"16,0 0-12-16,134-20 8 16,-70 16 4-16,-1-4 0 0,-5 2 2 15,-2 0 0 1,-5-1-4-16,-9 1 1 0,-9-7-77 15</inkml:trace>
  <inkml:trace contextRef="#ctx0" brushRef="#br0" timeOffset="59957.4743">32529 10479 53 0,'0'0'4'15,"0"0"1"-15,0 0 3 0,0 0-8 16,0 0 0 0,0 0 8-16,49-28-7 15,-49 39-1-15,0 28-12 0,0 17 9 16,-11 15 3-16,0 2 2 16,9 2-2-16,2-2 0 15,2-8 6-15,25-3-6 16,6-13 1-16,5-9 2 15,0-14 2-15,-4-10-5 16,-8-8-3-16,-4-8 3 16,-4 0 0-16,-5-12 3 15,-4-20 0-15,-4-13-2 16,-5-3 2-16,0 1 4 16,-2 9 16-16,-12 9 6 15,3 15 10-15,7 8-21 0,-1 6-10 16,-2 0-8-16,-6 14-14 15,-11 31-4-15,-12 24 18 16,1 26 6-16,-1 14 15 16,5 21-2-16,6 8 3 15,3 1 9-15,-1-8-15 16,2-14 3-16,-14-15-5 16,-2-10-12-16,-7-5 5 15,-8-9-2-15,-6-6-5 16,-7-4-2-16,-8-7-33 15,-18-2-19-15,-17-11-36 16,-16-18-48-16</inkml:trace>
  <inkml:trace contextRef="#ctx0" brushRef="#br0" timeOffset="60953.8716">26318 13364 48 0,'0'0'33'0,"0"0"-15"15,0 0 1-15,44-103 8 16,-35 75 0-16,-3 2 2 0,-1 5 7 16,-2 7-7-1,-1 8-10-15,-2 6-3 0,0 0-16 16,0 0-6-16,0 0-6 15,-5 24 2-15,-21 26 1 16,-12 25 7-16,-12 18 2 16,-1 7 4-16,5-3-1 15,8-11-3-15,4-11 0 16,8-17 0-16,8-22 0 16,7-12 0-16,5-12 0 15,6-4 1-15,0-8-1 16,0 0-4-16,0 0-5 0,0-15 1 15,21-38 4 1,10-36-48-16,12-22-30 16,5-14 31-16,4 7 50 0,-6 16 1 15,-7 19 25 1,-11 25-5-16,-8 20-11 0,-9 17-3 16,-6 10 6-16,-5 7 1 15,0 4 2-15,0 0-15 16,0 0 0-16,0 0-11 15,0 28-2-15,7 24 12 16,6 19 1-16,3 13 14 16,1 6 1-16,-1 0 2 15,-3 1-11-15,-1-5 5 16,-3-10-2-16,-1-8-8 16,-1-10-1-16,0-12 1 15,0-8 1-15,1-8-2 16,-1-6 1-16,0-8-1 0,-5-7-51 15,-2-9-24-15,0 0-10 16</inkml:trace>
  <inkml:trace contextRef="#ctx0" brushRef="#br0" timeOffset="61111.8689">26437 13702 70 0,'0'0'0'0,"0"0"-14"0,181-50-24 15</inkml:trace>
  <inkml:trace contextRef="#ctx0" brushRef="#br0" timeOffset="61352.3459">27280 13582 207 0,'0'0'10'0,"0"0"-10"0,0 0-51 16,0 0 36-16,0 0 15 15,0 0 8-15,67-27-7 16,-32 13-1-16,-1 6-42 16,-14 6-47-16</inkml:trace>
  <inkml:trace contextRef="#ctx0" brushRef="#br0" timeOffset="61989.6148">27162 13214 162 0,'0'0'31'0,"0"0"-18"15,0 0 1-15,0 0-10 16,0 0-3-16,0 0 5 15,-13-16-1-15,13 16-5 16,0 13-7-16,-3 20-4 16,3 21 9-16,-2 14 2 15,0 11 4-15,2-1 2 16,0-4-6-16,0-3 3 16,2-12-1-16,16-8-2 15,9-11 4-15,2-11-4 16,8-6 2-16,3-10 8 15,10-10-9-15,3-3 2 0,2-8-3 16,11-24-1 0,-4-18-7-16,-3-16-2 0,-5-18-12 15,-13-9 10-15,-15 6-26 16,-17 14 32-16,-9 19 6 16,0 20 32-16,0 9-17 15,0 11 0-15,-7 5-11 16,-2 3-4-16,3-1-2 15,4 6-4-15,0 1 1 16,-3 0-18-16,-4 0-17 16,-2 19 3-16,-2 6 2 15,1 0-26-15</inkml:trace>
  <inkml:trace contextRef="#ctx0" brushRef="#br0" timeOffset="62739.5978">28093 13154 233 0,'0'0'19'16,"0"0"-19"-16,0 0-22 15,0 0-3-15,0 0 19 16,0 0 2-16,-2 35 2 15,-5 12-2-15,-7 22 4 16,4 17 10-16,-1 2-8 0,4-2 0 16,2-11 0-16,3-13 0 15,0-17-1-15,2-12 1 16,-2-16 1-16,0-8-3 16,2-5 3-16,0-2 3 15,0-2 2-15,0 0 0 16,0-10 1-16,0-30-4 15,0-25-5-15,0-18-7 16,0-16-9-16,2-7 12 16,9 8-1-16,2 15 5 15,2 17 6-15,4 22 0 16,5 12-6-16,5 10-3 16,9 8-14-16,2 4 2 0,1 6 11 15,-1 4 2 1,-5 0-4-16,-4 22 3 0,-6 9-3 15,-10 7 0-15,-8 3-1 16,-7 5 3-16,0 2 0 16,-13 1-4-16,-10-3-4 15,4-6 8-15,0-6 1 16,6-7 1-16,5-8-1 16,2-9-4-16,6-2-4 15,0-6-3-15,0 0 1 16,0 2-2-16,25 2 15 15,13-1-1-15,7 2 2 16,1-1 2-16,-3 2-3 16,-10 3 1-16,-8 1 5 0,-5-1 5 15,-6 6 3-15,-6 0-13 16,-4 6-1-16,-4 1 0 16,0 2 0-16,0 1 1 15,-15 0 4-15,-5-5-3 16,-5-2 1-16,-2-2 0 15,-8 2 1-15,-5-2 1 16,0 4 5-16,-1 0-10 16,8-3-2-16,4 2-23 15,10-6-61-15</inkml:trace>
  <inkml:trace contextRef="#ctx0" brushRef="#br0" timeOffset="62964.7055">28870 13582 239 0,'0'0'11'0,"0"0"-11"16,0 0-22-16,0 0 1 15,0 0 21-15,135-45 3 16,-85 33 9-16,4 3-3 15,-5 4-9-15,-9 3-14 16,-17 2-61-16,-17 0-1 0</inkml:trace>
  <inkml:trace contextRef="#ctx0" brushRef="#br0" timeOffset="63130.0636">29011 13694 16 0,'0'0'25'15,"0"0"0"-15,0 0-13 16,0 0-3-16,0 0-3 16,0 0 14-16,81 8 4 15,-31-8-24-15,4-26-8 16,-7-17-96-16</inkml:trace>
  <inkml:trace contextRef="#ctx0" brushRef="#br0" timeOffset="63766.0787">29672 13062 230 0,'0'0'5'0,"0"0"-5"15,0 0-16-15,0 0-28 16,0 0 3-16,0 0 41 15,-135 8 0-15,91 13 0 0,7 12 0 16,9 5-2 0,10 3 2-16,9-1-7 0,7-8-2 15,2-6 2-15,2-2-10 16,14-6 11-16,2 0 0 16,-3-8 5-16,-3 0 0 15,-4-2 1-15,-1 2 0 16,-3 2 0-16,-4 8-3 15,0 7 1-15,0 4 1 16,-25 7 2-16,-10-1 0 16,-5-4-1-16,0-7-1 15,7-9-4-15,10-10 3 16,9-4 2-16,10-3 3 0,4 0 7 16,0 0 2-1,0 0-9-15,10-24-3 0,11 0-9 16,4 4-3-16,-9 7 12 15,-5 13 39-15,0 0-29 16,0 0-10-16,9 10 0 16,5 19 0-16,-1 9 10 15,5 13 1-15,-6 14 6 16,-2 9 8-16,-2 14 10 16,-4 10-10-16,-6 7 9 15,-4 1-5-15,-1-6-9 16,-2-15-14-16,5-14-1 0,2-21-1 15,0-13-4 1,-3-13 1-16,1-8 0 0,-5-8 3 16,0-5-4-16,1-3-12 15,-1 0-33-15,-2 0-6 16,3-30-22-16,1-24-78 16</inkml:trace>
  <inkml:trace contextRef="#ctx0" brushRef="#br0" timeOffset="64111.3763">30281 13447 170 0,'0'0'11'0,"0"0"-8"16,0 0-3-16,0 0-2 16,0 0 2-16,0 0 0 15,-4-14 6-15,4 14-6 16,-3 2-2-16,1 24-14 16,-2 21 16-16,-5 10 0 15,2 10 2-15,-2-3-2 16,3-8 1-16,2-6 1 15,1-6-2-15,1-6 0 16,2-4 5-16,0-6-4 16,0-8-1-16,0-8-32 0,0-4-53 15</inkml:trace>
  <inkml:trace contextRef="#ctx0" brushRef="#br0" timeOffset="64382.2106">30571 13727 163 0,'0'0'65'0,"0"0"-65"16,0 0-14-16,0 0-18 0,0 0 22 16,0 0 6-1,0 14 0-15,-4 7 4 0,-12 11 3 16,-2 10 8-16,-2 5-11 15,2-3 1-15,3-5-1 16,3-3 1-16,1-8 0 16,7-3 0-16,2-6-1 15,0-2-10-15,2-7-44 16,0-4-2-16</inkml:trace>
  <inkml:trace contextRef="#ctx0" brushRef="#br0" timeOffset="64891.6744">30825 13291 28 0,'0'0'9'15,"0"0"-8"-15,0 0-1 16,0 0 0-16,0 0 0 16,104-108 0-16,-77 102 7 15,-4 0 1-15,-6 6 3 16,-3 0-7-16,-3 0-4 16,-2 1-2-16,-2 17-4 0,-5 17 1 15,-2 9 3-15,0 14-1 16,-2 8 3-16,-19 2 3 15,-6 0-3-15,-2-4 1 16,-4-7 1-16,4-10 4 16,4-8 0-16,10-13-1 15,7-10-4-15,3-5 4 16,2-9-5-16,3-2 1 16,0 0 0-16,0 0 5 15,0 0 4-15,0 0 0 16,0 0-5-16,18 0 2 15,11 0 2-15,11 0 0 0,8-7 1 16,0-3-4-16,1 2-6 16,-7 2-2-16,-10 2 2 15,-8 0-1-15,-8 1-6 16,-9 1-29-16,-3 2-22 16</inkml:trace>
  <inkml:trace contextRef="#ctx0" brushRef="#br0" timeOffset="65235.8023">31451 13525 135 0,'0'0'13'0,"0"0"-7"15,0 0 12-15,0 0-16 16,0 0 0-16,0 0-2 16,0-20 5-16,0 20-5 15,0 6-5-15,-5 29-10 16,-10 21 14-16,-9 15 2 16,-5 14 1-16,-7-3-1 15,3-8 7-15,2-8-8 16,6-13 0-16,7-17 0 15,9-10 0-15,5-12 1 16,2-8-1-16,2-2 0 0,0-4-29 16,-5 0-16-16,-2 0-9 15</inkml:trace>
  <inkml:trace contextRef="#ctx0" brushRef="#br0" timeOffset="66833.8327">31696 13222 7 0,'0'0'35'0,"0"0"-9"16,0 0-15-16,0 0 7 16,0 0-8-16,0 0 2 15,-4-33 6-15,4 24 1 16,0 1-8-16,0 0 1 15,0-3-3-15,0-1 4 16,0 1-9-16,0-1 2 16,2 2-4-16,8-4-1 15,9 3-1-15,-1-2-3 16,-3 5-1-16,1 2 3 16,-7 4-2-16,-1-2 0 0,2 4 3 15,1 0-2 1,2-3 2-16,1 3-1 0,1 0-3 15,-1 0 4-15,-8 0-2 16,1 0 0-16,-5 9-5 16,2 7 1-16,-2 6 4 15,0 8 1-15,2 8 0 16,-4 0 1-16,0 2 0 16,0-3 0-16,0-7 0 15,0-3 0-15,-6-2 1 16,-7-3-1-16,-3 2 1 15,-3-4-1-15,1 0 5 16,-4-6-4-16,6-2 0 16,3-6-1-16,3-4 0 0,8-2 0 15,-2 0 3-15,0 0 0 16,-1 0-2-16,-1 0-1 16,-2 0 1-16,2 0-1 15,4 0 2-15,0 0-4 16,2 0 4-16,0 0-2 15,0 0 4-15,0 0-1 16,0 0-2-16,0 0 0 16,0 0 4-16,0 0-4 15,0 0 1-15,0 0-2 16,12-8 0-16,9-4 0 0,4 0-1 16,4-2 1-1,4 2 0-15,-2 2 3 0,0 4 0 16,-4 4 0-16,-4 0-3 15,-6 2-5-15,-1 0 0 16,-3 0 5-16,-4 0-5 16,0 4 3-16,0 6-2 15,-1 0 4-15,-3 2-2 16,2 2 1-16,-2 1 0 16,-5 4 1-16,2 4-3 15,-2 2 1-15,0 6 1 16,0 1 1-16,-5-1 0 0,-6-5 1 15,0-6 0 1,2-3 4-16,-5-5-3 0,1 0 3 16,-7 0-1-16,-7 1-1 15,-6-3-3-15,-5-1 1 16,0-1 0-16,-2-2 2 16,0 0-3-16,-4-1 1 15,1-2-3-15,3 1 2 16,5-3-12-16,5 2-7 15,10-1-23-15,3 2-8 16,7-2-26-16</inkml:trace>
  <inkml:trace contextRef="#ctx0" brushRef="#br0" timeOffset="67275.8184">32458 13483 29 0,'0'0'34'0,"0"0"15"16,0 0-13-16,0 0-11 15,0 0-6-15,0 0-8 16,0 0-11-16,0 0-3 16,0 4-9-16,-11 14-4 15,-13 14 16-15,-10 14-2 16,-4 7 4-16,0 1 1 15,0 0 1-15,7-4-2 16,2-8 2-16,7-10-1 16,6-9-3-16,5-6 3 15,4-9-1-15,1 0-2 16,4-2-2-16,-1-2-35 16,1-2-20-16,2-2-16 15</inkml:trace>
  <inkml:trace contextRef="#ctx0" brushRef="#br0" timeOffset="67636.3364">32614 13084 25 0,'0'0'42'15,"0"0"-15"-15,0 0-14 16,0 0-4-16,0 0-5 16,0 0-1-16,13 0 4 15,-1 0-5-15,7-6 2 16,10 2-4-16,2-2 6 15,3 0-5-15,-5-2 4 16,0 4 15-16,-13 0-1 16,-5-1-13-16,-7 5-6 15,-4-1 0-15,0 0-12 16,0-4-41-16,-9 5-15 16</inkml:trace>
  <inkml:trace contextRef="#ctx0" brushRef="#br0" timeOffset="68175.7011">32562 13221 13 0,'0'0'19'16,"0"0"5"-16,0 0-7 15,-33 124-12-15,29-98 2 0,4-6-3 16,0-3-2-16,0-4 6 16,0-3-8-16,0 0 1 15,0-2 0-15,0-2 2 16,0 0-2-16,2-2 5 16,4-4 2-16,2 0-2 15,3 0 11-15,7 0 7 16,6 0-5-16,5-6-12 15,4-4-6-15,-4 4-1 16,0 2 4-16,-4 4 10 16,-3 0-7-16,0 0-3 15,5 0-3-15,-11 8 1 16,-1 0-2-16,-6-2 0 16,-4-1-1-16,-3 6 0 15,-2 7-2-15,0 10 2 0,0 13 1 16,-9 4 0-16,-7 4 3 15,1-5-3-15,1-7 0 16,1-10 0-16,-1-7 0 16,-3-4 4-16,-10-2-2 15,-8-2-2-15,-10 0 0 16,-2-6-3-16,0-2-10 16,9-4-11-16,12 0-9 15,3 0 12-15,8 0-15 16,6-4-7-16</inkml:trace>
  <inkml:trace contextRef="#ctx0" brushRef="#br0" timeOffset="69040.3171">33271 12548 1 0,'0'0'52'0,"0"0"-2"16,0 0-6-16,0 0-19 15,0 0-22-15,0 0 6 16,4-11 13-16,-4 11-22 16,0 11-11-16,0 25 0 0,0 15 9 15,-2 13 2-15,-9 6 2 16,5-2-2-16,6 3 1 16,0-9 0-16,0-4 0 15,17-6 0-15,3-10-1 16,-1-10 4-16,-2-8-3 15,-1-8 0-15,-3-7 2 16,-4-5-1-16,-4-4 4 16,-3 0-5-16,0 0 7 15,0-4 6-15,3-16-13 16,-5-7-1-16,0 4 1 0,0 2-1 16,-9 9 5-1,-3 6 3-15,-1 3-8 0,-7 3-1 16,-7 0-6-16,-6 19 2 15,-1 12 3-15,1 12-1 16,2 6-2-16,0 5 4 16,2 4 1-16,4 2 5 15,8 7 4-15,3 10-6 16,12 1 0-16,-3 0-1 16,5 0 0-16,0-11 3 15,7-5-3-15,9-6 6 16,-1-8 1-16,-1-2 3 15,-3-3-4-15,-7-3-2 16,-4-4-3-16,0-1 3 0,-2-2-6 16,-27 1 2-16,-13 6 0 15,-18 1 0-15,-7 0-1 16,-5 0-1-16,3-3-8 16,-2-2-20-16,-3-3-39 15,-6-12-73-15</inkml:trace>
  <inkml:trace contextRef="#ctx0" brushRef="#br0" timeOffset="70223.3758">24243 14818 12 0,'0'0'17'16,"0"0"-16"-16,0 0 42 16,0 0 0-16,0 0-21 15,0 0-16-15,-13 6-6 16,7 7 0-16,-13 9-5 15,-8 16-3-15,-10 16 5 0,-13 16 3 16,-6 5 3 0,-4 11 2-16,3-6-2 0,-1-1 6 15,7-10 32-15,11-6-29 16,6-15-9-16,10-12-3 16,5-13 1-16,9-6 0 15,3-8-1-15,5-4 5 16,2-5-5-16,0 0 0 15,0 0-8-15,0 0-36 16,0 0 13-16,2-23-2 16,20-18-30-16</inkml:trace>
  <inkml:trace contextRef="#ctx0" brushRef="#br0" timeOffset="70561.8661">24172 14981 5 0,'0'0'58'0,"0"0"-40"16,0 0-15-16,0 0-3 15,0 0-3-15,0 0 3 16,6-15 3-16,-6 15-3 16,0 0 0-16,0 0-4 15,7 6 2-15,7 26 2 16,3 16 6-16,8 9 2 15,-3 16 10-15,5 7-4 16,-5-5 28-16,0 2-38 0,-3-8-1 16,-4-14-1-16,-1-13 1 15,-6-7-3-15,-3-13 1 16,-1-4 2-16,-2-5-1 16,-2-8-2-16,2-1-17 15,-2-2-19-15,0 0 0 16,0-2 1-16,0 0-25 15</inkml:trace>
  <inkml:trace contextRef="#ctx0" brushRef="#br0" timeOffset="70764.3702">23851 15598 157 0,'0'0'15'0,"0"0"-14"15,0 0-1-15,0 0-19 16,0 0 10-16,0 0 9 16,153-86 4-16,-64 57 0 15,-1 4-3-15,-1 7-1 16,-5 2-38-16,-8 10-41 16</inkml:trace>
  <inkml:trace contextRef="#ctx0" brushRef="#br0" timeOffset="70965.8764">24891 15446 195 0,'0'0'11'0,"0"0"-11"15,0 0-56-15,0 0 16 16,0 0 40-16,0 0-1 15,103-28 2-15,-75 12-2 16,7 5-4-16,-9 6-46 16</inkml:trace>
  <inkml:trace contextRef="#ctx0" brushRef="#br0" timeOffset="71123.1877">24870 15534 1 0,'0'0'12'0,"0"0"-9"16,0 0 9-16,129 4-10 15,-71-4-2-15,8-17-12 16</inkml:trace>
  <inkml:trace contextRef="#ctx0" brushRef="#br0" timeOffset="71672.3884">25950 14633 154 0,'0'0'0'0,"0"0"-32"16,0 0-9-16,-132 0 34 15,97 23 5-15,1 11 0 16,1 10 2-16,6 11-1 16,0 3 1-16,-2 0 3 15,0-4 0-15,0-4-3 16,-4-4 0-16,2-10 0 16,4-8 1-16,7-11 4 0,6-7-5 15,8-9 0-15,6-1 4 16,0 0-1-16,0 0 1 15,0 0 3-15,0 0 18 16,8 0-25-16,15-1-5 16,8-9 3-16,10 6 2 15,1 4 7-15,-2 0-7 16,3 9-1-16,-8 15 1 16,1 15-1-16,-9 9-2 15,-3 16 3-15,-4 6 23 16,-6 8-11-16,-1 10 12 15,-3-2-13-15,4 7 12 0,1-8-6 16,1 1-11 0,2-12-5-16,2-14 1 0,-2-12-1 15,-5-20 1-15,-2-11-2 16,-6-10 0-16,-2-1-5 16,1-6-39-16,-4 0-12 15,0-11 18-15,0-33-54 16</inkml:trace>
  <inkml:trace contextRef="#ctx0" brushRef="#br0" timeOffset="71949.8304">26411 15284 160 0,'0'0'22'0,"0"0"-23"0,0 0 1 16,0 0 0-16,0 0 4 15,0 0-2-15,-78-75 3 16,78 75 6-16,0 0-10 16,-2 0 6-16,2 0-7 15,0 0-6-15,0 9-6 16,0 16 0-16,0 16 12 16,0 5 0-16,0 7 1 15,0-7-1-15,2-2 4 16,9-9-4-16,1-5 0 0,-4-7-12 15,-1-10-81 1</inkml:trace>
  <inkml:trace contextRef="#ctx0" brushRef="#br0" timeOffset="72271.3914">26821 14851 217 0,'0'0'3'16,"0"0"-6"-16,0 0-27 15,0 0-39-15,0 0 54 16,0 0 15-16,21-50 1 16,-21 47 14-16,0 2 0 0,0 1-10 15,0 0-5 1,0 0-3-16,4 0-9 0,2 10-9 15,5 26-1-15,3 20 21 16,-1 16 1-16,1 9 0 16,3-1 1-16,8-7 0 15,8-6 1-15,5-10-2 16,3-16-8-16,1-11-13 16,-3-16-21-16</inkml:trace>
  <inkml:trace contextRef="#ctx0" brushRef="#br0" timeOffset="72533.2922">27211 15218 32 0,'0'0'22'0,"0"0"-10"15,0 0-9-15,0 0-3 16,0 0-5-16,0 0-3 16,-67 36 8-16,54 18 7 15,0 21 14-15,3 4 1 16,4 11-5-16,4-1 24 15,-1 1-16-15,3 0-16 16,0-2-1-16,0-7-7 16,0-17 3-16,0-12-4 15,0-21 2-15,0-8-2 16,3-15-1-16,-1-3-30 16,0-5-25-16,9 0 15 15,9-31-26-15</inkml:trace>
  <inkml:trace contextRef="#ctx0" brushRef="#br0" timeOffset="73493.2467">28955 15141 6 0,'0'0'5'0,"0"0"23"16,0 0 5-16,0 0-10 0,0 0-5 15,0 0 4 1,0-8-2-16,0 7 0 0,0 1-13 15,0 0-4-15,0 0 51 16,0 9-54-16,0 27-9 16,0 30 7-16,0 15 2 15,0 9 4-15,2-2-4 16,3-10 6-16,0-7-6 16,-1-23-1-16,-4-12 1 15,3-17 4-15,-3-12-3 16,0-7 0-16,0 0 5 15,0 0 1-15,0 0-6 0,0 0-1 16,0-26-2 0,0-28-34-16,0-25-5 0,0-19 17 15,0-6 14-15,0-3 10 16,10 19 1-16,9 19 35 16,0 16-33-16,8 13 4 15,8 5-7-15,-1 12 16 16,-5 9-16-16,-9 9-7 15,-9 5-9-15,-8 0-34 16,-3 0 27-16,0 15 13 16,-25 20 0-16,-16 10 10 15,0-1 0-15,-1-8 0 16,13-14 0-16,8-12 0 16,13-1-2-16,8-9 1 15,0 4-3-15,0-4-35 0,21 4 6 16,22 2 33-16,13 2 1 15,11 0 0-15,-1 7-1 16,-6 7 0-16,-12 13-1 16,-20 5-1-16,-16 4 2 15,-12 6 11-15,0-4-8 16,-17 2 11-16,-14-3 4 16,-9-9 9-16,-4-5-23 15,-3 0 18-15,0-13-8 16,3 0 0-16,6-5-5 15,7-5-7-15,13-4 2 16,9-2-4-16,5-2-2 0,4 3-23 16,0-3-28-16,13 0-7 15,24 0 47-15</inkml:trace>
  <inkml:trace contextRef="#ctx0" brushRef="#br0" timeOffset="73935.8848">30179 14855 16 0,'0'0'28'0,"0"0"-6"16,0 0 1-16,0 0-3 16,0 0-17-16,0 0-3 15,0-8 0-15,0 8-1 16,0 0 2-16,0 0 4 16,0 0-5-16,0 0-4 15,0 0 4-15,0 0-7 16,0 0 7-16,0 0 0 15,0 0 4-15,0 0 3 0,0 0-6 16,0 0-1 0,0 0 0-16,0-4-1 0,0 2 1 15,0 2 17-15,11-3-13 16,2 2-3-16,0 1 1 16,-4 0-1-16,-4 0-1 15,-2 0-4-15,-3 0-18 16,0 0-2-16,0 0-46 15</inkml:trace>
  <inkml:trace contextRef="#ctx0" brushRef="#br0" timeOffset="74162.3579">29896 15427 12 0,'0'0'43'15,"0"0"-20"-15,0 0 131 16,0 0-150-16,0 0-1 16,154-25 0-16,-83 7-3 15,-5 8-12-15,-14-4-10 16,-12 10-14-16,-13 4 1 16,-14 0 12-16,-6 0-25 15,-5 0-11-15</inkml:trace>
  <inkml:trace contextRef="#ctx0" brushRef="#br0" timeOffset="75121.3557">29869 15521 19 0,'0'0'26'0,"0"0"-16"15,0 0-8-15,0 0-2 16,0 0 13-16,0 0-7 15,0 0-2-15,0 0 107 0,0 0-94 16,0 0-15-16,0 0 1 16,0 0 2-16,0 0 1 15,0 0 13-15,0 0-1 16,0 0 1-16,0 0 6 16,4-5-5-16,-1-4-9 15,3-4-10-15,-2-4-1 16,2-2-3-16,-2 1 3 15,0 5-2-15,-4 4 2 16,0 1 0-16,0 6 0 16,0 0 0-16,0 2 0 15,0 0-1-15,0 0 2 16,0 0-1-16,0 0 0 0,0-2 1 16,0-2-1-1,0 0 0-15,0-2-5 0,0 2 5 16,0 1-1-16,0-1 0 15,0-1 1-15,0 5 0 16,0-6 0-16,0 2 0 16,0 0-1-16,0-8-1 15,0 1 0-15,0 0 1 16,0 1-2-16,0 4 3 16,0 2-2-16,0 0 4 15,0 4-4-15,0 0 2 16,0-4-1-16,0 4-1 15,0 0 2-15,2 0 1 16,1 0-1-16,-1 0 0 0,0 0 0 16,-2 0-1-16,2 0 1 15,0-5-1-15,8 2-3 16,5-1 2-16,10-2-5 16,12 2 3-16,8 0-1 15,10 0-8-15,6 2-5 16,-3-1 8-16,-3 2-9 15,-13 1-6-15,-13-4-7 16,-12 4 16-16,-11 0 7 16,-6-6-2-16,0 0 5 15,-6 0-27-15,-17-2-27 16</inkml:trace>
  <inkml:trace contextRef="#ctx0" brushRef="#br0" timeOffset="75909.753">30488 14766 10 0,'0'0'29'15,"0"0"6"-15,0 0-3 16,0 0-9-16,0 0-14 16,0 0-9-16,-47-27-6 15,26 36-1-15,-4 26 1 16,2 11 0-16,8 12 2 0,11 4-10 16,4-3 12-1,2-2-4-15,25-3-1 0,6-5 3 16,-2 1 3-16,-5-6 0 15,-10-2 0-15,-9-5-4 16,-7 1 5-16,-7-9-1 16,-30-1-3-16,-15-6 1 15,-10-7 3-15,4-8 1 16,7-4 1-16,10-3 1 16,17 0 3-16,11 0 7 15,8 0-6-15,5-3 1 16,0-4-3-16,16-8-5 0,17 3-8 15,10 6 5 1,3 6 2-16,-3 0 1 0,-3 0 5 16,-5 6-2-16,1 14-1 15,2 4 49-15,0 10-33 16,6 13-14-16,-3 9 5 16,-5 12 1-16,-7 12-7 15,-10 6 7-15,-5 11 13 16,-3 3 7-16,-3 6-5 15,2 1-12-15,3-7-6 16,5-12-5-16,-1-20-1 16,2-16 1-16,-2-16-1 15,-1-9-1-15,-1-10-3 16,3-7-19-16,5-6-14 16,6-4-28-16,9-10-23 0,6-34 3 15</inkml:trace>
  <inkml:trace contextRef="#ctx0" brushRef="#br0" timeOffset="76540.3457">31249 14959 10 0,'0'0'2'16,"0"0"-2"-16,0 0 0 15,-139 66-2-15,103-12 2 16,1 13 15-16,2 13-12 16,1 6 7-16,6 4-3 15,7-2-1-15,8-4 2 16,11-7 8-16,0-10-6 0,5-2-3 16,20-5-6-1,6-7 4-15,8-12 2 0,7-6-2 16,8-9-4-16,7-8 2 15,9-4 0-15,-4-10-3 16,1-4-1-16,0 0 1 16,-3 0 0-16,8-8 0 15,-5-19-2-15,-7-9 2 16,-10-14-10-16,-13-8 5 16,-18-16 1-16,-16-8 4 15,-3-6 0-15,-25-2 0 16,-21-4 0-16,-6 8 6 15,-4 17 0-15,6 15 12 16,0 13-5-16,4 19-6 0,-1 13 20 16,0 0-27-16,-4 9-5 15,-1 0-2-15,8 0-10 16,1 9 16-16,10 4-23 16,2 10-3-16,5 3-7 15,5 9-23-15</inkml:trace>
  <inkml:trace contextRef="#ctx0" brushRef="#br0" timeOffset="76929.3563">31843 14922 107 0,'0'0'0'16,"0"0"-3"-16,0 0-10 15,0 0 3-15,0 0 8 16,0 0 1-16,-85-6-3 16,56 56 2-16,-11 23 2 15,-4 15 14-15,-5 15 0 16,-1 4 18-16,6 2-8 15,-3 6-5-15,3-3-9 0,-3 0 5 16,0-1-8 0,-2-11 3-16,7-9-8 0,2-10-1 15,9-18 1-15,8-10 1 16,7-16-3-16,10-11-2 16,6-17 1-16,0 0-37 15,0-9-20-15,0 0 7 16,18-27-17-16</inkml:trace>
  <inkml:trace contextRef="#ctx0" brushRef="#br0" timeOffset="77492.1752">32365 14727 12 0,'0'0'18'0,"0"0"-18"15,0 0-4-15,0 0 2 16,0 0 1-16,51 174 1 0,-51-76 2 15,-3 14 18 1,-1 3-16-16,4-4-3 0,0-12-1 16,9-14 5-16,17-22-5 15,11-10 0-15,-2-22 0 16,3-12 0-16,-1-11 2 16,-3-8-2-16,-5 0 0 15,-7-22 0-15,-6-14 3 16,-7-17-3-16,-9-2 6 15,0-1-2-15,0 10 20 16,-18 10 16-16,-2 19-11 16,-2 5-11-16,1 12 34 15,-1 0-50-15,-6 21-2 16,-9 23-7-16,-5 27 7 16,-2 18 0-16,6 23 3 0,-2 14 9 15,2 8-1 1,3 13-2-16,-2 9-5 0,2-7-3 15,-3-6-2-15,-2-16 1 16,-3-15-20-16,-3-18-22 16,-6-17-20-16,-8-15 14 15,-6-14-4-15</inkml:trace>
  <inkml:trace contextRef="#ctx0" brushRef="#br0" timeOffset="78242.7734">24994 17227 26 0,'0'0'10'16,"0"0"5"-16,0 0-6 16,0 0-6-16,0 0-3 0,0 0 1 15,51-22-1-15,3 8 11 16,17-4 7-16,11-4-6 15,8 4-3-15,-3 0-6 16,-8 1-3-16,-14 7-4 16,-16 2-16-16,-13 7 3 15,-16 1-27-15</inkml:trace>
  <inkml:trace contextRef="#ctx0" brushRef="#br0" timeOffset="78452.5089">25464 17218 18 0,'0'0'48'0,"0"0"-19"15,0 0-4-15,0 0-11 16,0 0 40-16,0 0-11 16,-8 0-43-16,23 0-18 15,22 0 16-15,26 0 2 16,22-13 0-16,22-15-18 15,8-2-52-15,-3-11-53 16</inkml:trace>
  <inkml:trace contextRef="#ctx0" brushRef="#br0" timeOffset="79914.2254">25003 16699 7 0,'0'0'9'15,"0"0"-6"-15,0 0-2 16,0 0 1-16,0 0-2 16,0 0 1-16,0 0-1 15,-2 0 0-15,2 0 0 16,0 0 0-16,0 0 1 16,0 0 0-16,0 0-1 15,0 0 0-15,0 0-2 16,0 0 2-16,0 0-1 15,0 0-1-15,0 0 2 16,0 0 0-16,0 0 5 0,0 0 12 16,0 0 4-16,0-3-12 15,0 3-8-15,0 0 5 16,0 0-6-16,0 0-4 16,-2 0 3-16,0 0-18 15,-1 0-14-15</inkml:trace>
  <inkml:trace contextRef="#ctx0" brushRef="#br0" timeOffset="81009.7503">24043 16976 9 0,'0'0'8'16,"0"0"-5"-16,0 0 2 15,0 0 1-15,0 0 13 16,0 0-6-16,0 0-8 16,0 0 2-16,0 0-6 15,0 0-1-15,0 14 0 0,-20 22 0 16,-5 17 0-16,-6 10 3 15,-3 7 6-15,5-1 0 16,5-7 6-16,2-12-11 16,4-1 5-16,3-14 59 15,3 1-66-15,5-6 0 16,1-7 0-16,4-5-2 16,2-9-1-16,-2 0 1 15,2-5 1-15,0 0 0 16,0-4-1-16,0 2 0 15,0-2-1-15,0 0-7 16,0 0-4-16,0 0-11 0,0 0 5 16,0 0-7-16,0 0-13 15,8 0 23-15,15-14-1 16,4-22-28-16</inkml:trace>
  <inkml:trace contextRef="#ctx0" brushRef="#br0" timeOffset="81375.4896">24089 16860 1 0,'0'0'17'0,"0"0"-17"0,0 0 0 15,0 0-5-15,0 0-1 16,0 0 6-16,-2 27 0 16,2 6 11-16,0 15 1 15,11 7 8-15,5 14-8 16,-1 0 6-16,5 1-5 16,1-8-7-16,-2 0 18 15,2-8-18-15,-1-4-5 16,-3-10-1-16,-3-8 1 15,-3-5 3-15,-7-13-3 0,1-2-1 16,-3-9-1 0,-2-3-5-16,0 5-6 0,0-4-1 15,0 4-7-15,-9-1-20 16</inkml:trace>
  <inkml:trace contextRef="#ctx0" brushRef="#br0" timeOffset="81556.2705">23933 17572 6 0,'0'0'39'0,"0"0"-6"15,0 0-26-15,0 0-7 16,0 0 0-16,0 0 4 16,81-59-2-16,-39 45-2 15,3 4 0-15,-3-2-2 0,0-2-20 16,1-7-42-16</inkml:trace>
  <inkml:trace contextRef="#ctx0" brushRef="#br0" timeOffset="81969.7619">24533 17052 101 0,'0'0'10'16,"0"0"-10"-16,0 0-50 0,0 0 44 16,0 0 6-16,0 0 4 15,0-14-3-15,-2 32 0 16,-5 18 1-16,4 9 8 16,1 9 2-16,2 4-6 15,0-8-4-15,0-1-2 16,12-10 7-16,3-11-7 15,6-1 0-15,-2-10 0 16,3-4 4-16,7-8-2 16,1-5-2-16,1 0 6 15,2 0-1-15,-4-18 1 16,-2-10-4-16,-5-16-2 16,-4-10-6-16,-10-8-6 0,-2 0-8 15,-6 8 20-15,0 14 1 16,0 17 15-16,0 11-16 15,0 6-4-15,-6 6-5 16,4 0-15-16,-2 0-33 16</inkml:trace>
  <inkml:trace contextRef="#ctx0" brushRef="#br0" timeOffset="82965.3416">25032 16973 18 0,'0'0'16'0,"0"0"-8"16,0 0-6-16,0 0 2 15,0 0 1-15,0 0 1 16,0 0-3-16,0 0-3 0,0 0 0 16,0 0 0-1,0 0 0-15,0 0 2 0,0 0-2 16,0 0 0-16,0 0-1 15,0 0 1-15,0 0 0 16,0 0 1-16,0 0-1 16,0 0 0-16,0 0 3 15,0 0-2-15,0 0 1 16,0 0 1-16,0 0 2 16,0 0 1-16,0 0-1 15,0 0-2-15,0 0 2 16,0 0-5-16,0 0 0 15,0 0 0-15,0 0 0 16,0 0 0-16,0 0 1 0,0 0-1 16,0 0 2-16,0 0-2 15,0 0 1-15,0 0-5 16,0 0 8-16,0 0-6 16,0 0 3-16,0 0-1 15,0 0 0-15,0 0 1 16,0 0 3-16,0 0-4 15,0 0 2-15,0 0 7 16,0 0-5-16,0 0 2 16,0 0-6-16,0 0 4 15,0 0-4-15,0 0 0 16,0 0-1-16,0 0 1 16,0 0 0-16,0 0 1 0,0 0-3 15,0 0 3-15,0 0-4 16,0 0 5-16,0 0-2 15,0 0 0-15,0 0 0 16,0 0 0-16,0 0-2 16,-2 0 2-16,-2 7 0 15,0 21 0-15,2 16 19 16,2 6-11-16,0 13 13 16,0-1-13-16,2-4-2 15,10-8 5-15,-1-2-5 16,-5-12-3-16,2 0 6 15,-6-14-7-15,2-4 1 0,-4-1 1 16,3-12-4 0,-3 0 0-16,2-1 4 0,-2-4-4 15,0 0 1-15,0 0-1 16,0 0-1-16,2 4-1 16,-2-4-2-16,2 0-9 15,-2 0-4-15,2 0 1 16,0 0-1-16,0 0 6 15,1 0-4-15,2 0-9 16,4-26-6-16,4-15-37 16</inkml:trace>
  <inkml:trace contextRef="#ctx0" brushRef="#br0" timeOffset="83835.8088">25063 17138 20 0,'0'0'19'0,"0"0"-5"16,0 0 2-16,0 0-16 0,0 0-1 16,0 0-3-16,0-1 2 15,0 1 2-15,-2 0 6 16,2 0-5-16,0 0 3 16,0 0 7-16,0 0-11 15,0 0 0-15,0 0 2 16,0 0 0-16,0 0 2 15,0 0 1-15,0 0 3 16,0 0-4-16,0 0-3 16,0 0 0-16,0 0 2 15,0 0 2-15,0 0 0 16,0 0-3-16,0 0 0 16,0 0 1-16,0 0 2 0,0 0-4 15,0 0 1 1,0-4 2-16,0 4-3 0,0 0-1 15,0 0 3-15,0 0-3 16,0-4 4-16,0 4-2 16,2-9-2-16,15 4-3 15,8-8 2-15,6 8-3 16,1 0 2-16,1 5 1 16,-6 0-2-16,-5 0-17 15,-7 0 1-15,-3 5 11 16,-8 4 5-16,-4 3-4 15,0 7 7-15,-4 0 0 0,-21 8 4 16,1-5-3 0,1 0 3-16,8-8 0 0,9-6-4 15,3 2-1-15,3-7 1 16,0 2-2-16,3-1-2 16,18 2 4-16,8-2 0 15,2 0 0-15,1 0-1 16,-6 0 1-16,-3 7 0 15,-3-4 0-15,-2 7 0 16,-2 0 0-16,-8 3 0 16,-1 6 0-16,-5-1 4 15,-2-4-4-15,0 0 1 16,0 0 2-16,-22 0 14 0,-7-2-4 16,-4-1-10-1,-1-2 0-15,6-4 2 0,5-5-3 16,5 2-2-16,9-6-9 15,7 3-23-15,2-3-3 16,0 0-27-16</inkml:trace>
  <inkml:trace contextRef="#ctx0" brushRef="#br0" timeOffset="84705.5221">26886 16731 9 0,'0'0'23'0,"0"0"-5"16,0 0-12-16,0 0-6 16,0 0 0-16,0 0-12 15,-36 49 10-15,24-13 1 16,10 8 1-16,2 6 0 15,8-6 2-15,23 6 5 16,6-6-7-16,3 5 7 0,-2-4-7 16,-5-4 3-16,-10 3-3 15,-9-9 0-15,-12-2-1 16,-2 1 1-16,-10-7 1 16,-23 4 1-16,-7-9 2 15,-6-8 3-15,-1-6 0 16,-1-2-5-16,9-6 0 15,3 0 0-15,11 0 4 16,10 0-4-16,6-10 1 16,9-4-2-16,0-6-1 15,2 2-6-15,22-1 1 16,3 6 0-16,0 3 5 16,-2 10-1-16,-2 0 1 15,-4 0 4-15,-1 2 9 0,-3 11-6 16,3 8-1-16,0 3 5 15,4 14-3-15,3 17 19 16,6 2-9-16,-2 10 6 16,2-3-12-16,-4 2-1 15,0-4-5-15,-5-3-2 16,-6-6 1-16,-3-8 0 16,-2-13-5-16,-6-6 0 15,-1-12 0-15,0-6-14 16,-1-8-19-16,1 0-14 0,8 0-8 15,3-34 15 1,9-26-13-16</inkml:trace>
  <inkml:trace contextRef="#ctx0" brushRef="#br0" timeOffset="85051.2963">27474 17262 74 0,'0'0'1'15,"0"0"-2"-15,0 0-17 16,0 0 18-16,0 0 6 16,0 0 2-16,-52-107 1 15,50 99 11-15,2 8-16 16,-2-5-2-16,2 5-1 16,-2 0 3-16,2 0-2 0,0 0 0 15,0 0-2-15,0 0-2 16,0 0-5-16,0 0 1 15,0 9 0-15,0 13 6 16,0 6 1-16,0 2 3 16,0 1 9-16,0 6-8 15,4-3-4-15,3-6 1 16,0-2-1-16,-1-4-1 16,-1-4-3-16,1-8-5 15,2 2-13-15,-2-6-11 16,5-6-24-16</inkml:trace>
  <inkml:trace contextRef="#ctx0" brushRef="#br0" timeOffset="85583.8624">27873 16812 139 0,'0'0'0'15,"0"0"-20"-15,0 0-39 16,0 0 56-16,0 0 2 16,0 0 1-16,89-58 0 15,-76 58-3-15,-1 8 1 16,-4 16 2-16,1 16 4 16,-2 8-3-16,-5 7 0 15,1 2 3-15,1 1 4 0,5-10-8 16,7-3 0-16,5-14 0 15,4-2 1-15,4-9 2 16,0-10-2-16,-4-2 1 16,-6-8 0-16,-3 0-2 15,-7 0 1-15,-9-8 1 16,0-14 3-16,0 0-5 16,-11-5 0-16,-12 9 26 15,-3 4-2-15,-1 1-5 16,1 8-14-16,5 1 9 0,3 4-13 15,-1 0 36 1,-2 35-37-16,-1 19-4 0,-2 17 4 16,6 18 12-16,4 15 6 15,10 3-8-15,1 1-6 16,3 6 5-16,0-6-9 16,0-1 2-16,0-13-2 15,0-14 0-15,0-17-24 16,-6-10 10-16,-21-12-33 15,-6-11 7-15,-3-10-10 16,1-2-12-16</inkml:trace>
  <inkml:trace contextRef="#ctx0" brushRef="#br0" timeOffset="94357.9387">5911 13596 0 0,'0'0'1'16,"0"0"-1"-16,0 0 5 15,0 0-1-15,0 0 14 16,0 0 2-16,0 0-20 16,-11 0-5-16,-12-7-31 15</inkml:trace>
  <inkml:trace contextRef="#ctx0" brushRef="#br0" timeOffset="100496.4899">9389 6363 0 0,'0'0'9'0,"0"0"1"0,0 0-6 15,0 0-4-15,0 0-1 16,0 0-1-16,0 0 0 16,-2 0 1-16,-5 0-3 15,-5 0 0-15,-3 4 2 16,-1 3 4-16,1 0-2 16,5-6 0-16,2 6 0 15,-1-4 0-15,3 2 0 16,-2-2 0-16,4 0 0 15,0-3 0-15,1 1 2 16,1 2-2-16,2-3 0 16,0 0 0-16,0 0 0 0,0 0-5 15,0 0-1 1</inkml:trace>
  <inkml:trace contextRef="#ctx0" brushRef="#br0" timeOffset="101276.0997">8972 5428 20 0,'0'0'23'0,"0"0"-5"15,0 0-4-15,0 0 2 0,0 0-1 16,0 0 2-16,0 0 2 16,0 0-4-16,0-2-6 15,0-2-2-15,2-1-1 16,3 2 0-16,-1-1-5 15,1 3 2-15,-3-2 6 16,-2 3-9-16,2 0-1 16,7 0-8-16,9 3 0 15,13 18 4-15,13 10-2 16,8 12 4-16,6 6 2 16,-2-2 1-16,-6 1 0 15,-5-7 1-15,-11-12 1 16,-10-11-2-16,-4-9 1 0,2-9 6 15,12 0 5-15,19-38 0 16,16-24 0-16,14-29-9 16,4-13 0-16,1-20-3 15,7-16 2-15,1-11-1 16,6-2 0-16,-4 19-1 16,-18 28 2-16,-22 40-1 15,-27 25 4-15,-18 20-3 16,-6 6-2-16,-5 5-4 15,0 3-2-15,0-2 2 16,-2 3-6-16,3 2-4 16,-3 0 7-16,0-2-4 0,0 2-13 15,0 4-7-15,0 0-7 16,0 0 5-16,0 0-3 16,0 8 24-16</inkml:trace>
  <inkml:trace contextRef="#ctx0" brushRef="#br0" timeOffset="105506.3084">4215 13904 6 0,'0'0'10'16,"0"0"-10"-16,0 0 0 16,0 0 1-16,0 0-1 15,0 0-12-15,4 0 7 16,15 0 5-16,2 0 0 16,20 0 4-16,16 0 3 15,24 0 5-15,17 0 0 16,13-8 1-16,12-8-10 0,4 0 1 15,4-7-3-15,-2 8 2 16,-1-3-2-16,-3 1 2 16,-3 6-3-16,1-1 4 15,1 2-4-15,8 1 1 16,11 4-3-16,13 0 2 16,6 0 0-16,7 1 0 15,-4 0 0-15,-9 4 2 16,-14 0-4-16,-19 0 4 15,-18 8-4-15,-18-1 2 16,-16-1 0-16,-9-4 1 16,-4-2 0-16,-4 0 3 0,6-3 2 15,16-21 17-15,6-7-4 16,12 4-3-16,-5 0-9 16,-11 9-6-16,-16 4-1 15,-10 5-1-15,-8 0-3 16,-1 1 4-16,-4 0 3 15,8 1-3-15,4 1 0 16,12-3-3-16,13 1 3 16,1 2 0-16,8 2 0 15,-4 0 0-15,-4 4 0 16,-3 0-3-16,-7 0 2 16,-7 0 1-16,-9 0-1 15,-2 0-1-15,-2 0 4 16,0 0-1-16,7 0 0 0,-4 0 1 15,2-4-1-15,-3-3-2 16,-7 5 1-16,0 2-2 16,-4-3 2-16,1 3 0 15,-4 0 0-15,-2 0 0 16,-6 0-2-16,0 0 2 16,0 0 0-16,-5 0 0 15,4 0 0-15,-1 0-2 16,0 0 2-16,0 0 0 15,-4 0 0-15,2 0 0 16,-5 0 3-16,-7 0-6 16,-3 0 6-16,-3 0-2 15,2 0-1-15,-3 0-1 0,5 0 1 16,2 0 0-16,9 0 0 16,7-2 0-16,2-2 0 15,4 1 0-15,-1-2 0 16,-6 1 0-16,6 2 1 15,-6 2-1-15,-2 0-1 16,-1 0 1-16,-3 0-3 16,-7 0 3-16,-3-2 0 15,-4 0 0-15,-6 2 0 16,0 0 0-16,0 0 2 16,0 0 1-16,0 0 2 15,0 0-3-15,0 0 4 16,0 0 6-16,0 0-4 0,0-2-6 15,0 2-1-15,0-2 1 16,0 2 2-16,0 0 1 16,0 0-1-16,0 0 0 15,0 0 3-15,0 0-3 16,0 0-4-16,0 0 0 16,0 0 0-16,0 0 1 15,0 0-1-15,0 0 3 16,0 0-3-16,0 0-1 15,0 0 1-15,0 0 1 16,0 0-1-16,0 0 0 16,0 0 1-16,0 0-1 0,0 0-1 15,0 0-1-15,0 0 2 16,0 0 2-16,0 0-2 16,0 0 0-16,0 0-2 15,0 0 3-15,0 0-1 16,0 0 0-16,0 0-1 15,0 0 1-15,0 0-2 16,0 0 2-16,0 0 0 16,0 0 0-16,0 0 1 15,0 0 0-15,0 0-1 16,0 0 1-16,0 0-1 16,0 0 1-16,0 0-1 15,0 0-2-15,0 0 2 16,0 0 0-16,0 0-1 15,0 0 1-15,0 0 1 0,0 0-1 16,0 0 0-16,0 0-1 16,0 0 1-16,0 0 0 15,0 0 1-15,0 0 1 16,0 0-2-16,0 0 0 16,0 0-1-16,0 0 0 15,0 0 0-15,0 0 0 16,0 0-1-16,0 0 1 15,0 0 1-15,0 0 1 16,0 0-1-16,0 0-1 16,0 0-1-16,0 0 2 15,0 0-5-15,0 0 0 0,0 0-3 16,0 0-4-16,0 0 0 16,0 0-1-16,0 0 2 15,0 0 8-15,0 0 3 16,0 0 1-16,0 0 1 15,0 0 2-15,0 0 1 16,0 0-2-16,0 0 2 16,0 0 1-16,0 0-5 15,0 0 2-15,0 0-2 16,0 0 0-16,0 0 0 16,0 0-1-16,0 0 0 15,0 0 0-15,0 0-1 16,0 0 1-16,0 0 0 0,0 0 0 15,0 0 0-15,0 0 1 16,0 0-1-16,0 0 0 16,0 0 0-16,0 0 1 15,0 0-1-15,0 0 0 16,0 0 0-16,0 0 0 16,0 0 0-16,0 0 0 15,0 0 0-15,0 0 0 16,0 0 3-16,0-2-3 15,0 2 0-15,0 0-2 16,0 0 1-16,0 0 0 16,0 0 0-16,0 0 0 0,0 0-3 15,0 0 4 1,0 0-1-16,0 0-3 0,0 0 2 16,0 0 1-16,0 0-5 15,0 0 6-15,0 0 1 16,0 0 0-16,0 0-1 15,0 0 0-15,0 0 1 16,0 0-2-16,0 0 4 16,0 0-2-16,0 0-1 15,0 0 1-15,0 0-2 16,0 0 4-16,0 0-3 16,0 0 2-16,0 0-4 15,0 0 2-15,0 0 0 0,0 0 0 16,0 0 4-16,0 0-4 15,0 0-1-15,0 0-2 16,0 0 6-16,0 0-3 16,0 0 0-16,0 0 0 15,0 0 0-15,0 0 1 16,0 0-1-16,0 0 0 16,0 0 0-16,0 0 1 15,0 0-2-15,0 0 3 16,0 0 0-16,0 0-2 15,0 0-2-15,0 0 2 16,0 0 4-16,0 0-3 0,0 0-1 16,0 0 0-16,0 0 1 15,0 0-1-15,0 0 0 16,0 0-1-16,0 0 1 16,0 0 0-16,0 0-2 15,0 0 5-15,0 0-2 16,0 0-1-16,0 0-2 15,0 0 0-15,0 0 4 16,0 0-3-16,0 0 1 16,0 0-2-16,0 0 0 15,0 0 4-15,0 0 0 16,0 0-2-16,0 0-1 16,0 0 1-16,0 0 1 15,0 0-1-15,0 0-2 16,0 0 2-16,0 0 0 0,0 0 1 15,2 0-2 1,-2 0-2-16,0 0 3 0,0 0 1 16,0 0-1-16,3 0-1 15,-3 0 1-15,2 0 4 16,-2 0-4-16,0 0 1 16,0 0-1-16,0 0 0 15,0 0 0-15,0 0 3 16,0 0-3-16,0 0 6 15,0 0-6-15,0 0 0 16,0 0 0-16,0 0-2 16,0 0 2-16,0 0 0 0,0 0 0 15,0 0 0-15,0 0 2 16,0 0 3-16,0 0-5 16,0 0 3-16,0 0-6 15,0 0 8-15,0 0-7 16,0 0 5-16,0 0-2 15,0 0 2-15,0 0-3 16,0 0 3-16,0 0 0 16,0 0-3-16,0 0 0 15,0 0 0-15,0 0 2 16,0 0-1-16,0 0-1 16,0 0 4-16,0 0-1 15,0 0-3-15,0 0 0 0,0 0 0 16,0 0-3-16,0 0 4 15,0 0-2-15,0 0 1 16,0 0 0-16,0 0-1 16,0 0-3-16,0 0 4 15,0 0 0-15,0 0 2 16,0 0-2-16,0 0 0 16,0 0 2-16,0 0-2 15,0 0 0-15,0 0 0 16,0 0 0-16,0 0 0 15,0 0 0-15,0 0 0 16,0 0 0-16,0 0 0 16,0 0 0-16,0 0 2 15,0 0 0-15,0 0-2 0,0 0 0 16,0 0 0-16,0 0-2 16,0 0 3-16,0 0-2 15,0 0 1-15,0 0 0 16,0 0 0-16,0 0 1 15,0 0-1-15,0 0 0 16,0 0-2-16,6-2 2 16,19 2-9-16,17-4-10 15,25 1 10-15,27 2-48 16,19-1-24-16</inkml:trace>
  <inkml:trace contextRef="#ctx0" brushRef="#br0" timeOffset="109420.2031">23675 15869 18 0,'0'0'11'0,"0"0"-3"15,0 0 3-15,169 49 3 16,-80-36 2-16,13-2-3 16,12-4 5-16,0 2-5 15,0 1-7-15,-1-5 3 16,-3 8-4-16,1 0-3 15,-2 1 1-15,-4 3 0 16,2-4 3-16,-3 6-1 16,4-2-2-16,-2 0 1 0,-4 3-4 15,4 1 4-15,2 2-4 16,13 7 0-16,1-6 1 16,3 2-1-16,-9 5 0 15,-4-9 0-15,-6 2 1 16,0-3 0-16,-8 2-1 15,-7 3 0-15,-6-8 0 16,-3 4 1-16,-4-8-1 16,2 0 2-16,0-2 14 15,3-2 10-15,-1-2-24 16,1 2 0-16,4-1-1 16,6-1-1-16,3 1 0 15,4-5 0-15,-6 2 0 0,-7 2 0 16,-7-4 0-16,-7 7-2 15,-4-4 2-15,-2-1 0 16,-2-2 0-16,-8 4 0 16,-1-4 2-16,-2-4-1 15,2 6-1-15,6-2 2 16,7 1-2-16,6 2 0 16,4-1 1-16,-4 2-4 15,4 0 6-15,-8 2-3 16,1-1 1-16,-4-4 4 15,3 3-4-15,8 2 2 16,8-6-1-16,4 4-2 0,5-2-3 16,2 3 3-16,-2-6 0 15,-1-3 1-15,-1 5-1 16,-5-4 2-16,-2 3 0 16,-7 0-2-16,-4 1 2 15,-5 0 2-15,-4 3-4 16,-7 1 1-16,-2 0-1 15,-7 0 0-15,-2-4 0 16,2 4 1-16,1-1-1 16,2-2-1-16,-1 1 1 15,2-2 1-15,3-5-1 16,9 4 0-16,16-4-1 16,6 0-5-16,11 0 5 15,-2 0 0-15,-7 0 1 16,-10 0-1-16,-6-4-2 0,-4 4 3 15,-1 0 0 1,1 0 0-16,-4 0 0 0,-5 0 1 16,-2 0-1-16,-6-5 0 15,-8 5 3-15,-5 0-3 16,-1-3 6-16,-2 3 0 16,2-4-5-16,0 4-1 15,2-2 0-15,-1 2-3 16,-3 0 3-16,-3-4-1 15,-4 0 1-15,-4-4 1 16,-4 3 3-16,-10 4-4 16,-7-3 1-16,-4 4 0 0,-2 0 2 15,0-4-1-15,0 4-2 16,0 0 0-16,0 0-2 16,0-5 1-16,0 5-7 15,0 0-1-15,0 0-2 16,-13 0-3-16,-7 0 6 15,-9 0 4-15,-11 0 4 16,-9-3 0-16,-9 0-2 16,-7 0 2-16,-6-1 0 15,-6-1 0-15,-4 5 1 16,-2-4-2-16,2 3 1 16,6 1 0-16,7 0 0 15,3 0 0-15,5 0 0 16,-3 0-1-16,-3 0 1 0,-6 0 3 15,-10 0-3-15,-1 0-1 16,-2 0 0-16,0 0-8 16,6 0 1-16,-6-3 8 15,2-2-3-15,1-4 0 16,2-4 1-16,7 3-1 16,10 1 6-16,3-3-6 15,0 6 6-15,0-2-4 16,-3-1 1-16,3 0 0 15,-2 3 1-15,2-2-1 16,-3 0 1-16,-3-5 0 16,-1-2-1-16,-5-3 0 15,3-4 1-15,-2 0 2 0,-3-4-3 16,-8-2 0-16,-3-2-3 16,0-2 3-16,8 1 0 15,7 5 2-15,3 2-1 16,-1-2 0-16,-6-1-1 15,0-4 0-15,-1 5-2 16,-6 2 4-16,-4-2-4 16,-10-2 4-16,-5 2-3 15,0 0 3-15,2 4-4 16,9 8 2-16,6 0 0 16,-2-4 1-16,-4 1-1 15,-7-2 0-15,-10-2 0 16,-4 4 1-16,-1-2-2 0,2 5 1 15,4 1-1-15,4-2 0 16,10 3 1-16,9 2 0 16,4 3 0-16,4-6 0 15,4 7-2-15,-5-6 2 16,4 6 2-16,0-5-2 16,-3 0 0-16,1 3 0 15,1 0-2-15,5 2 2 16,9 1 2-16,6 5-2 15,0-5-2-15,1 3 2 16,-10-1-1-16,-3 1 2 16,-5-3-1-16,0-1 0 0,5 2-1 15,-3 0 1-15,-1 0 1 16,2 4-1-16,-5 0-2 16,-4-4 2-16,5 4 0 15,-1 0 0-15,4 0 1 16,7 0-2-16,6 0 1 15,4 0 0-15,6 0 0 16,2 0 0-16,4 0 1 16,2 0-1-16,3 0 0 15,-3-6 0-15,3 6 0 16,0 0 0-16,4 0-1 16,6 0 1-16,3 0 0 15,3 0-1-15,-4 0 0 16,-6 0-1-16,4 6 2 15,-2 2-1-15,4-4 0 0,4 2 2 16,1 3-2-16,1-7 1 16,1 3-1-16,1 0 0 15,4 0 1-15,2-1-10 16,3-2 4-16,2 0 5 16,2 0 2-16,0-2-1 15,0 0 0-15,0 2 0 16,0-2 0-16,0 6-1 15,6 3 1-15,19 4-2 16,19 5 6-16,16 8 0 0,19 0-3 16,8 2 0-1,10-1 2-15,10 0 1 0,7 0-2 16,11-4 0-16,1 4 5 16,9-1 4-16,2-5-5 15,11 4 14-15,1-1-19 16,-3 0 2-16,0 2-2 15,-10-2-1-15,-3 6 1 16,3 1 1-16,0 0-2 16,9 0 3-16,2 1-2 15,-6 0 1-15,-4-2 3 16,-2 2-4-16,-6-6 0 16,0 1 1-16,-13 0-2 15,-12 1-3-15,-15-2 2 16,-16-8 1-16,-7 0-1 0,-9-1 3 15,-3-8-3 1,-9 1 2-16,-5-2-1 0,-9 0 0 16,-9-6-1-16,-9 2 1 15,-6 1 0-15,-5-5-1 16,-2 4-10-16,0-4-4 16,0 0-9-16,0 0-12 15,0 0-14-15,-9 0-1 16</inkml:trace>
  <inkml:trace contextRef="#ctx0" brushRef="#br0" timeOffset="137583.676">24199 17941 4 0,'0'0'18'0,"0"0"-6"0,0 0-1 15,0 0 0-15,0 0 1 16,0 0-4-16,0 0 4 16,4 0 1-16,11 0-7 15,12 10-3-15,11 6 1 16,5-2 1-16,8 4-4 16,6 0-1-16,9 0 3 15,3 1-3-15,6-8 0 16,6-1 0-16,8 0 2 15,6-10-2-15,8 0 0 16,4 0 0-16,0-6 4 16,0-12-3-16,0-4-1 15,-3 0 0-15,8 4 2 0,4 0-3 16,6 2 4 0,1 6-5-16,-10 2 2 0,-6 8-1 15,-5 0 1-15,-6 0-1 16,-2 0-1-16,-9 0 2 15,-7 8 1-15,0 2 0 16,-2 2-1-16,1-2 0 16,4 2-1-16,4 1 1 15,-3 0 0-15,0-3 0 16,-9 4 0-16,-3-2 0 16,-5 2 0-16,-5 0 0 15,2 1 0-15,-5-4 0 0,-5-1 0 16,-3-2-1-1,-4 2 1-15,-5-2 0 0,0 4 0 16,2-2 2-16,-2 0-2 16,3 2-2-16,-1-2 2 15,1 5 0-15,-3-8 1 16,-7 2-1-16,2-3 0 16,-6 1-1-16,-2 4-2 15,0-4 3-15,0-2 3 16,2-1-2-16,-2 1-1 15,4 3-3-15,-5-4 3 16,-1 1 2-16,-5-5-2 16,-5 2 0-16,-5-2 0 0,-4 0 3 15,-4 0-2 1,-2 0 1-16,0 0 7 0,0 0-8 16,0 0 0-16,0 0 4 15,0 0 0-15,0 0-4 16,0 0-1-16,0 0 1 15,0 0-1-15,0 0-1 16,0 0-7-16,0 0 7 16,0 0-8-16,0 0 5 15,0 0 4-15,0 0-4 16,0 0 4-16,0 0-2 16,0 0 2-16,-2 0 0 15,-6-2 0-15,-4-7 1 16,1 1-2-16,2 3 1 0,-7-4-3 15,1 2 3-15,-3-4 1 16,0 4-1-16,-2 1-1 16,-2 1 0-16,-3-4 1 15,0 0-1-15,2 1-2 16,-4-2-1-16,2 7 4 16,-4-2 0-16,0-1-2 15,-2-2 2-15,-2 0-1 16,-5 2-1-16,2-2 2 15,0 0 0-15,3 2-1 16,1 2 1-16,3-4 2 16,4 5-2-16,-7-4-2 15,0-2 1-15,-1 7 1 16,-7-4 0-16,0 1-2 16,-3 5 2-16,3-4-2 0,1 4-4 15,-4 0-1-15,1 0 6 16,-2 0-1-16,5 0 0 15,8 0 2-15,5 0 0 16,1 0 0-16,3 0 1 16,-1 0-1-16,-2 0 0 15,0-4 0-15,-5-2 1 16,1-2-1-16,-2 4 0 16,0-2 0-16,-2-1 0 15,6 2 0-15,2 5 3 0,5-4-6 16,-2 4 3-1,-2 0 0-15,-3-6 0 0,0 2 2 16,0 0-2-16,2 0 0 16,1 2 0-16,0-2 0 15,1 0 2-15,1-1-1 16,2 2-1-16,0-1 0 16,-3-2 0-16,2 2-2 15,-4 0-1-15,-2 0 3 16,-2-2 3-16,-4-2-1 15,2 0-1-15,4 2-1 16,0 2-1-16,7 0 1 16,-2 0 0-16,-3 2 0 15,3-2 0-15,0 4 0 16,0-4-1-16,3 4 1 0,2-4 0 16,-1 0 0-16,-3 4 0 15,0-4 0-15,-2 2 0 16,1-3 0-16,2 1 0 15,0 4 0-15,2-8 1 16,3 8-3-16,-4-5 2 16,2 1 0-16,-1-5 1 15,3 4-1-15,-6 1-2 16,1-1 2-16,5 1 1 16,-3 1-1-16,-2 0 1 15,2 0-3-15,-7-2 2 16,4 1 0-16,-4 4 1 0,7 0-1 15,0-4-3-15,-2 4 3 16,0 0 0-16,-2 0 0 16,0 0-1-16,-3 0 1 15,0 0 0-15,0 0 0 16,0 0 0-16,-2-6 0 16,0-2 0-16,2 4 1 15,3 3-1-15,0-1 0 16,-1-5-1-16,3 7 2 15,-3-3-1-15,4 3 0 16,-3 0 0-16,-1-5 0 16,4 5 2-16,-2 0-2 15,1 0 0-15,3 0 0 0,-4 0 0 16,2 0 0-16,-2 0-2 16,5 0 2-16,1 0 0 15,-3 0 0-15,5 0 0 16,-5 0 0-16,3 0 2 15,-1 0-2-15,-2 5 3 16,-2-2-4-16,-1 1 2 16,2-1-1-16,-3-1 0 15,3-1-2-15,6-1 2 16,3 0-1-16,-2 0 4 16,-1 0-5-16,-3 4 4 15,5-4-2-15,0 4 0 0,4-4 1 16,5 0 1-1,2 0-2-15,-3 0 0 0,3 0 1 16,0 4-1-16,0-4-1 16,0 0-1-16,0 0 1 15,12 0 0-15,17 0 1 16,17 0-5-16,21 0 3 16,16-12-11-16,8-6 3 15,3-6-5-15,-1-2 12 16,-1 4 2-16,1 0 1 15,7 0-1-15,8 5-17 16,3 2 5-16</inkml:trace>
  <inkml:trace contextRef="#ctx0" brushRef="#br0" timeOffset="138655.2426">27601 17736 6 0,'0'0'4'16,"0"0"8"-16,0 0-5 15,0 0 3-15,0 0 1 16,0 0-2-16,0 0-2 15,4-40 1-15,-2 25 2 16,3 4-3-16,2 1-7 16,-5-4 1-16,2 2 2 15,-2 7 1-15,-2-8-4 16,3 7 4-16,-1 2-4 0,0 0 1 16,-2 0 1-16,0 4-1 15,0 0-1-15,0-5 0 16,0 5 2-16,0 0-2 15,0 0 0-15,0 0 0 16,0 0-4-16,0 0-1 16,0 9-4-16,-25 13 0 15,-15 18 7-15,-6 10 2 16,-3 12 1-16,-1 4 4 16,8-2-5-16,5-5 0 15,6-15 1-15,8-8 0 16,6-10 2-16,7-12-3 0,4-6 0 15,3-3 3-15,3-5-2 16,0 0-1-16,0 0 3 16,0 0-6-16,0 3 6 15,0-3-1-15,0 0-2 16,0 0-5-16,0 0-3 16,0 0-9-16,9-26-12 15</inkml:trace>
  <inkml:trace contextRef="#ctx0" brushRef="#br0" timeOffset="139803.2419">27391 17415 3 0,'0'0'2'16,"0"0"0"-16,0 0 0 15,0 0 1-15,0 0-2 16,0 0-1-16,-22 102 3 16,22-97-3-16,0 3 0 15,0-2 1-15,9 1-1 16,4 2 3-16,3-7 5 0,-3 2-2 15,7-4 2-15,3 0-8 16,4 0 3-16,6 0 1 16,3-10-2-16,3-2 0 15,3-2-1-15,-1-4-1 16,-3 0 0-16,-5-1 0 16,-2 6 0-16,-6-4 0 15,0 3-3-15,-6-4 3 16,-3 5 0-16,-3 0 0 15,-1 3 2-15,-3 2 4 16,-3-2 1-16,1 2-7 16,0-2 1-16,-3 2-1 15,-2 0 3-15,-2 8-3 0,0-2 0 16,0-2 0 0,0 4 3-16,0 0-3 0,0 0-4 15,0 0 4-15,0 0 0 16,0 0 0-16,0 0-5 15,0 0 4-15,0 0 0 16,0 0-2-16,0-5 1 16,0 5 2-16,0 0 0 15,0 0 0-15,0 0 0 16,0 0 0-16,0 0 0 16,0 0 2-16,0 0-1 15,0 0-1-15,0 0 0 0,0 0 0 16,0 0-4-16,0 0 4 15,0 0-3-15,0 0-2 16,0 0 2-16,0-2 3 16,0-9 0-16,-2 3 3 15,-2 0-3-15,-1 6 0 16,3-2 0-16,-1 0-3 16,3-1 6-16,-2 5-6 15,2-3 3-15,0 3-9 16,-2-3-20-16</inkml:trace>
  <inkml:trace contextRef="#ctx0" brushRef="#br0" timeOffset="140605.2397">27908 17097 29 0,'0'0'16'0,"0"0"1"15,0 0-11-15,0 0 4 16,0 0-8-16,0 0-2 16,0 0 0-16,0 0 0 15,0 0-1-15,0 0 0 16,0 0-2-16,-2 0-5 15,-13 0 1-15,-10 0 2 16,-6 5 1-16,-2 13 2 16,-1 0-6-16,-2 9-1 15,5-1 7-15,-3 1 2 0,1 4 0 16,2 1-1-16,4 2 2 16,5-1-2-16,2-6 2 15,5 3 0-15,1-4-1 16,1-2-1-16,9-6 1 15,1-5 0-15,0-4 0 16,3-5-1-16,0 1 1 16,0-1 0-16,0-4 0 15,0 4 0-15,0-4 1 16,0 0 1-16,0 0 9 16,12 0-5-16,10 0-5 15,2 0-1-15,3-4 0 0,2-15 0 16,0-3 0-1,2 0-2-15,-1-4-1 0,-8 5 3 16,-5-2 3-16,-1-1-2 16,-3-2 4-16,-4 7-5 15,-2 2 0-15,-2-1 6 16,-5 6-6-16,2-2 2 16,-2 0-3-16,0 1 1 15,2 7 0-15,-2-1 0 16,0 3 2-16,0-2-2 15,0 2-6-15,0 0-6 16,0 4-3-16,0 0-1 16,0 0 3-16,0 0 12 0</inkml:trace>
  <inkml:trace contextRef="#ctx0" brushRef="#br0" timeOffset="141003.3922">27933 17034 18 0,'0'0'39'16,"0"0"-11"-16,0 0-12 15,0 0-8-15,0 0-5 16,0 0-1-16,64-70-2 16,-64 70 0-16,0 0-2 15,0 0-3-15,0 0 2 16,0 4-14-16,-2 26-3 0,-18 16 14 15,-14 16 4-15,-8 19 2 16,-9 7 2-16,-14 6-1 16,-6 0-1-16,-1-3 0 15,4-8 0-15,5-2 0 16,13-9 0-16,9-6 0 16,5-16 2-16,7-5-2 15,7-15-2-15,2-6 1 16,12-12 1-16,2-4 3 15,4-6-3-15,2-2 0 16,0 0 0-16,0 0 0 16,0 0 0-16,0 0-9 15,0 0 4-15,0-15-8 16,0-20-14-16</inkml:trace>
  <inkml:trace contextRef="#ctx0" brushRef="#br0" timeOffset="141588.5443">27694 17361 7 0,'0'0'12'0,"0"0"-7"16,0 0 0-16,0 0-4 16,0 0 3-16,0 0-7 15,143-5 4-15,-112 5-1 16,-4 0 0-16,-5 0 2 16,0 0-1-16,-6 0-1 15,-3 0 0-15,1 0-3 16,-3 0 1-16,-7 0 2 0,1 0 0 15,-3 0-1 1,-2 0-9-16,0 0-9 0</inkml:trace>
  <inkml:trace contextRef="#ctx0" brushRef="#br0" timeOffset="144544.7629">31436 16177 19 0,'0'0'0'15,"0"0"-3"-15,0 0-13 16</inkml:trace>
  <inkml:trace contextRef="#ctx0" brushRef="#br0" timeOffset="145863.707">30927 16374 5 0,'0'0'14'15,"139"0"6"-15,-66 0-10 16,5-9 4-16,-5 0-14 16,-4 0 1-16,-8 5 2 15,-12-5-1-15,-9 5 3 16,-11 4-5-16,-9-1 2 15,-7 1 0-15,-6 0-2 16,-3 0 0-16,-1 0-2 16,-3 0 1-16,0 0-1 0,0 0 1 15,0 0-3 1,0 0 0-16,0 0 0 0,0 0-8 16,0 0-7-16,0 0 16 15,0 0-1-15,0 0 0 16,-7 0-2-16,-15 0 1 15,-11 0 4-15,-12 0 1 16,-7 14 0-16,-5-5 0 16,-15 7 0-16,1 3-1 15,-2-1 1-15,-1 0-2 16,9-4 2-16,5-4 2 16,8 2-1-16,10-9 0 15,11 2-1-15,9-4-2 16,11-1 2-16,7 0 1 0,1 0 0 15,3 0 3-15,0 0-3 16,0 0 4-16,0 0-5 16,0 5 17-16,0-5-8 15,0 0 7-15,0 0-6 16,9 0 2-16,27 0-2 16,17 4-10-16,23-4-6 15,11 0-5-15,2 0 11 16,0 0 1-16,-6 0 0 15,-10 0-1-15,-11-4 0 16,-17 4 0-16,-7-5 0 16,-11 4 3-16,-12-4-1 15,-4 5-1-15,-6-3 5 16,-5 3 0-16,0 0 4 16,0-4-10-16,0 4-1 0,0 0-1 15,0 0 0-15,0 0-4 16,0 0 5-16,0 0-5 15,0-6 0-15,-16 2-5 16,-13 0 8-16,-9-4-2 16,-9 4 1-16,-1 2 3 15,-2 2 1-15,2 0-1 16,1 0 0-16,3 0 1 16,5 0-3-16,6 0 3 15,11 0 0-15,10 0 0 0,6 0-1 16,4 0 2-1,2 0 2-15,0 0-2 0,0 0 0 16,0 0 4-16,0 0 1 16,0 0 9-16,0 0 1 15,10 0-3-15,19 0 0 16,16-9-13-16,6-4 0 16,3 5 0-16,-3-1-4 15,-11 4 4-15,-4 1 0 16,-9-1-1-16,-7 2 1 15,-3 0 0-15,-7 3-2 16,-4 0-9-16,-4 0 2 16,-2 0-6-16,0 0-13 0,0 0-15 15</inkml:trace>
  <inkml:trace contextRef="#ctx0" brushRef="#br0" timeOffset="149529.2205">29080 16856 1 0,'0'0'9'0,"0"0"-5"0,0 0 0 16,0 0 0-16,0 0-1 15,0 0 1-15,0-4 1 16,0 4-4-16,0 0-1 16,0 0-3-16,0 0 1 15,0 0-3-15,-2 0 5 16,-13 0-3-16,-3 0 3 16,-5 8 0-16,-4 6 1 0,1 4-1 15,2 4 0 1,-3 4 0-16,6 7 0 0,4 2 0 15,3 5 0 1,5 9 5-16,7 5-3 0,2 0 0 16,0 3-2-16,15 2-1 15,8 3 1-15,-5-3 1 16,-5-6-1-16,-9-5 0 16,-4-7-3-16,0-5-1 15,-4-10 2-15,-25-4-2 16,-11-9-12-16,-11 2 16 15,-5-7 8-15,1-4 0 16,12-4 3-16,7 0-7 16,14 0 11-16,7 0-3 15,6 0-7-15,4-4-1 0,3 4 7 16,2 0-8-16,0 0 10 16,0 0-5-16,0-4-8 15,0 0 19-15,14 0-8 16,13-7-11-16,10 4 0 15,7 3-1-15,4 4-5 16,0 0 6-16,1 0-3 16,3 22 3-16,1 12-5 15,0 7 5-15,-3 9 0 16,-6 3 0-16,-11 10-6 16,-6 3 5-16,-9 6 1 15,-9 5 0-15,-9 2 0 16,0-2 0-16,0 2-1 0,-13-4 1 15,-7-14 0-15,-1-7 0 16,4-15-2-16,3-9 2 16,3-3 0-16,7-13-4 15,0-2 2-15,2-6-16 16,2-2 1-16,0-1-8 16,0-3-2-16,0 0 10 15</inkml:trace>
  <inkml:trace contextRef="#ctx0" brushRef="#br0" timeOffset="150077.8589">30123 17256 11 0,'0'0'0'0,"0"0"1"0,0 0 5 15,0 0 10-15,0 0-14 16,0 0 7-16,40-61 9 16,-38 61-3-16,-2 0-9 15,0 0-3-15,3 0-2 16,-3 0-1-16,0 0-1 16,0 0 1-16,0 0-5 15,0 0-2-15,0 22-6 16,-10 17 13-16,-14 16-1 15,0 3 0-15,-3 4 1 16,0 2 4-16,7-7-4 16,0-7 0-16,6 0 3 15,4-6 0-15,1-4 2 0,6-9-2 16,1-10-2 0,2-7 0-16,0-8 0 0,0-2-1 15,0-4 0-15,0 0 0 16,0 0-1-16,0 0-4 15,0 0-11-15,0 0-13 16</inkml:trace>
  <inkml:trace contextRef="#ctx0" brushRef="#br0" timeOffset="150827.6766">30491 17227 35 0,'0'0'74'0,"0"0"-74"16,0 0-10-16,126-85 10 15,-101 80 4-15,2 1-4 16,4 4-3-16,0 0 3 16,3 0-5-16,-7 0 5 15,-5 0 0-15,-2 14-6 16,-2 7-14-16,-3 12 7 15,-9 7-6-15,-2 4 1 16,-4 4 2-16,0-6 13 16,0-4 3-16,0-9 0 0,0-4 0 15,0-11 0 1,0-2 0-16,0-10 0 0,0 2 0 16,0-4 0-16,0 0 0 15,0 0 0-15,0 0 6 16,0 0 14-16,0-13 3 15,10-14-15-15,-1-9-3 16,1 0 6-16,-6 10-3 16,-4 4 8-16,0 12 5 15,0 2-2-15,0 8-8 16,0 0 8-16,0 0-7 16,0 0-12-16,-14 0-6 15,-17 8-12-15,-16 19 13 16,-11 18 4-16,-6 13-6 0,-3 9 7 15,2 5 1-15,8 4-1 16,3 0-1-16,7 8 1 16,7-7 1-16,7-1-1 15,8-7-2-15,8-6 2 16,7-9 0-16,6 0-2 16,1-9 0-16,3-5 2 15,0-4 0-15,0-5 1 16,0-4-1-16,-4-2 0 15,-4-2 0-15,-6-3 1 16,-1 0 1-16,-6 3-2 16,-4 0 0-16,-4-5 4 15,-2 4-1-15,-2-4-1 0,-5-2-2 16,3 3 0 0,-1-5-1-16,0-5-1 0,5 4-14 15,7-5-1-15,3-2-9 16,11-2 1-16,8-4 4 15,-2 0-4-15,4 0 8 16</inkml:trace>
  <inkml:trace contextRef="#ctx0" brushRef="#br0" timeOffset="151233.6901">29537 18424 20 0,'0'0'40'16,"0"0"-1"-16,0 0-3 15,0 0-4-15,0 0 14 16,0 0-8-16,127-68-38 0,-73 55-1 16,4 7-18-16,4 2-1 15,5 1-2-15,-1 3 13 16,-1 0-14-16,-1 0 11 15,-1 0 6-15,-3-4-15 16,-2 0-4-16,0-10 1 16,-6-5-8-16,1 2-2 15</inkml:trace>
  <inkml:trace contextRef="#ctx0" brushRef="#br0" timeOffset="152375.1119">31625 16250 9 0,'0'0'0'0,"0"0"0"16,0 0 2-16,0 0-1 16,0 0-1-16,0 0 0 15,102 0-1-15,-102 0-10 16</inkml:trace>
  <inkml:trace contextRef="#ctx0" brushRef="#br0" timeOffset="152620.1109">31159 16441 7 0,'0'0'28'0,"0"0"3"16,0 0 3-16,0 0 5 15,0 0-21-15,123-14-14 16,-27-8 33-16,12 0-35 15,-2 4-2-15,-17 1-2 16,-23 12 1-16,-21 0-7 16,-21 1-6-16,-13 4-17 15,-11 0-27-15,0 22-28 16</inkml:trace>
  <inkml:trace contextRef="#ctx0" brushRef="#br0" timeOffset="153348.5155">29684 17784 5 0,'0'0'36'0,"0"0"-26"16,0 0-4-16,0 0-3 16,156 10-3-16,-85-6 0 15,-2-4 0-15,-4 0 1 16,-14 0-1-16,-8 0-5 15,-14 0 4-15,-14 0-9 16,-8 0 6-16,-5 4-15 16,-2-4-3-16</inkml:trace>
  <inkml:trace contextRef="#ctx0" brushRef="#br0" timeOffset="153520.152">29978 17834 11 0,'0'0'25'16,"0"0"2"-16,0 0-16 15,0 0-11-15,0 0-2 16,0 0-20-16,122-4 22 16,-88-9-15-16</inkml:trace>
  <inkml:trace contextRef="#ctx0" brushRef="#br0" timeOffset="154591.6454">5770 15825 9 0,'0'0'26'0,"0"0"-6"15,0 0-8-15,0 0-6 16,20-134 1-16,-2 61-3 16,-2-5-3-16,0-4 12 15,-8 7 3-15,-3-4 6 16,-1 9 3-16,-4 4-7 0,0 9-5 15,0 11 0-15,0 10 1 16,2 15-3-16,0 6 2 16,-2 13-4-16,0 2-9 15,0 0-1-15,0 0-5 16,2 0-1-16,6 25-5 16,5 36-15-16,3 27 27 15,-1 31 5-15,5 11 1 16,-5 17-2-16,6 4-2 15,-4 10-1-15,1 6 0 16,-2 3-1-16,0-12 1 16,-4-9 0-16,0-29 1 0,-3-21-2 15,-1-27 1-15,2-24-1 16,-3-23 1-16,-3-10-1 16,-2-11 1-16,0-4 0 15,-2 0-1-15,0 0 2 16,0 0-2-16,0 0-10 15,2 0-5-15,-2-21-9 16,0-42-5-16,2-49-68 16</inkml:trace>
  <inkml:trace contextRef="#ctx0" brushRef="#br0" timeOffset="155575.7336">5817 15025 97 0,'0'0'19'0,"-67"-128"-19"0,45 83 41 16,6 17-16-16,9 15-2 16,3 4-22-16,4 5-1 15,0 3-2-15,0-2-4 16,0 2-7-16,0 1-12 16,0-3 0-16,35 2 14 15,24-14 11-15,28-2 2 16,19-10 3-16,12 5 2 15,5 4-6-15,-7 2 1 16,-10 2-4-16,0 4 5 16,-4-7-7-16,5-6 8 15,9-7-4-15,9-9 1 0,17-5 3 16,12-7-4-16,4-5 0 16,-6 5 2-16,-14 9 0 15,-23 14-4-15,-21 12 2 16,-18 8 0-16,-20 2-1 15,-18 0 1-15,-11 0-1 16,-12 4 1-16,-4-1 0 16,-4 3 1-16,-7 0 5 15,2 0 4-15,-2-1-1 16,0 1-3-16,0 0-4 16,0 0 1-16,0 0-1 15,0 0-2-15,0 0-1 16,0 0-5-16,0 10 1 0,9 18 3 15,0 21 2-15,2 20 8 16,7 22-3-16,0 30-4 16,6 23 4-16,5 18-2 15,3 16-2-15,3 1 5 16,1-2-4-16,-1-9-2 16,-2-11 1-16,-4-24-1 15,-6-21 2-15,-9-24-2 16,-10-29 0-16,-4-26 0 15,0-20 5-15,0-9 0 16,0 0 14-16,-20 0 1 16,-28 4 12-16,-20 10-24 15,-24 0-5-15,-14 10-5 16,-12 8 2-16,-11 4 0 16,-4 5-1-16,2 3 2 0,6-6-1 15,9-2 0-15,3 4 0 16,6-4 2-16,-2 0-1 15,-5 8-1-15,-4 2-1 16,-2 3 1-16,5-3 1 16,5-6 0-16,8-9 3 15,10-8-4-15,12-4 2 16,22-6-1-16,22-7 0 16,18-6 10-16,16-4 0 15,2 0-11-15,0 0-3 16,0 0 2-16,0 0-8 15,0 0 4-15,0 0 4 0,0 0 1 16,0 0-2-16,0 0-5 16,0 0 5-16,0 0-4 15,0 0-5-15,0 0-1 16,0 0-4-16,0 0-1 16,0 0-1-16,0 0 10 15,0 0 1-15,0 0-3 16,0 0-4-16,0 0-19 15,0 0-12-15,16 0-26 16</inkml:trace>
  <inkml:trace contextRef="#ctx0" brushRef="#br0" timeOffset="156415.7065">6543 15105 41 0,'0'0'78'16,"-73"-101"-71"-16,48 63-2 16,10 13 17-16,5 6-12 15,6 8 1-15,4 9-3 16,0-6-3-16,0 6-5 0,0 0-1 15,0 0 1-15,-2 2 2 16,0 0 1-16,0 0 11 16,2 0-2-16,-3 0-12 15,3 0-1-15,-2 0-3 16,2 0 0-16,0 4-1 16,-2 19-1-16,-2 23 3 15,-10 23 3-15,-8 31 0 16,-7 21 1-16,-6 11 2 15,-6 8-2-15,3-2-1 16,7-2 1-16,6-9-1 16,6-10 3-16,9-15-6 0,8-21 6 15,2-18-2 1,0-14 0-16,0-27-1 0,0-8 1 16,0-10-1-16,0-4 2 15,0 0 1-15,0 0 4 16,0 0 0-16,0 0-1 15,0-9 24-15,0-31-10 16,0-32-20-16,12-30-10 16,5-32-13-16,10-15 0 15,2-1 9-15,-2-3 13 16,-8 12-3-16,0 16 4 16,-11 22 6-16,-3 27 6 15,-5 30-4-15,0 24 8 0,0 15-4 16,0 5-8-16,0 2-4 15,0 0-3-15,0 0-3 16,3 0-20-16,3 0 2 16,11 21-1-16,6 19 24 15,8 19-3-15,3 17 5 16,-5 17-1-16,0 20 2 16,-5 16 2-16,1 6-1 15,-3 3-1-15,2-1-1 16,5-1 2-16,-2-17-6 15,2-11 7-15,-4-19-3 16,-4-22-1-16,-2-18-4 16,-9-17 4-16,0-14 4 0,-6-10-3 15,-4-4-2 1,0-2-10-16,0-2 2 0,0 0-17 16,0 0-9-16,0 0-17 15,-24-6-8-15</inkml:trace>
  <inkml:trace contextRef="#ctx0" brushRef="#br0" timeOffset="156626.4967">6251 16330 51 0,'0'0'50'16,"0"0"-14"-16,0 0-1 15,0 0-3-15,0 0-24 16,0 0-8-16,-12-72-7 0,64 48-11 15,22-10 17-15,20-6 1 16,2 0 0-16,-11 4-4 16,-8 6-16-16,-6 6-10 15,-13 2-22-15,-9 4-4 16</inkml:trace>
  <inkml:trace contextRef="#ctx0" brushRef="#br0" timeOffset="156797.6653">6987 15799 80 0,'0'0'17'16,"0"0"59"-16,0 0-55 16,0 0-21-16,0 0-27 15,158-78-28-15,-87 56-1 16</inkml:trace>
  <inkml:trace contextRef="#ctx0" brushRef="#br0" timeOffset="156955.2982">6993 16037 10 0,'0'0'45'15,"0"0"-20"-15,0 0-20 0,125-39-5 16,-20-10 0-1,13-2 0-15,-2 5-5 0,-18 9-38 16</inkml:trace>
  <inkml:trace contextRef="#ctx0" brushRef="#br0" timeOffset="157509.6488">7315 14761 147 0,'0'0'14'0,"0"0"-5"16,0 0-6-16,0 0-3 15,0 0-11-15,0 0-21 16,-43-43-19-16,65 91 25 15,18 15 18-15,14 5 8 16,6 6 0-16,0 7 0 16,-9 3 0-16,-12 7-6 15,-18 6-10-15,-16-3 7 16,-5-5 6-16,-9-9-2 16,-22-12-1-16,2-14 6 0,5-22 1 15,6-12 1 1,11-15 6-16,5 0 16 0,2-5 8 15,0 0 1-15,0 0 6 16,0 0-19-16,9-5-9 16,26-22-11-16,19-7 0 15,8-3-2-15,1 6 2 16,-15 15-1-16,-9 13-4 16,-8 3 0-16,-4 0 1 15,2 9-1-15,-1 19 2 16,10 12 0-16,2 14 0 15,0 22 0-15,-1 8 3 16,-4 15 0-16,-4 3 0 16,-2 0 0-16,-2 3-5 15,-3-13-9-15,1-12-2 0,-1-13-13 16,-1-18-13 0</inkml:trace>
  <inkml:trace contextRef="#ctx0" brushRef="#br0" timeOffset="157864.3205">7953 15193 149 0,'0'0'15'0,"0"0"-15"16,-24-116 0-16,24 104 3 0,0 8 10 15,0 1-13-15,0 3-4 16,0 0-4-16,0 0 1 16,0 0-1-16,3 0 3 15,12 15 2-15,8 9 1 16,3 6 0-16,3 6 0 16,-3 9 2-16,1 5 0 15,-4 4 0-15,-5 8 0 16,-3-3 3-16,-1 2-3 15,-3-7-5-15,-3 0-6 16,4-5 2-16,-3-5-9 16,-5-8-9-16,0-5-1 15,-4-4-16-15</inkml:trace>
  <inkml:trace contextRef="#ctx0" brushRef="#br0" timeOffset="158140.1891">8082 14633 103 0,'0'0'88'16,"0"0"-81"-16,0 0 12 16,0 0-19-16,0 0-12 15,0 0-31-15,139-107 17 16,-89 107 10-16,-17 2-11 0,-7 28 4 15,-6 9 7-15,1 4 10 16,-2 7 1-16,8-1 5 16,8 5 2-16,8 0-2 15,4-8 0-15,-2-4 3 16,-6-11-3-16,-12-12-48 16</inkml:trace>
  <inkml:trace contextRef="#ctx0" brushRef="#br0" timeOffset="158403.6539">8676 14993 34 0,'0'0'34'15,"0"0"-27"-15,0 0 9 16,0 0 27-16,-114-84 12 16,96 84-43-16,-2 0-8 0,-2 9-4 15,-7 44-7-15,-2 34 1 16,2 32 3 0,9 24 3-16,10 14 0 0,10 7 4 15,0 10-4-15,23 4 0 16,6 2 0-16,0-15 0 15,-4-18 0-15,-6-31-17 16,-3-34 0-16,-9-22 9 16,-1-23-4-16,-1-19-1 15,-3-14-1-15,-2-4 7 16,3 0 3-16,-1 0 0 16,9-30-20-16,11-33-25 15</inkml:trace>
  <inkml:trace contextRef="#ctx0" brushRef="#br0" timeOffset="158846.5428">7656 17361 57 0,'0'0'96'16,"0"0"-62"-16,0 0-15 15,0 0-6-15,0 0-6 16,0 0-7-16,-14-10-4 15,14 10-1-15,0 0-6 16,0 0 4-16,0 5 0 16,0 18 4-16,6 13 3 15,2 4 0-15,-2 13-1 16,1 5 1-16,-5 0-3 16,0-1-4-16,0-7-7 15,-2-5 0-15,2-13-14 16,-2-13-3-16,0-12-6 0,0-7 6 15,0 0 18 1,0 0 13-16,0-14 12 0,-6-38-12 16</inkml:trace>
  <inkml:trace contextRef="#ctx0" brushRef="#br0" timeOffset="159249.7033">7598 17056 23 0,'0'-102'51'0,"0"29"-3"15,0 26 6-15,8 25-30 16,10 8-24-16,4 14-14 15,7 0-40-15,4 18 3 16,-4 36 26-16,-8 18-5 16,-13 24 24-16,-1 3 6 0,-7 1-2 15,2-12 2-15,-2-15 0 16,0-16 4-16,0-17-4 16,0-18-17-16,0-9 17 15,-2-12 12-15,0-1 24 16,2 0-7-16,0 0-4 15,0 0-3-15,27-27-22 16,28-14-5-16,16-3-15 16,6 17 7-16,-11 22 8 15,-16 5-5-15,-17 22-13 16,-13 18-2-16,-11 15 25 16,-9 3 2-16,0 0 13 15,-18 1-1-15,-15-7-9 16,-7-7 10-16,-14-1 3 15,0-3 2-15,-8-10 2 0,0 4 3 16,12-15-8-16,13-5-7 16,15-4-10-16,14-11 0 15,8 0-47-15,0 0-54 16</inkml:trace>
  <inkml:trace contextRef="#ctx0" brushRef="#br0" timeOffset="159416.6922">8359 17548 217 0,'0'0'76'0,"0"0"-56"0,0 0-20 16,49-111-2-16,3 67-24 16,12 6-31-16,5 4-35 15,-13 12-9-15</inkml:trace>
  <inkml:trace contextRef="#ctx0" brushRef="#br0" timeOffset="159571.2051">8304 17558 129 0,'0'0'75'15,"0"0"-75"-15,0 0-3 16,0 0-36-16,164-50 21 0,-52 5-20 15,11 1-17-15</inkml:trace>
  <inkml:trace contextRef="#ctx0" brushRef="#br0" timeOffset="160217.1856">9127 16204 82 0,'0'0'48'0,"0"0"-40"16,0 0 4-16,0 0 1 16,0 0-13-16,0 0-6 15,-126-23-28-15,108 90-1 16,11 9 10-16,7 5 21 15,5-1 0-15,31-9-1 16,10-4 5-16,8-7 0 16,4-3 0-16,0-7-2 15,-2-3-2-15,-10 0 4 16,-8 0 0-16,-14-2 0 16,-13 2-1-16,-11 0 2 15,-2-2-2-15,-27-9 2 16,-7-8 0-16,5-6 14 15,4-11 6-15,8-5 3 0,5-1-4 16,5-1-9-16,7-4 7 16,2 0-16-16,0 0 6 15,0 0-8-15,21-9-2 16,23-12-4-16,14-3-2 16,2-2 8-16,-4 8-1 15,-14 13-2-15,-9 5 3 16,-6 0-3-16,-4 0 0 15,-1 31 3-15,-2 19 5 16,2 22 11-16,-1 20 3 0,-2 20-9 16,4 9 0-1,3 8-10-15,6 10 0 0,1 0 2 16,-2-6-1-16,-4-17-2 16,-4-18-2-16,-8-23-13 15,-2-16-10-15,-6-23 6 16,2-18-9-16,-7-10 4 15,-2-8 1-15,0 0 15 16,0-4 5-16,-2-47-5 16</inkml:trace>
  <inkml:trace contextRef="#ctx0" brushRef="#br0" timeOffset="160646.5126">9912 17056 53 0,'0'0'120'16,"0"0"-93"-16,0 0-17 16,0 0-7-16,0 0-3 15,0 0-2-15,-4-12-10 0,4 12 5 16,0-6 0-16,25-9 3 16,19-14 2-16,20-11-1 15,13-8 2-15,-4 4 1 16,-13 8 0-16,-14 12-2 15,-17 12-1-15,-15 6 1 16,-9 6 2-16,-3 0-1 16,-2 0-6-16,0 0-12 15,0 0 9-15,0 0 4 16,-9 0 0-16,-11 0-26 16,-9 6-55-16</inkml:trace>
  <inkml:trace contextRef="#ctx0" brushRef="#br0" timeOffset="160924.6989">10182 15986 29 0,'0'0'126'0,"0"0"-126"16,-16-117-5-16,16 96 4 15,33-2-10-15,23-4-20 0,13-5 3 16,7 9 22-16,-5 7 0 16,-15 5-1-16,-12 7-12 15,-15 4-15-15,-10 0 27 16</inkml:trace>
  <inkml:trace contextRef="#ctx0" brushRef="#br0" timeOffset="161011.6118">10712 15940 9 0,'0'0'8'0,"69"180"-7"15,-29-82 0-15,5-4-1 16,6-9 0-16,-2-20-19 16</inkml:trace>
  <inkml:trace contextRef="#ctx0" brushRef="#br0" timeOffset="161306.6784">11107 16431 10 0,'0'0'16'0,"-72"-143"17"0,19 73-5 16,-15 6 1-16,-5 16 0 15,0 16-12-15,9 12 16 16,16 14 9-16,13 6-22 16,8 18-20-16,4 47-1 15,8 34-1-15,13 36-3 16,2 25 4-16,31 14 1 15,13 14-4-15,6 4-7 16,-4-4 2-16,-1-13-1 16,-5-7-4-16,-9-16 5 0,-10-13 4 15,-11-23 4-15,-7-29 1 16,-3-29-1-16,0-25 1 16,0-8-2-16,-9-9-20 15,-9 2-15-15,-7 0-16 16,-13-1-17-16</inkml:trace>
  <inkml:trace contextRef="#ctx0" brushRef="#br0" timeOffset="161649.4089">9959 18348 195 0,'0'0'34'0,"0"0"-15"15,0 0-10-15,0 0-9 16,0 0-3-16,0 0-18 16,147-128 13-16,-18 63 8 15,27-19 1-15,20-14 4 16,11-5-3-16,5 0 2 15,-8 4-3-15,-14 11-1 16,-22 16 0-16,-33 13-6 0,-37 25-6 16,-32 17 2-16,-25 11 10 15,-17 6 0-15,-4 0-21 16,0 0-19-16,0 0-11 16,-21 17-18-16</inkml:trace>
  <inkml:trace contextRef="#ctx0" brushRef="#br0" timeOffset="161920.1809">10131 18286 142 0,'0'0'24'0,"0"0"15"15,0 0-24-15,0 0 1 16,0 0 3-16,0 0-16 0,-52-5 1 15,52 4-4-15,18-3-6 16,29-12 0-16,40-21 6 16,44-17 1-16,36-26 0 15,23-22-1-15,11-11-2 16,1 6-4-16,-15 4-8 16,-25 11-38-16,-32 15 0 15,-34 13-15-15,-38 16 8 16</inkml:trace>
  <inkml:trace contextRef="#ctx0" brushRef="#br0" timeOffset="162228.2047">5859 17356 13 0,'-181'-45'3'15,"15"11"-6"-15,10 11 1 0,17 0 1 16,20 1-9-16,11 0 10 16,13 3 0-16</inkml:trace>
  <inkml:trace contextRef="#ctx0" brushRef="#br0" timeOffset="163089.1678">1305 16659 56 0,'0'0'16'16,"0"0"-16"-16,0 0 13 15,0 0 7-15,0 0-8 16,0 0-1-16,-105-88-4 16,105 88-6-16,0 0-1 15,0 0-1-15,0 0 1 16,0 0-1-16,0 0 1 16,0 0-5-16,0 8-1 15,0 36 6-15,0 29 1 0,0 24 18 16,0 24-12-1,0 5-1-15,11 11-3 0,5-3-3 16,5 0 1-16,-2-3-1 16,6-7 0-16,0-16 1 15,-1-10 0-15,0-17 0 16,-6-23-2-16,-3-20 1 16,-1-15 0-16,-5-14 1 15,-5-1-1-15,0-8-1 16,0 0-13-16,-4 0 0 15,0 0 8-15,0 0-16 16,0-38-10-16,0-38-11 16</inkml:trace>
  <inkml:trace contextRef="#ctx0" brushRef="#br0" timeOffset="163659.1289">1213 16736 31 0,'0'0'23'0,"0"0"-23"16,-115-90 2-16,88 73 2 15,7 7 28-15,5-3-26 16,1 8-5-16,5 2-1 16,3 3 1-16,2-5-1 15,4 5 1-15,0 0-1 16,0-4 2-16,0 2 6 0,-4 0 0 15,2 2-1-15,2-2 9 16,0 2 1-16,0 0-4 16,0 0-11-16,0 0-2 15,0 0 0-15,0 0-1 16,-2 0-5-16,2 0 5 16,0 0-1-16,0 0 2 15,0 0-2-15,0 0 1 16,0 0 1-16,0 0-1 15,0 0-2-15,18 2-1 16,22 18 4-16,10 17-2 16,10 13 2-16,11 20-1 0,0 20 1 15,3 18 0-15,5 11 3 16,-4 7 1-16,0-2-2 16,-3-4-1-16,-3-11-2 15,-3-11 1-15,-3-10 0 16,-5-12 3-16,-12-17-3 15,-7-15 0-15,-10-12 0 16,-10-14 1-16,-5-4-2 16,-7-10 2-16,-5 0-1 15,-2-4 1-15,0 0-1 16,0 0 0-16,0 4-1 16,0-4-24-16,-11 0-18 15,-23 0-34-15</inkml:trace>
  <inkml:trace contextRef="#ctx0" brushRef="#br0" timeOffset="163908.7078">1433 17740 143 0,'0'0'18'15,"0"0"-18"-15,0 0 0 16,0 0-2-16,0 0-23 0,0 0-14 16,15-50 26-16,41 20 13 15,12-10 0-15,1-8-1 16,-2-2 0-16,-7 5-20 16,-10 5-19-16,-11 8 21 15</inkml:trace>
  <inkml:trace contextRef="#ctx0" brushRef="#br0" timeOffset="164215.6171">2103 17227 107 0,'0'0'57'0,"0"0"-14"16,0 0-31-16,0 0-12 15,0 0-1-15,0 0-20 16,38-9-19-16,0-14 26 16,10-4 8-16,2-3-13 15,-4 3 6-15,-10 0-1 16,-4 5-2-16,-13 8-9 15,-9 4 6-15,-6 6 11 16,-2 0 4-16,-2 4-12 16</inkml:trace>
  <inkml:trace contextRef="#ctx0" brushRef="#br0" timeOffset="164995.0579">1550 16722 13 0,'0'0'16'0,"0"0"-10"16,0 0 18-16,0 0 9 15,0 0-2-15,0 0-12 16,-73-85-13-16,73 85 3 16,-2 0-9-16,2 0-2 15,0 0-3-15,0 0-2 16,10 18 0-16,17 13 7 15,13 14 2-15,3 8-2 16,8 6 1-16,4 4-1 16,4 4-1-16,3 0 1 15,5-1 1-15,2 1-1 16,7-13 0-16,-1-10 4 16,-1-9-4-16,-7-12-4 15,-5-9 3-15,-12-14-13 16,-11 0 8-16,-10 0 6 0,-8 0 0 15,-6-18 13-15,-6-8 0 16,2-14 2-16,-4-14 4 16,-7-14-8-16,0-7-3 15,-27-7 0-15,-15-11-1 16,-7 4-5-16,-10 4 0 16,-9 5 10-16,-1 8-4 15,-5 15-1-15,3 0 10 16,10 19-17-16,12 3 3 15,11 13 7-15,14 8-9 16,6 5-1-16,10 4-7 16,6 5-16-16,-1 0-23 0,3 10-34 15,0 30-3 1</inkml:trace>
  <inkml:trace contextRef="#ctx0" brushRef="#br0" timeOffset="165451.7068">2475 16462 95 0,'0'0'56'16,"0"0"-21"-16,0 0-23 15,0 0-12-15,0 0 0 0,0 0-9 16,0-21-18-1,7 25-15-15,17 24 31 0,9 11 9 16,10 14 0-16,9 11 2 16,-2 16 0-16,6 1 1 15,-7-5-2-15,-9-11-7 16,-4-10-1-16,-9-15 2 16,-3-10-5-16,-11-16 3 15,-6-5 4-15,-5-9 5 16,-2 0 4-16,-4 0 38 15,-23-12-25-15,-13-25-12 16,-6-7 2-16,-15-22 2 16,-11-17 6-16,1-8-12 15,7-13 4-15,17-3-5 0,18-1 0 16,16 11 11-16,11 25-8 16,2 10-4-16,10 20-2 15,26 12-3-15,11 4-14 16,7 15-15-16,-4 11 3 15,-2 0-21-15,-15 42 8 16</inkml:trace>
  <inkml:trace contextRef="#ctx0" brushRef="#br0" timeOffset="165691.5354">2773 16485 0 0,'0'0'17'0,"0"0"11"16,0 0-19-16,143 36-4 0,-92-32-5 15,-2 10-2-15,-5 1-2 16,-3-2-7-16,-12 9 4 16,-5 4 4-16,-10 5 3 15,-10 4 0-15,-4 15 3 16,0 3 4-16,-22 0 8 16,-16 6-6-16,-6-1-3 15,-1-8 3-15,7-10-9 16,9-10-1-16,7-7 1 15,11 0-39-15</inkml:trace>
  <inkml:trace contextRef="#ctx0" brushRef="#br0" timeOffset="165910.4789">3130 16543 256 0,'0'0'36'0,"0"0"-35"16,0 0-1-16,0 0-6 15,0 0-18-15,0 0-28 16,51-128-4-16,29 74 17 16,8-9 15-16,-9 13 0 15,-9 6-15-15</inkml:trace>
  <inkml:trace contextRef="#ctx0" brushRef="#br0" timeOffset="166081.2812">3478 16427 4 0,'0'0'21'15,"160"-66"-7"-15,-67 26-14 16,-6-5-14-16</inkml:trace>
  <inkml:trace contextRef="#ctx0" brushRef="#br0" timeOffset="166398.7028">3872 15102 74 0,'0'0'5'16,"0"0"-5"-16,0 0 5 15,0 0 8-15,0 0 2 16,0 0-15-16,-112-59-2 0,112 59-5 15,0 26-4-15,14 13-5 16,26 12 6-16,16 16 8 16,11 0-2-16,4 10 3 15,0 7-8-15,-6 2 8 16,-12 7-14-16,-14 1-7 16,-16 4 10-16</inkml:trace>
  <inkml:trace contextRef="#ctx0" brushRef="#br0" timeOffset="166689.8372">4153 16168 43 0,'0'0'36'0,"0"0"-11"16,0 0-20-16,0 0 12 0,0 0 18 15,0 0-15 1,-38-34-20-16,76-8-6 0,18-10-27 16,4 5 21-16,-3 17 8 15,-10 16 4-15,-7 11-3 16,1 3-2-16,1 3 3 15,4 24 2-15,10 19 4 16,2 24 6-16,4 32-4 16,3 28 0-16,-1 14 3 15,4 13-1-15,3-2-8 16,0-11 2-16,-2-12-2 16,-2-11 0-16,-6-23-1 15,-9-22-14-15,-6-26-18 0,-15-20-3 16,-14-16 9-1,-7-14-21-15</inkml:trace>
  <inkml:trace contextRef="#ctx0" brushRef="#br0" timeOffset="167199.6993">4317 15276 91 0,'0'0'6'16,"0"0"-2"-16,0 0 5 16,0 0 4-16,0 0-13 15,0 0-5-15,-31-54-4 16,31 54 5-16,0 0 4 15,0 0 0-15,0 0 1 16,0 0 3-16,0 0 15 16,0 0-1-16,-2 0-3 15,2 0 1-15,0 0-12 16,0 0-4-16,0 0 0 16,0 0-1-16,0 0 1 15,0 0-1-15,0 0 1 16,0 0-4-16,0 0-4 0,2 10-1 15,23 16 4-15,10 18 4 16,13 10 1-16,4 8 0 16,6 10 2-16,0 4 2 15,-6-1-4-15,-6-4 0 16,-5-12 0-16,-10-9 0 16,-11-16 1-16,-6-14-1 15,-8-8-3-15,-4-12-23 16,-2 5 6-16,0-5 7 15,0 0-16-15,-22 0 13 16</inkml:trace>
  <inkml:trace contextRef="#ctx0" brushRef="#br0" timeOffset="167987.5203">4315 14857 123 0,'0'0'25'16,"0"0"-16"-16,0 0 1 15,0 0-10-15,0 0 0 16,0 0-5-16,139-91-9 16,-95 91-8-16,-2 0-1 15,1 17 13-15,-1 7 5 0,1 3 5 16,1 4 0-1,3 1 1-15,4 4-2 0,5-1-3 16,-1 1-10-16,-6-7-3 16,-4-7-7-16,-9-6 6 15,-7-4 10-15,-9-12 5 16,-7 4 3-16,-9-4 0 16,-2 0 5-16,-2 0 19 15,0 0 20-15,0 0-8 16,0-4-26-16,0-10-4 15,0-1-5-15,-6-4-1 16,-5-5 0-16,-1-2-1 16,-1 0 1-16,-5 4-2 15,-1 0 2-15,-2 4 1 0,-3 0 12 16,1 4-6-16,-1 0 8 16,2 1 0-16,1 5-2 15,11 7-8-15,3-4 13 16,5 5-8-16,2 0-10 15,0 0-7-15,0 0 4 16,0 0-19-16,0 0 4 16,0 10 5-16,9 13 9 15,-1 8 4-15,4 8 0 16,-1 5 0-16,-3 6 0 16,2 2 0-16,1 0 0 15,-3 0 1-15,6-3 0 16,-3-12 0-16,2-7-1 0,1-3 1 15,-1-10 2-15,5 6-1 16,5 0-2-16,3 0 19 16,10 12-16-16,6 12-2 15,12 9 3-15,10 15-1 16,9 13-3-16,6 10 1 16,3 9-1-16,-6 13 0 15,-7 6-1-15,-15 2 0 16,-19-3-1-16,-17-15 2 15,-18-12-2-15,-5-14 0 16,-33-3-8-16,-15-5-5 16,-14-6-7-16,-8-4-23 0,-8-18-38 15</inkml:trace>
  <inkml:trace contextRef="#ctx0" brushRef="#br0" timeOffset="168228.1455">3671 17987 44 0,'0'0'6'15,"0"0"-6"-15,-144 30-5 0,110-12 4 16,2 1-4-16,7-6-20 16,0 3 11-16</inkml:trace>
  <inkml:trace contextRef="#ctx0" brushRef="#br0" timeOffset="168797.1125">3384 18089 31 0,'0'0'53'16,"0"0"0"-16,0 0-16 15,0 0-17-15,0 0-8 16,0 0-4-16,0-54 13 15,0 50-4-15,0 0-3 16,0 4-6-16,0 0-6 0,-2 0-1 16,2 0-1-16,-2 0-2 15,2 0 0-15,0 22 0 16,0 27-2-16,4 34 1 16,9 25 3-16,5 23 4 15,-3-3-3-15,6-15 3 16,-5-19-6-16,-1-22 2 15,-4-24 0-15,-2-15-3 16,-4-15-9-16,-3-14 4 16,0-4 8-16,-2 0 1 15,0 0 1-15,0 0 7 16,0-15 2-16,-18-28-7 16,-11-40-4-16,1-42-15 15,-1-39-17-15,-3-38 20 16,-1-17-5-16,-6 7 11 0,0 35 6 15,1 49 13 1,9 43 16-16,9 39-1 0,9 28-2 16,4 10-15-16,7 4-11 15,0 4-2-15,0 0-13 16,2 0-18-16,22 26 2 16,15 20 26-16,11 17 5 15,6 13 0-15,7 20 3 16,1 13-3-16,-1 7 1 15,-3-4 0-15,-4-6-1 16,-3-18 0-16,-6-15 4 16,-2-15-4-16,-10-11-10 0,-10-22-2 15,-8-7-10-15,-7-9-6 16,-6-4-3-16,-2-5 6 16,-2 5 11-16,0-5 7 15,0 0-7-15,-29-5-23 16</inkml:trace>
  <inkml:trace contextRef="#ctx0" brushRef="#br0" timeOffset="177506.1772">4066 17767 4 0,'0'0'2'0,"0"0"2"16,0 0 5-16,0 0-4 0,0 0 6 16,0 0-3-16,-21-27-2 15,13 18 4-15,-1 1-3 16,-1-1-5-16,0-1 4 15,-3-2 0-15,-3-1-6 16,-2-2 0-16,2 3 0 16,1-3 0-16,-3 2 2 15,0-5 8-15,0-1-8 16,2 4-2-16,6 1 10 16,3-1 11-16,3 2-21 15,-4 0-1-15,6-5-3 16,0-4-3-16,0-1 7 15,2-8-3-15,-2 6-1 16,0-4 4-16,-3 8 0 0,1-2 1 16,-3 4 1-16,4 2-1 15,1-1-1-15,2 1-1 16,0 0 1-16,0-2-3 16,0 6 0-16,2-1-5 15,10 2 5-15,1 1 0 16,5 4-4-16,3 1-1 15,2 2 4-15,6 4 2 16,7 0-2-16,11 10 2 16,5 16 0-16,8 10 2 15,4 8 0-15,-1 6 0 16,4 12-9-16,-7 8-5 0,-7 11 7 16,-11-1 2-16,-8-4 4 15,-5 0-5-15,-12-11 6 16,1-13 2-16,-7-17-2 15,-1-8-3-15,-4-6 3 16,-2-10 0-16,-1-7 0 16,-1-4 0-16,-2 0 0 15,0 4 0-15,0-4-12 16,0 0 7-16</inkml:trace>
  <inkml:trace contextRef="#ctx0" brushRef="#br0" timeOffset="177881.7152">4222 17111 4 0,'0'0'6'0,"0"0"3"16,0 0-5-16,0 0-4 16,0 0-1-16,0 0 1 15,-3-5-2-15,3 5 2 0,0 0 0 16,0 0 0 0,0 0-6-16,0 0-2 0,0 0 2 15,23 31 6-15,12 11 0 16,12 28 5-16,0 16 3 15,2 21 1-15,-2 9-5 16,0 0-1-16,-3 0-3 16,-2-9 0-16,-1-17-4 15,-10-16-12-15,-4-29 7 16,-12-14 9-16</inkml:trace>
  <inkml:trace contextRef="#ctx0" brushRef="#br0" timeOffset="178092.3873">4728 18125 60 0,'0'0'13'0,"-56"-116"-13"0,21 25 0 15,-6-7 0 1,3-12 0-16,-2-2-9 0,2 3 9 16,2 3 5-16,3 16 4 15,2 9-8-15,8 20 13 16,8 12-1-16,4 17 9 16,9 6-20-16,2 8-2 15,4 0-5-15,32 4-15 16,15-4 1-16,7 10 6 15,0 4-3-15,-5 4-5 16,-9 16 1-16,-5 27 4 16</inkml:trace>
  <inkml:trace contextRef="#ctx0" brushRef="#br0" timeOffset="178354.3009">4739 17405 0 0,'0'0'7'16,"0"0"-5"-16,0 0-2 15,0 0 0-15,2 103 0 16,4-99 0-16,6-3 1 15,8-1 8-15,9 0-6 16,8 0 9-16,4 0-8 16,-1 0-4-16,-7 0-10 15,-8 0-13-15,-10 0 18 16,-5 17 5-16,-6 1 0 16,-4 4 0-16,0 1 12 15,0 4 8-15,0 3-4 16,-14 1 11-16,-5 2-15 15,-6 7-10-15,-2 4 2 0,0 5-4 16,10-4 0 0,12 0-29-16,5-1-21 0</inkml:trace>
  <inkml:trace contextRef="#ctx0" brushRef="#br0" timeOffset="178547.6342">5445 18101 61 0,'0'0'30'15,"0"0"-17"-15,0 0-10 0,0 0 9 16,0 0-7 0,150-74-5-16,-115 59-8 0,-4 2-22 15,-8 5 5-15,-8 2-8 16</inkml:trace>
  <inkml:trace contextRef="#ctx0" brushRef="#br0" timeOffset="178698.1121">5431 18137 14 0,'0'0'11'0,"0"0"-11"15,0 0-16-15,0 0 7 16,0 0 9-16,116 0 0 15,-37 0 1-15,10-18-1 16</inkml:trace>
  <inkml:trace contextRef="#ctx0" brushRef="#br0" timeOffset="179028.1537">6017 17235 57 0,'0'0'37'0,"0"0"-25"16,0 0-12-16,0 0-2 15,0 0-9-15,0 0-13 16,-44 27-8-16,42 17 15 16,2 11 15-16,4 3-2 15,21 4 2-15,6 0 1 16,5 7-1-16,-5 5-7 16,-2 2 9-16,-5 4 0 15</inkml:trace>
  <inkml:trace contextRef="#ctx0" brushRef="#br0" timeOffset="179321.1688">6183 18093 3 0,'0'0'41'0,"0"0"-12"16,0 0-11-16,0 0-10 15,0 0-3-15,0 0 2 16,0-4-5-16,10-22-2 16,17-10-8-16,9-10-9 15,7 12 8-15,1 5 9 16,-7 17 1-16,-1 12-1 15,-3 0-5-15,2 35 5 16,0 23 3-16,1 22-3 16,-5 18 11-16,-2 14-8 15,4 5-1-15,3 3 4 0,3-9-6 16,2-7 3-16,-3-10-3 16,-7-10 1-16,-2-22-1 15,-6-21 0-15,-8-24-4 16,-4-17-15-16,-4-477 5 15,-3 477 14-15</inkml:trace>
  <inkml:trace contextRef="#ctx0" brushRef="#br0" timeOffset="179355.085">6924 18562 43 0</inkml:trace>
  <inkml:trace contextRef="#ctx0" brushRef="#br0" timeOffset="180047.5289">6505 17489 31 0,'0'0'14'16,"0"0"-9"-16,0 0 4 16,0 0-7-16,0 0 3 15,0 0 3-15,-8-58-4 16,5 58-2-16,1 0 5 0,0-4-3 16,2 4 5-16,0 0-5 15,0 0-4-15,0 0-4 16,0 4-4-16,0 28 7 15,2 17-2-15,16 5 3 16,2 9 0-16,9-6 1 16,4 7-1-16,5-2 2 15,3 0 0-15,1-3-4 16,0-11-7-16,1-12 5 16,-4-14-5-16,1-16-3 15,5-6 6-15,-1-2 6 16,6-32 3-16,-6-8 2 15,-1-11 5-15,-10 0-6 0,-13-2-1 16,-9-3 2-16,-11-4 1 16,0-4-1-16,-16-2-5 15,-19-3 2-15,-17 13 9 16,-5 4 3-16,-8 10-2 16,-2 12 11-16,9 10-4 15,3 7-6-15,10 8 0 16,12 7-6-16,4 0-7 15,6 18-9-15,4 14-3 16,0 12-10-16,11 6 13 16,6 6-7-16,2-1 8 15,0-1 0-15,0-6-8 16,6-8 15-16,3-7-5 0,0-8-7 16,-2-6 6-16,-3-6-17 15,-2-5-9-15,3-4 11 16</inkml:trace>
  <inkml:trace contextRef="#ctx0" brushRef="#br0" timeOffset="180437.7015">7064 17191 26 0,'0'0'44'0,"0"0"-23"16,0 0-8-16,0 0-6 0,0 0 8 16,0 0 0-16,0-36-2 15,0 36-13-15,0 0 0 16,0 0-5-16,-2 13-2 16,-2 42-4-16,-3 28 11 15,1 30 1-15,2 20 3 16,1 19-2-16,3 11-2 15,0 9 1-15,0-2-1 16,0-17 2-16,0-18-2 16,0-26 0-16,0-21 0 15,0-24 1-15,0-23-1 16,3-19-1-16,1-14 1 0,-4-8 0 16,2 0 0-16,0 0 1 15,-2 0 0-15,0 0-1 16,0-4-5-16,-2-36-28 15</inkml:trace>
  <inkml:trace contextRef="#ctx0" brushRef="#br0" timeOffset="180806.6925">6956 16808 45 0,'0'0'123'0,"0"0"-121"16,0 0 0-16,0 0-2 16,0 0 0-16,0 0-8 15,-12-103-7-15,48 85-8 16,2 4-8-16,-2 4 18 15,-10 6 12-15,-5 4-20 16,-4 0 10-16,3 10 4 16,-2 30 0-16,2 23 7 15,0 21 19-15,0 18-5 16,2 14-10-16,5 5 3 0,4-5-4 16,5 0-3-16,6-13 0 15,7-17-2-15,1-21-11 16,0-20-24-16</inkml:trace>
  <inkml:trace contextRef="#ctx0" brushRef="#br0" timeOffset="181039.014">7584 17486 3 0,'0'0'57'0,"0"0"-20"16,-107-111 20-16,78 97-6 15,7 4-27-15,4 7-21 16,4 3-3-16,4 0-3 15,-7 13-3-15,2 35-1 16,-1 20 2-16,8 35 5 0,6 27 0 16,2 30 2-1,0 19 3-15,0 8 3 0,4-9-8 16,7-12 3-16,-2-19-8 16,0-18 4-16,-7-34-3 15,-2-36 4-15</inkml:trace>
  <inkml:trace contextRef="#ctx0" brushRef="#br0" timeOffset="181061.8339">7359 19039 207 0,'-13'11'0'15</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8-10T05:05:05.963"/>
    </inkml:context>
    <inkml:brush xml:id="br0">
      <inkml:brushProperty name="width" value="0.05292" units="cm"/>
      <inkml:brushProperty name="height" value="0.05292" units="cm"/>
      <inkml:brushProperty name="color" value="#FF0000"/>
    </inkml:brush>
  </inkml:definitions>
  <inkml:trace contextRef="#ctx0" brushRef="#br0">14729 1502 0 0,'0'0'14'16,"0"0"-4"-16,0 0 10 16,0 0-11-16,0 0 5 15,-38-108 11-15,30 94-20 16,-2 1-2-16,1 5 3 16,3 2-1-16,2 2 0 0,2 4-5 15,-1 0-3 1,-13 4-12-16,-19 38-1 0,-23 30 12 15,-22 37 2-15,-7 22 0 16,-4 11 2-16,4 4-1 16,6-11 0-16,4-8 1 15,10-10 2-15,7-17-2 16,10-17 2-16,10-21 2 16,9-17-3-16,9-10 2 15,9-13-2-15,3-8 3 16,6-8 1-16,4-3-4 15,0-3 5-15,0 0-1 16,0 0 2-16,0 0 5 0,0 0-1 16,0 0 0-1,0 0-5-15,0 0-6 0,0-11-11 16,0-7-52-16</inkml:trace>
  <inkml:trace contextRef="#ctx0" brushRef="#br0" timeOffset="419.8848">14511 1576 13 0,'0'0'10'0,"0"0"-2"15,0 0-7-15,0 0-1 16,0 0 0-16,0 0 0 16,118-46-4-16,-109 46-6 15,5 28-2-15,-4 24 6 16,4 20 6-16,-1 22 0 15,-4 17 0-15,3 9 0 16,-4 12 0-16,-1 6 1 16,-3 4 12-16,0-13-4 0,4-16-6 15,0-19 1-15,3-22 0 16,1-16-3-16,-3-13 2 16,-3-13-2-16,1-13 4 15,-5-7 2-15,-2-8-7 16,0 1-27-16</inkml:trace>
  <inkml:trace contextRef="#ctx0" brushRef="#br0" timeOffset="668.2765">13912 2637 31 0,'0'0'22'0,"0"0"1"16,0 0-8-16,0 0-15 16,0 0-5-16,202-93 5 15,-84 62 0-15,11-8 1 16,6-1-1-16,0 0 0 16,-10 4 0-16,-18 4-1 15,-17 8-17-15,-13 4-21 16,-12 4 10-16</inkml:trace>
  <inkml:trace contextRef="#ctx0" brushRef="#br0" timeOffset="938.0264">15433 2198 100 0,'0'0'26'0,"0"0"-26"16,0 0 24-16,0 0-24 16,0 0-8-16,0 0-33 15,34-89 39-15,50 71 2 16,16-2 4-16,6-5-2 16,-4 2-2-16,-11 1 1 15,-4 2-1-15,-11 2 0 0,-10 6-8 16,-5 2-21-16,-10 4-4 15,-7 2-3-15</inkml:trace>
  <inkml:trace contextRef="#ctx0" brushRef="#br0" timeOffset="1254.4659">16823 1336 42 0,'0'0'2'0,"0"0"32"0,3-119-11 15,-3 107-4-15,0 12-19 16,0 0-1-16,0 0-12 16,0 24 2-16,0 24 5 15,0 20 3-15,0 23 1 16,-9 27 2-16,0 16-3 15,0 6 3-15,-4 7 0 16,0-15 1-16,-3-10-1 16,1-7 2-16,1-19 2 15,7-13-4-15,5-11-1 16,2-10-14-16,0-12-27 16</inkml:trace>
  <inkml:trace contextRef="#ctx0" brushRef="#br0" timeOffset="1815.3086">16750 1760 57 0,'29'-110'16'16,"18"12"-16"-16,20 23 22 15,17 21-22-15,19 11-3 16,2 8 2-16,-8 9 1 15,-12 9 0-15,-16 9 0 16,-17 3-2-16,-12 5 0 0,-11 0-1 16,-5 16-5-1,-3 17 4-15,-8 12 0 0,-13 16-2 16,0 9 4-16,-38 18-2 16,-27-2 3-16,-15-1-1 15,-7-13-2-15,5-21 4 16,20-15 2-16,23-17-2 15,20-12 0-15,16-7 0 16,3 0 0-16,20 0-1 16,56 0 1-16,47-17 4 15,30-1 1-15,3 6-3 16,-29 12 1-16,-40 2-3 16,-29 26 0-16,-24 8-2 15,-15 6-1-15,-12 6 1 0,-7 11-1 16,-5 4 3-16,-30 10 0 15,-14 3 1-15,-18 0-1 16,-11-2 1-16,-9-5 0 16,-4-12 1-16,-5-4 0 15,0-12 0-15,-1-5-2 16,-11-13 6-16,-8-7 5 16,-13-5-6-16,-9-9 10 15,4-2-10-15,15 0-3 16,15-2 2-16,19-15-3 15,10 1-1-15,6-4-33 16</inkml:trace>
  <inkml:trace contextRef="#ctx0" brushRef="#br0" timeOffset="2476.4264">15836 181 14 0,'0'0'5'15,"0"0"-5"-15,0 0-14 16,0 0 13-16,0 0 0 0,0 0-1 16,-144 132 2-1,79-72 0-15,-8 8 2 0,-8 12 1 16,-3 10 1-16,-5 9-1 16,-5-1 1-16,1 1 5 15,4-5-3-15,10-7-4 16,10-2 0-16,7-7-1 15,4-4 0-15,2-4 5 16,1-3-2-16,1-9 1 16,9-8-1-16,5-6-4 15,14-10 3-15,1-6-1 16,5-6 0-16,9-6 0 0,2-6-1 16,7-6 1-1,2-2-2-15,0-2 4 0,0 0 3 16,0 0-1-16,0 0 2 15,0 0 1-15,-2 0-3 16,2 0-3-16,0-4-3 16,0-14-19-16,0-14-52 15</inkml:trace>
  <inkml:trace contextRef="#ctx0" brushRef="#br0" timeOffset="3105.9836">14375 1696 4 0,'0'0'37'16,"0"0"-5"-16,0 0-4 15,0 0-7-15,0 0-7 16,0 0-3-16,118-66-5 15,-22 22-5-15,15 0 5 16,19 0 1-16,12 5-7 0,5 3 6 16,-9 8-4-16,-18 6-1 15,-26 2 1-15,-20 6-1 16,-18 2-1-16,-16 2 0 16,-16 2 6-16,-11 4-5 15,-6 1 4-15,-5 2-2 16,0 1 0-16,-2 0-3 15,0 0-3-15,0 0-4 16,0 0-12-16,0 0-8 16,0 0-3-16,-4 0-14 15,-30 0-23-15</inkml:trace>
  <inkml:trace contextRef="#ctx0" brushRef="#br0" timeOffset="3472.9481">14467 680 17 0,'0'0'5'16,"0"0"-5"-16,0 0-16 16,0 0 10-16,0 0 6 15</inkml:trace>
  <inkml:trace contextRef="#ctx0" brushRef="#br0" timeOffset="3766.3359">14210 1941 29 0,'0'0'50'16,"0"0"-5"-16,201-84-12 16,-45-3-16-16,26-14-16 15,-1 1 5-15,-19 13-2 16,-35 25-3-16,-35 19 2 15,-34 12-1-15,-27 14-1 16,-18 7 4-16,-8 6-2 16,-3 2-3-16,-2 2 0 15,0 0-3-15,0 0-9 0,0 0-28 16,0 0-5-16,0 0-7 16,0 0 4-16</inkml:trace>
  <inkml:trace contextRef="#ctx0" brushRef="#br0" timeOffset="4223.8777">14357 710 7 0,'0'0'0'0,"0"0"-4"16,0 0 1-16,0 0 3 15</inkml:trace>
  <inkml:trace contextRef="#ctx0" brushRef="#br0" timeOffset="5557.8691">14611 592 0 0,'0'0'7'0,"0"0"-1"16,0 0-5-16,0 0-1 16,0 0-2-16,0 0 0 15,-5 0-7-15,3 17 8 16,-2 25 1-16,-5 23 0 15,-7 15 0-15</inkml:trace>
  <inkml:trace contextRef="#ctx0" brushRef="#br0" timeOffset="5887.6329">14453 1363 7 0,'0'0'46'0,"0"0"-7"16,0 0-5-16,0 0-11 15,0 0-15-15,0 0-8 16,16-61 0-16,-8 48 0 16,1 1 0-16,5-2 0 15,11-4 0-15,12-6-2 16,15-3-2-16,17-6 3 16,6-1 0-16,16-1 0 0,13 1 0 15,9 0-1-15,-4 0 2 16,-15 8 0-16,-25 4 2 15,-18 4-2-15,-18 7 2 16,-13-2-1-16,-11 7-1 16,-4 4 0-16,-5 0-1 15,0 2-5-15,0-2-14 16,0-2-3-16,0 0-11 16,-23 0-32-16</inkml:trace>
  <inkml:trace contextRef="#ctx0" brushRef="#br0" timeOffset="6376.0535">14469 1798 20 0,'0'0'25'0,"209"-68"-8"15,-77 12-6-15,1-2 2 16,-8 6-5-16,-16 8-5 15,-22 7-1-15,-24 7-1 16,-26 9 3-16,-16 9-2 16,-13 5 1-16,-8 6-3 0,0 1-3 15,0 0-21-15,0 0-15 16,0 0-4-16</inkml:trace>
  <inkml:trace contextRef="#ctx0" brushRef="#br0" timeOffset="7808.4602">24440 5718 18 0,'0'0'10'16,"0"0"16"-16,0 0-7 15,0 0-1-15,0 0-12 16,0 0-6-16,15-29-6 0,-15 29-4 16,-7 29-4-16,-17 24 7 15,-14 17 4-15,-9 17 3 16,-6 10 0-16,-3 6-1 15,4 1 1-15,8 0 0 16,3-4 1-16,10-1 1 16,8-15 1-16,4-14-2 15,9-17-1-15,2-17 1 16,6-14-1-16,2-12 3 16,0-7 2-16,0-3-4 15,-2 0 2-15,2 0 6 16,0 0-6-16,2-29-3 15,27-21-45-15</inkml:trace>
  <inkml:trace contextRef="#ctx0" brushRef="#br0" timeOffset="8137.8429">24419 5835 20 0,'0'0'21'0,"0"0"-17"15,0 0 10-15,0 0-1 16,0 0-10-16,0 0 0 16,50-54-3-16,-50 54-5 15,4 0-2-15,9 5-2 16,5 26 2-16,9 17 5 16,1 18-3-16,1 17 5 0,-2 9 0 15,-7 8 2-15,-5 3 8 16,-3-2-9-16,-3 0 2 15,-3-9-2-15,2-9-1 16,-2-16 1-16,-1-13-1 16,-3-14 1-16,0-9-1 15,0-11 1-15,-2-8 0 16,2-5-1-16,-2-4-14 16,2-1-20-16</inkml:trace>
  <inkml:trace contextRef="#ctx0" brushRef="#br0" timeOffset="8364.9175">24047 6659 66 0,'0'0'9'0,"0"0"25"16,0 0-29-16,0 0 0 15,0 0-5-15,0 0-1 16,129-96-10-16,-48 78 8 16,10 4-2-16,3 0-5 15,-1 2-4-15,-1 1-30 16</inkml:trace>
  <inkml:trace contextRef="#ctx0" brushRef="#br0" timeOffset="9196.4355">24413 4744 11 0,'0'0'7'0,"-203"-16"-3"15,80 24-4-15,-15 48-4 16,-11 30 3-16,-7 25 0 16,0 17-1-16,7 12 1 0,12 3 2 15,20 1-1-15,16 3 0 16,21-2 0-16,20 4-1 15,17 0 1-15,24 5 0 16,19 0 0-16,0-5 0 16,15-9 4-16,16-12-4 15,12-17 2-15,10-9-2 16,14-7 3-16,15-15 1 16,14-8-1-16,7-10 4 15,1-8 2-15,4-1-1 16,-6-9-1-16,0-4-3 15,0-6 0-15,4-7 8 0,8-4-1 16,3-11 1-16,5-6 4 16,11-6 2-1,2-4-1-15,12-24 3 0,5-14-8 16,2-15 7-16,-3-11-17 16,-15-14 4-16,-14-10-6 15,-17-17 5-15,-18-9 5 16,-13-12-9-16,-16-17 0 15,-18-5-1-15,-16-2 1 16,-15-3 1-16,-9 9-2 16,-13 1-1-16,-36-1-1 15,-20-2 1-15,-20-9-4 16,-19 3 0-16,-7 3-8 0,3 19 6 16,12 26 6-1,15 30 1-15,7 28-4 0,0 28 1 16,-13 22-13-16,-13 8-37 15,-6 35 9-15,4 17-8 16</inkml:trace>
  <inkml:trace contextRef="#ctx0" brushRef="#br0" timeOffset="9757.4111">26268 6772 22 0,'0'0'16'0,"0"0"-9"0,0 0-7 15,0 0-2-15,0 0 0 16,0 0-1-16,-16-9 2 15,16 9 1-15,0 0 1 16,25 0 5-16,33-10 16 16,36-5-16-16,33-12 7 15,20-6-6-15,7-6 2 16,-5-1 20-16,-13 2-18 16,-20 6 1-16,-27 6-3 15,-27 8 2-15,-24 8-10 16,-16 2 0-16,-15 4 5 15,-5 0 0-15,0 4-4 0,-2-2-2 16,0 2-2 0,0 0-3-16,0 0-11 0,0 0-24 15,0 0 6-15,0 0 5 16,0 0 1-16,0 0-7 16</inkml:trace>
  <inkml:trace contextRef="#ctx0" brushRef="#br0" timeOffset="10410.9815">28779 5851 32 0,'0'0'0'0,"0"0"23"16,0 0 0-16,0 0-6 16,54-103-11-16,-54 103-6 0,2 0-9 15,-2 33-35-15,0 27 25 16,0 33 16-16,-27 27 1 15,-13 22 2-15,-8 18 1 16,-4 12-1-16,3-7 0 16,7-8 1-16,2-21-1 15,9-18 3-15,0-15-2 16,4-18 0-16,4-18-1 16,10-19-1-16,8-20-4 15,5-11-7-15,0-12-1 16</inkml:trace>
  <inkml:trace contextRef="#ctx0" brushRef="#br0" timeOffset="10935.4514">28951 6067 78 0,'0'0'14'16,"96"-118"5"-16,-47 80 4 16,4 12-23-16,12 8 0 15,11 14-8-15,4 4 0 16,-9 0-5-16,-11 22-1 16,-22 9 3-16,-20 2-14 15,-13 10 0-15,-5 3 5 0,-27 9 19 16,-31 6-1-16,-18-1 2 15,-11-4 0-15,0-8 2 16,18-7-2-16,18-11 0 16,20-9-2-16,16-6 2 15,7-8-1-15,8-4-5 16,0-2 6-16,0 4 0 16,5 1 0-16,29 6 0 15,16 8 3-15,15 8 8 16,3 13-2-16,-4 12-8 15,-11 7-1-15,-12 2 0 16,-22 0-5-16,-17-5 5 0,-2-3-1 16,-42-4 1-16,-29-2 0 15,-24-2 2-15,-22-4 0 16,-5-6 2-16,6-5-1 16,14-5-2-16,19-4 0 15,16-1 3-15,9 2-3 16,4-3-2-16,4 2-2 15,3 0-20-15</inkml:trace>
  <inkml:trace contextRef="#ctx0" brushRef="#br0" timeOffset="17255.7736">4462 4461 6 0,'121'-22'7'0,"-3"4"-6"16,-11 6 2-16,-2 6-2 15,-7 2-1-15,-5 4 0 16,-1 0-2-16,-5 0 2 15,-1 0 1-15,1 0-1 16,-2 0 3-16,0 0-1 16,-10 0 0-16,-4 0-1 15,-1 0-1-15,-6 0 1 0,1 0-1 16,6 0 0-16,3-4 0 16,8-5 0-16,3 1 10 15,4-5-5-15,2 5-4 16,-2 0 6-16,-7 1-6 15,-10 1 2-15,-19 5-3 16,-14 1 1-16,-16 0-2 16,-9 0 2-16,-5 0-1 15,-5 0 1-15,6 0 0 16,-2 0-2-16,8 0 1 16,6-1 0-16,7-4 1 15,11 1-1-15,5-2 1 16,3 0-1-16,0 0 0 0,-4 2 0 15,-1 4 0-15,-1-2 2 16,3 2-2-16,5-3 0 16,4 0 0-16,2 0 0 15,4 0-2-15,3-1 2 16,1-2 0-16,3 2 2 16,2-2-2-16,3 2 0 15,-4 0 1-15,3 0-2 16,-2 2 1-16,1 0 0 15,-1 0 0-15,2-1 0 16,-2 0 0-16,3-1-2 16,-1-1 4-16,-2 3-2 0,3-3 0 15,-6 3 0 1,-1 0 0-16,-3 2-2 0,-4 0 1 16,-2 0 1-16,-5 0 0 15,0 2 0-15,1 5 3 16,-4-5-3-16,-1 4 0 15,-2 0 0-15,-6 1 0 16,2-3 0-16,-5 0 0 16,-1 0 0-16,1 0-2 15,-3-2 2-15,6-2 2 16,0 0-2-16,3 2 1 16,8-2-1-16,-4 0 1 15,6 0-1-15,-3 0 0 0,-5 0 0 16,-2 0-1-1,-3 3 0-15,-2-3 1 0,1 1 0 16,0-1 0-16,0 0 0 16,-4 0 1-16,-5 0-1 15,-6 0 0-15,-2 0-1 16,-5 0 2-16,-1 0-2 16,3 0 3-16,0 0-2 15,4 0 2-15,3-6 3 16,-6 2-5-16,4-2 0 15,-3 2 0-15,-5 0 0 16,-1 0 2-16,-3-1 1 0,0 1 2 16,5-2 2-1,2 1 0-15,8-1-7 0,10-2 1 16,6 0-1-16,8 0 0 16,-2 2 0-16,0 3-1 15,-13 2 1-15,-4 1 0 16,-6 0 1-16,-4 0 0 15,6 0-1-15,-2 0-2 16,2 0 1-16,0 0-1 16,-8 0 2-16,2 0 0 15,-8 0 0-15,-4 0 0 16,-2 0-1-16,-5 1 2 16,-2-1 1-16,0 0 1 15,0 0-3-15,0 0 3 16,0 0-1-16,0 0-2 0,0 0 4 15,0 0-3-15,0 3 2 16,0-3-3-16,0 0 2 16,0 0-4-16,0 0 2 15,0 0-2-15,0 0-9 16,0 0-16-16,0 3-20 16</inkml:trace>
  <inkml:trace contextRef="#ctx0" brushRef="#br0" timeOffset="25372.6226">5090 3296 3 0,'0'0'3'16,"0"0"2"-16,0 0-5 16,0 0 2-16,0 0-1 15,0 0-1-15,0 0-8 16,12-22 2-16</inkml:trace>
  <inkml:trace contextRef="#ctx0" brushRef="#br0" timeOffset="26152.3913">4629 3852 16 0,'0'0'2'15,"0"0"-1"-15,0 0-1 0,0 0 6 16,0 0 12-16,0 0 9 15,-2-24-6-15,20-8-19 16,26-18-2-16,21-17-1 16,18-7 0-16,1-4-2 15,-2 5 3-15,-8 14 0 16,-18 10 4-16,-12 12-4 16,-12 8 0-16,-14 9 1 15,-10 6 1-15,-5 8 2 16,-3 2 3-16,0 2-4 15,0 2-2-15,0 0-1 16,0 0-1-16,0 0-1 0,0 0-4 16,-15 0-3-1,-22 25-1-15,-14 10 4 0,-11 13 3 16,-5 8 3-16,0 3-1 16,0 3-1-16,0 1 4 15,7-11-4-15,9-9 2 16,15-13-2-16,17-14 2 15,11-10 0-15,8-6 2 16,0 0-2-16,0 0-4 16,0 0 2-16,0 0 1 15,0 0 1-15,10-3-1 16,17-16 1-16,8-4-1 16,12-8-1-16,6-5-19 15,-1-2-17-15</inkml:trace>
  <inkml:trace contextRef="#ctx0" brushRef="#br0" timeOffset="27297.4221">5541 3679 0 0,'0'0'6'0,"162"-144"-6"16,-108 97 3-16,-23 13-3 16,-16 23 2-16,-7 5-1 15,-6 6 4-15,-2 0 3 16,0 0-5-16,0 0-2 16,0 0-2-16,-18 14-1 15,-9 14-1-15,-9 6 3 16,-4 5-3-16,-9 5 2 15,-2 1-1-15,-5-4 2 16,3-6 1-16,5-6 0 16,7-5 3-16,11-10-3 0,13-6-1 15,8-4 5-15,9-4 8 16,0 0-6-16,0 0-2 16,0 0-3-16,0 0-2 15,0 0 4-15,0 0 4 16,26-25-1-16,20-19-3 15,18-20-2-15,14-14 1 16,6-5-3-16,-8 10 1 16,-13 17-2-16,-21 21 1 15,-22 20 0-15,-11 8 2 16,-9 5 4-16,0 2-4 16,0 0-2-16,0 0 0 15,0 0-1-15,0 0-3 0,0 0-7 16,-2 6-28-1</inkml:trace>
  <inkml:trace contextRef="#ctx0" brushRef="#br0" timeOffset="28123.883">6133 3757 7 0,'0'0'18'0,"0"0"-18"15,137-116 3-15,-80 66-3 16,-10 0 0-16,-11 11 2 16,-10 8 3-16,-13 12-3 15,-3 12-2-15,-10 3 8 16,0 4-2-16,0 0-6 15,0 0 0-15,0 0 0 16,-12 2 0-16,-23 26-6 16,-16 10 6-16,-14 4-3 0,-2 2 2 15,-4-1-1-15,0-4 1 16,3 1 1-16,9-4-2 16,10-3 1-16,15-12 1 15,12-7 0-15,13-6-1 16,5-8 1-16,4 3 0 15,0-3-3-15,-2 0 3 16,2 0-2-16,0 0 2 16,0 0 0-16,0 0 0 15,0 0 2-15,21-12 3 16,15-12 1-16,15-12 1 16,14-7-5-16,5-3 2 15,-6 7-3-15,-15 6-1 0,-18 13 0 16,-11 8 0-1,-11 6 3-15,-3 2-2 0,-4 4 0 16,2 0-1-16,-4 0-2 16,0 0-1-16,2 0-2 15,0 0-4-15,0 0-10 16,0 0-4-16</inkml:trace>
  <inkml:trace contextRef="#ctx0" brushRef="#br0" timeOffset="30906.7631">10652 4640 3 0,'0'0'1'0,"0"0"0"16,0 0 1-16,0 0-2 16,145-97 3-16,-107 74-3 0,4-5 1 15,5-5-2 1,-1 0 2-16,-1 2-1 0,-5-1 0 15,-9 5 0-15,-8 4 2 16,-10 1-1-16,-5 0 8 16,-2-2-2-16,-2-4-6 15,0-3 0-15,-1 2 3 16,-3-1-1-16,0-6 0 16,0-2-3-16,0-2 0 15,0-6 6-15,-5 3-5 16,-9 1-1-16,1 0 0 15,-7 2 0-15,1 0 1 16,-4 1-1-16,-2 2 0 16,1-2 0-16,-3 7 0 0,5 3 0 15,-3 0 0-15,5 9 1 16,-1 4-1-16,-6 2-3 16,-5 4-10-16,-8 6-21 15,-4 4 33-15</inkml:trace>
  <inkml:trace contextRef="#ctx0" brushRef="#br0" timeOffset="32182.8423">11171 4196 1 0,'0'0'4'0,"0"0"-3"16,0 0 0-16,0 0 2 16,0 0-3-16,0 0 0 15,0-86 0-15,0 80-1 16,0 0-1-16,0 3 0 0,0 0-3 15</inkml:trace>
  <inkml:trace contextRef="#ctx0" brushRef="#br0" timeOffset="32856.3538">11171 4078 6 0,'0'0'11'0,"0"0"-3"16,0 0-5-16,0 0 0 15,0 0-3-15,0 0 0 16,0-4-1-16,0 3 1 16,0 1-2-16,0 0-6 15,0 0-7-15</inkml:trace>
  <inkml:trace contextRef="#ctx0" brushRef="#br0" timeOffset="34528.2423">4843 4609 4 0,'0'0'10'16,"0"0"-6"-16,0 0-3 15,0 0-1-15,0 0-1 16,0 0 1-16,-4 0-2 16,4 0-1-16,6 0-3 15,23-9 4-15,16-3 2 16,11-4 0-16,7 1 1 0,1 1-2 15,-2 5-4-15,1-2 5 16,3 4 0-16,-1-3 0 16,2 0 0-16,2-2 0 15,-2-2 0-15,-2 1 0 16,-5 4 0-16,-12 0 0 16,-12 6 0-16,-7 2 0 15,-7 1 0-15</inkml:trace>
  <inkml:trace contextRef="#ctx0" brushRef="#br0" timeOffset="35046.4203">5612 4534 12 0,'0'0'7'0,"0"0"-1"16,0 0-5-16,0 0-1 16,0 0-3-16,0 0 0 15,-98 0-11-15,71 0 11 16,0 8 0-16</inkml:trace>
  <inkml:trace contextRef="#ctx0" brushRef="#br0" timeOffset="40947.9269">4460 4456 11 0,'0'0'8'15,"0"0"-4"-15,0 0-1 16,0 0 0-16,0 0-3 16,0 0-6-16,0 0 0 15,-2-3-5-15,22 3 6 16,27 0 4-16,9 0 1 16,6 8 0-16,3 3 3 0,-5 2-3 15,-2 5 0 1,-8 1 1-16,-5 2-2 0,-5 2 1 15,-4-1-2-15,-5-1 4 16,-2-7-1-16,-4 1-1 16,-5-3 0-16,-5-3 1 15,-8-4 1-15,-5-2 0 16,1-3 0-16,-3 0 3 16,0 0-2-16,0 0 2 15,0 0 1-15,0 0 1 16,0 0-2-16,2 0 10 15,0 0 2-15,0 0-2 16,3 0 1-16,-1-11-9 16,5-5-5-16,2-1-2 0,2 4-1 15,3-1 1-15,0 4-3 16,6-3 0-16,7 6-1 16,4 1 0-16,9 3 0 15,1 3-2-15,2 0-2 16,4 15-1-16,-1 9 7 15,2 0 0-15,-2 0 2 16,2-4 0-16,-6-2 1 16,-3-6-1-16,-4-2-1 15,-3-5 1-15,-5-4 5 16,-3-1-4-16,-5 0 0 16,-4 0 0-16,1-12 5 15,-3-8 1-15,4-8-2 16,-4-2-2-16,-3-2-1 15,-6 1 0-15,-6 3-2 0,0 1 2 16,0-2 0-16,0 4-1 16,-9 0-1-16,0 0 1 15,0 0-1-15,1 1 0 16,-2 4 0-16,1 4 0 16,3 4 0-16,-1 3 0 15,3 3 0-15,2 5 0 16,2 0-2-16,-3 1 0 15,3 0-10-15,0 0-19 16,0 0-13-16</inkml:trace>
  <inkml:trace contextRef="#ctx0" brushRef="#br0" timeOffset="42343.7132">6447 4496 18 0,'0'0'18'0,"0"0"-10"16,0 0-8-16,0 0 0 15,0 0-8-15,0 0 4 0,89-23 4 16,-48 11 0-1,-5 3 0-15,-1 0-1 0,5 0 1 16,7-4 0-16,8-1 1 16,1 2-1-16,-2 1 0 15,-7 5 0-15,-9 1 0 16,-11 5-4-16,-6 0-7 16,-3 0 5-16,-3 0 5 15,4-4 1-15,-1 2-1 16,-3-2 2-16,-1 2-2 15,-8 2 1-15,-3 0-3 16,-3 0 3-16,0 0 1 0,0 0 9 16,-5 0 3-1,-22 0-4-15,-4 0-9 0,-6 0-2 16,-6 0 2-16,3 4-1 16,2 2 1-16,7 1 0 15,6-3-1-15,11-2 1 16,6-2 1-16,8 0-1 15,0 0-1-15,0 0 1 16,0 0-5-16,0 0-3 16,4 0-4-16,21 0 2 15,20 0 10-15,24 0 0 16,22-8 0-16,22-7 5 16,15 3 7-16,5-1-11 0,12 6 0 15,16-3-1 1,5 2 3-16,8-2-3 0,-3-2 2 15,-17 2-2-15,-11 0 0 16,-22 2 1-16,-15 0-1 16,-15 0 3-16,-6-2-2 15,-4-4 0-15,-6-4-1 16,-3-3 1-16,-7 2 0 16,-17 1 1-16,-15 5-2 15,-12 5 0-15,-13 7 2 16,-5-1-1-16,-3 2 3 15,0 0 0-15,0 0 1 0,0 0-1 16,0 0-4 0,0 0 1-16,0 0 4 0,0 0-5 15,0 0 4-15,-9 0 1 16,-20 0-5-16,-15 0 0 16,-14 0 0-16,-11 11-2 15,-12 8 1-15,-1-2 1 16,-2 1 0-16,-8 0-2 15,5-3 4-15,0-3-2 16,4-2 2-16,6-3-1 16,3 2 2-16,3 1-3 15,4 4-3-15,9 3 2 16,4 0 1-16,10 0-1 16,11-7 0-16,8 1-5 15,9-5 1-15,10-2 0 0,1-4 4 16,5 0 1-16,0 0-6 15,0 0 5-15,0 0-7 16,0 0 0-16,0 0 1 16,0 0-12-16</inkml:trace>
  <inkml:trace contextRef="#ctx0" brushRef="#br0" timeOffset="42545.9302">8825 4313 1 0,'0'0'5'0,"0"0"1"16,0 0-5-16,0 0-1 15,0 0-3-15,0 0-1 16,-111 22-2-16</inkml:trace>
  <inkml:trace contextRef="#ctx0" brushRef="#br0" timeOffset="42988.3546">7442 4670 7 0,'0'0'0'0,"0"0"-2"16,0 0-2-16,0 0 3 16,0 0 1-16,131-34 0 15,-85 30 0-15,10 4 0 16</inkml:trace>
  <inkml:trace contextRef="#ctx0" brushRef="#br0" timeOffset="43415.3929">8172 4482 6 0,'0'0'6'16,"0"0"19"-16,0 0-2 15,0 0-2-15,0 0-7 0,0 0 0 16,-51-53-7-16,47 53-7 16,-6 0-11-16,-11 27-7 15,-16 24 7-15,-11 28 7 16,-13 15-1-16,6 10 5 15,5 10 2-15,13-1-1 16,10-9 2-16,9-16-1 16,7-19-2-16,6-24 1 15,3-14-1-15,0-13 2 16,2-11 1-16,0-2-3 16,0-5-3-16,0 0-6 15,0 0 7-15,-13 0-4 0,-9-5-16 16</inkml:trace>
  <inkml:trace contextRef="#ctx0" brushRef="#br0" timeOffset="44526.4823">6960 4811 3 0,'0'0'10'0,"0"0"-7"15,0 0 7-15,0 0 7 16,0 0 24-16,0 0-1 16,116-83-23-16,-101 27-14 15,-1-10-2-15,3-6 1 16,2-6 0-16,-2-2-3 16,1-1 2-16,-7 7-1 15,-6 7 1-15,-5 8-1 16,0 6 0-16,-16 3 6 15,-11 4-6-15,-8 3 0 16,-5 0 0-16,-7 0 0 16,-2 2 0-16,-2 3 0 0,1 6-1 15,2 2 1-15,1 7 0 16,5 9-2-16,2 9-1 16,5 5-2-16,4 0 5 15,5 0-7-15,0 17 3 16,-4 16 0-16,4 10-4 15,-3 16 3-15,2 3 0 16,2 6 4-16,6 0 0 16,5-4-3-16,7-2-1 15,7-5-2-15,0-7 2 16,0-6 3-16,0-9-13 16,2-2-12-16,11-9 6 0,3-4-3 15</inkml:trace>
  <inkml:trace contextRef="#ctx0" brushRef="#br0" timeOffset="45134.8522">6954 4730 9 0,'0'0'7'15,"155"-60"2"-15,-79 7 11 16,-2-7-10-16,-7-8 1 16,-19-2-7-16,-19-3 0 15,-17 0 0-15,-12-5-1 16,-14-7-3-16,-28 1-2 15,-12 4-2-15,-13 7 4 16,-6 7-2-16,-3 12 2 16,3 8 0-16,4 10 0 0,9 13 0 15,6 13-5-15,11 7 3 16,3 3-22-16,9 8-18 16</inkml:trace>
  <inkml:trace contextRef="#ctx0" brushRef="#br0" timeOffset="45884.5846">7519 3352 20 0,'0'0'49'16,"0"0"0"-16,0 0-23 15,0 0-21-15,0 0-5 16,0 0-5-16,-13-18-2 16,11 18 2-16,-2 0-5 15,-2 12-1-15,-4 23 1 16,-3 23 8-16,-10 20 1 16,-4 12 2-16,0 5-1 15,-2 1 1-15,2-4-1 16,4-6 0-16,0-8 0 15,5-8 1-15,1-8 1 16,1-12 1-16,3-5-3 16,1-11 1-16,1-7-2 0,2-2-2 15,0-7-6-15,-2-2-16 16,-2-4-6-16,-7-6-7 16</inkml:trace>
  <inkml:trace contextRef="#ctx0" brushRef="#br0" timeOffset="46707.8888">3733 4707 12 0,'0'0'7'16,"0"0"-3"-16,0 0-4 16,0 0-1-16,0 0-4 0,0 0 2 15,67-43 0-15,-13 21 3 16,8 2-1-16,9 2 2 16,8 0-1-16,8 2 0 15,2 2-1-15,-2 1-2 16,-5 5 1-16,-10 7 0 15,-10 1-1-15,-7 0 3 16,-3 0 0-16,-1 0 0 16</inkml:trace>
  <inkml:trace contextRef="#ctx0" brushRef="#br0" timeOffset="49836.7276">5340 4423 12 0,'0'0'4'0,"0"0"-4"16,0 0 0-16,0 0 0 0,0 0-2 15,0 0 1-15,-42-20-2 16,37 20 2-16,5 0 1 15,-2 0-3-15,0 0-3 16,-4 0 6-16,0 0 0 16</inkml:trace>
  <inkml:trace contextRef="#ctx0" brushRef="#br0" timeOffset="50218.2155">5340 4423 14 0,'-140'-54'12'15,"140"34"-1"-15,-2-4 21 16,-3 4-9-16,-2 0-12 15,-2 4 3-15,3 2 0 16,-5 4-6-16,-1-1-8 16,-1 2 5-16,0-1-4 15,0 4-1-15,-1 0-1 16,3-1 0-16,0 3 0 0,-1 1 0 16,4 0-2-1,-7 2-1-15,-6 1-14 0,-10 0 5 16,-16 0-18-16,-13 6 0 15,-9 12 18-15,-9 0 4 16,0 0 6-16,-2 0-13 16,0 0 16-16</inkml:trace>
  <inkml:trace contextRef="#ctx0" brushRef="#br0" timeOffset="50676.83">3712 4526 16 0,'0'0'20'15,"0"0"-3"-15,0 0-6 16,0 0-8-16,0 0-3 16,0 0-1-16,-10-3-1 0,10 3 0 15,0 0 2-15,0 0-3 16,0 0 3-16,0 0 2 15,0 0-1-15,0 0-1 16,0 0 1-16,0 0-1 16,0 0 0-16,0 0 0 15,0 0 0-15,0 0 0 16,-2 0-1-16,2 0 1 16,0 0-2-16,0 0-4 15,0 0-9-15,0 0 0 16,0 0-8-16,0 0 22 15</inkml:trace>
  <inkml:trace contextRef="#ctx0" brushRef="#br0" timeOffset="53615.9514">17880 4550 0 0,'0'0'23'16,"0"0"-21"-16,0 0-2 16,163-58 0-16,-101 42 0 15,0-1 1-15,-6 6 1 16,-7-1-2-16,-6 5 2 0,-12 4-2 16,-10 0-1-1,-7 1 1-15,-9 2 0 0,-1 0 0 16,-4 0 1-16,0 0 0 15,0 0 6-15,0 0-1 16,0 0-5-16,0 0-1 16,0 0 0-16,0 0 0 15,0 0 0-15,0 0-1 16,0 0 1-16,0 0 0 16,0 0 0-16,0 0-2 15,0 0 2-15,0 0 0 16,0 0 0-16,0 0-1 15,-15 0 1-15,-12 0-3 16,-6 0 0-16,-6 0-2 16,3 0 4-16,-1 0 1 0,-1 0-1 15,5 0-1-15,6 0 2 16,7 0 0-16,9 0 0 16,4 0 0-16,7 0 0 15,0 0 0-15,0 0-1 16,0 0-1-16,0 0 1 15,0 0 1-15,0 0 0 16,0 0 0-16,0 0 2 16,-2 0-2-16,2 0 0 15,0 0 0-15,0 0-1 16,0 0 1-16,0 0 0 16,0 0 0-16,0 0 1 0,0 0-1 15,0 0 0-15,0 0 1 16,0 0-1-16,0 0 0 15,0 0 0-15,0 0 0 16,0 0 1-16,0 0-1 16,0 0-1-16,0 0 0 15,0 0 1-15,-10 0-15 16</inkml:trace>
  <inkml:trace contextRef="#ctx0" brushRef="#br0" timeOffset="68773.4037">25016 4590 1 0,'0'0'13'0,"0"0"-5"15,0 0-6-15,0 0 2 16,0 0-2-16,0 0 3 16,0 0-3-16,0-6 3 15,0 6 3-15,0-2-3 16,0 2-1-16,0 0-4 15,0 0 2-15,0 0 1 16,0-3 0-16,0 3 2 16,0 0-4-16,0 0 1 15,0 0 5-15,0 0-3 16,4 0-2-16,2 0-2 16,9 0 0-16,24-3-6 0,36-1 4 15,27-2 1 1,20 0 0-16,5 2 2 0,4 4 0 15,-1 0-1-15,-1 0 0 16,-2 0 0-16,-11 4 0 16,-11 6 4-16,-10 2-4 15,-7 0-2-15,-15-2 0 16,-11 0 4-16,-15-2-3 16,-9-2 2-16,-11 0-1 15,-13-2 0-15,-8 0 0 16,-4-2 2-16,-2 0-1 15,0 0 3-15,0-2 4 16,0 0-2-16,0 0-2 16,0 0-4-16,-22 0-1 15,-18 0-4-15,-18 0 5 0,-23-2-3 16,-21 2-6-16,-14-2 7 16,-15 2 0-16,-12 0-2 15,-11-2 1-15,-6 0 3 16,-2-2-4-16,12-4-1 15,15 2 3-15,25-2 2 16,25 3 0-16,23 2-1 16,13 3 1-16,9 0-3 15,6 0 3-15,7 0 0 16,10 0-4-16,8 0 0 0,4 0 3 16,3 0 1-16,2 0-1 15,0 0-1-15,0 0 0 16,0 0 2-16,0 0-4 15,0 0 2-15,4 0 4 16,19 0 1-16,18 0-2 16,23-2 1-16,28-4 1 15,21-4-3-15,21 0 0 16,14-1 1-16,11 4 0 16,6-3 0-16,-5 3-1 15,-2 3 0-15,-6 4 2 16,-11 0-2-16,-12 0-2 15,-11 15 0-15,-16-3 3 0,-17 0-1 16,-16-2 1 0,-13-2-1-16,-17-4 0 0,-10 0 2 15,-12-4-1-15,-11 2 0 16,-6-2 4-16,0 0 10 16,0 0 1-16,0 0-1 15,0 0-11-15,-18 0-4 16,-4-10-4-16,-9-2 2 15,-10 1-1-15,-7 2-4 16,-12 2 4-16,-12 4-8 16,-8 3 10-16,-11 0 0 15,-7 0-1-15,-5 0 1 16,-6 6 0-16,-5 6 1 16,0 2-1-16,-1 0 2 0,10-3-1 15,9 0 0-15,13-5 0 16,12-2-1-16,9-2 1 15,8-2 0-15,8 0 0 16,6 0 0-16,11 0 0 16,9 0 0-16,9 0-1 15,3 0-2-15,6 0 1 16,2 0-1-16,-2-2 3 16,2 0 0-16,0-2 0 15,0 4 0-15,0-3 0 16,0 2 2-16,4-1-2 15,25-1 1-15,17 3-1 16,14-1 1-16,17 1 0 0,15 0 0 16,15 0 1-1,18 0-2-15,6 0 1 0,-2 6-1 16,-9 0 0-16,-6-4-3 16,-11 2 3-16,-6-4 3 15,-14 2-2-15,-16-2-1 16,-18 0 0-16,-13 0 1 15,-16 0-1-15,-11 0 1 16,-5 0-1-16,-4 0 4 16,0 0-3-16,0 0 9 15,0 0-3-15,0 0-1 16,0 0-3-16,0 0 0 16,0 0-2-16,0 0-1 15,0 0 0-15,0 0-1 0,0 0 1 16,0 0 2-16,0 0-2 15,0 0-4-15,0 0 4 16,0 0 0-16,0 0 2 16,0 0-4-16,0 0 5 15,0 0-2-15,0 0-1 16,0 0-4-16,0 0 4 16,0 0 0-16,0 0 2 15,0 0-1-15,0 0-1 16,0 0 0-16,0 0 1 15,0 0-1-15,0 0 0 0,0 0 0 16,0 0 0 0,0 0 1-16,0 0 2 0,0 0-6 15,0 0 3-15,0 0 0 16,0 0 1-16,0 0-1 16,0 0 0-16,0 0 0 15,0 0 0-15,0 0 0 16,0 0 0-16,0 0 3 15,0 0-3-15,0 0 0 16,0 0 0-16,0 0 0 16,0 0 3-16,0 0-1 15,0 0-2-15,0 0 0 16,0 0 1-16,0 0-1 16,0 0 0-16,0 0-1 0,0 0-1 15,0 0 2-15,0 0-1 16,0 0 1-16,0 0 0 15,0 0 0-15,0 0 1 16,0 0-1-16,0 0 0 16,0 0-1-16,0 0 1 15,0 0 0-15,0 0 0 16,0 0 0-16,0 0 0 16,0 0 0-16,0 0 0 15,0 0-1-15,0 0 1 16,0 0 0-16,0 0 0 15,0 0 0-15,0 0-1 16,0 0 1-16,0 0 0 0,0 0 0 16,0 0-1-1,0 0-1-15,0 0 2 0,0 0 0 16,0 0-1-16,0 0 1 16,0 0 0-16,0 0-1 15,0 0 1-15,0 0-1 16,0 0 0-16,0 0 1 15,0 0 0-15,0 0 1 16,0 0-1-16,0 0 0 16,0 0 1-16,0 0-1 15,0 0 0-15,0 0 0 16,0 0 0-16,0 0 2 0,0 0 0 16,0 0-2-1,0 0-2-15,0 0 1 0,0 0-1 16,0 0 2-16,0 0 0 15,0 0 2-15,0 0-4 16,0 0 3-16,0 0-3 16,0 0 0-16,0 0 2 15,0 0 0-15,0 0 0 16,0 0 2-16,0 0-2 16,0 0 0-16,0 0 1 15,0 0 0-15,0 0-1 16,0 0 1-16,0 0-1 15,0 0 0-15,0 0 1 16,0 0-1-16,0 0 0 16,0 0-2-16,0 0 2 0,0 0-1 15,0 0 1-15,0 0 0 16,0 0 0-16,0 0 0 16,0 0 0-16,0 0-1 15,0 0 1-15,0 0 0 16,0 0 0-16,0 0 0 15,0 0 0-15,0 0 0 16,0 0 1-16,0 0-1 16,0 0 2-16,0 0-4 15,0 0 2-15,0 0 0 16,0 0 0-16,0 0 0 16,0 0-3-16,0 0 3 0,0 0-1 15,0 0-1-15,0 0 2 16,0 0 0-16,0 0 0 15,0 0 1-15,0 0-1 16,0 0 0-16,0 0-1 16,0 0 2-16,0 0-1 15,0 0 0-15,0 0 1 16,0 0 0-16,0 0-1 16,0 0 2-16,0 0-1 15,0 0-1-15,0 0 0 16,0 0 0-16,0 0 0 15,0 0 1-15,0 0 1 16,0 0-2-16,0 0-2 0,0 0 1 16,0 0 1-1,0 0 0-15,0 0 0 0,0 0 0 16,0 0 0-16,0 0 1 16,0 0-1-16,0 0 0 15,0 0-1-15,0 0 0 16,0 0 1-16,0 0 2 15,0 0-2-15,0 0-4 16,0 0 4-16,0 0 0 16,0 0 0-16,0 0 0 15,0 0 2-15,0 0 0 16,0 0-2-16,0 0-2 0,0 0 2 16,0 0 0-16,0 0 0 15,0 0 0-15,0 0 0 16,0 0 0-16,0 0 0 15,0 0 0-15,0 0-2 16,0 0 1-16,0 0 1 16,0 0-1-16,0 0 1 15,0 0 0-15,0 0 0 16,0 0 0-16,0 0 1 16,0 0-1-16,0 0-1 15,0 0 1-15,0 0 0 16,0 0 0-16,0 0 0 15,0 0-1-15,0 0 1 16,0 0 1-16,0 0-1 16,0 0 0-16,0 0 0 0,0 0 0 15,0 0 1-15,0 0-1 16,0 0 3-16,0 0-3 16,0 0 0-16,0 0 1 15,0 0-1-15,0 0 0 16,0 0 1-16,0 0-1 15,0 0 0-15,0 0 0 16,0 0 0-16,0 0-1 16,0 0 0-16,0 0 1 15,0 0-3-15,0 0 3 16,0 0 0-16,0 0 0 16,0 0 1-16,0 0 1 0,0 0-2 15,0 0 0-15,0 0 0 16,0 0 0-16,0 0 1 15,0 0-1-15,0 0 0 16,0 0 0-16,0 0 0 16,0 0 3-16,0 0-3 15,0 0-1-15,0 0 1 16,0 0 1-16,0 0-1 16,0 0 3-16,0 0-2 15,0 0-2-15,0 0 2 16,0 0-2-16,0 0 0 15,0 0-1-15,0 0 1 16,0 0 1-16,0 0-2 0,0 0 1 16,0 0-2-1,0 0 3-15,0 0 0 0,0 0 0 16,0 0 0-16,0 0 0 16,0 0 0-16,0 0 1 15,0 0-1-15,0 0 0 16,0 0 3-16,0 0-3 15,0 0 0-15,0 0 0 16,0 0 0-16,0 0 0 16,0 0 0-16,0 0 0 15,0 0 0-15,0 0-1 16,0 0 1-16,0 0 0 0,0 0 0 16,0 0 0-16,0 0 0 15,0 0 0-15,0 0 0 16,0 0 2-16,0 0-3 15,0 0 1-15,0 0 0 16,0 0 0-16,0 0 0 16,0 0 0-16,0 0-1 15,0 0 1-15,0 0 0 16,0 0 0-16,0 0 0 16,0 0 2-16,0 0-2 15,0 0 1-15,0 0-2 16,0 0 1-16,0 0-2 15,0 0 2-15,0 0 0 0,0 0 1 16,0 0-1 0,0 0 0-16,0 0 0 0,0 0 0 15,0 0 0-15,0 0 1 16,0 0-1-16,0 0 2 16,0 0-4-16,0 0 2 15,0 0-1-15,0 0 1 16,0 0 0-16,0 0 0 15,0 0 2-15,0 0-2 16,0 0 0-16,0 0-2 16,0 0 2-16,0 0-1 15,0 0 1-15,0 0 0 16,0 0 0-16,0 0-2 16,0 0 1-16,0 0 1 0,0 0 0 15,0 0 1-15,0 0-1 16,0 0 4-16,0 0-4 15,0 0-1-15,0 0 1 16,0 0-1-16,0 0 1 16,0 0 0-16,0 0 0 15,0 0 0-15,0 0-2 16,0 0 2-16,0 0 0 16,0 0-1-16,0 0 1 15,0 0 1-15,0 0 1 16,0 0-1-16,0 0-1 15,0 0 1-15,0 0 0 16,0 0-1-16,0 0 1 0,-2-2-1 16,2-2 0-16,-2 2-1 15,0 2 0-15,2 0 1 16,0 0 0-16,0 0 0 16,0 0 0-16,0-2 2 15,0 2-2-15,0 0-3 16,0 0 3-16,0 0 0 15,0 0 1-15,0 0-1 16,0 0 0-16,0 0 0 16,0 0 0-16,0 0 0 15,0 0-1-15,0 0 1 16,0 0 2-16,0 0-2 0,0 0-2 16,0 0 2-16,0 0-1 15,0 0 4-15,0 0-5 16,0 0 3-16,0 0-2 15,0 0 2-15,0 0-1 16,0 0 0-16,0 0 0 16,0 0 1-16,0 0-1 15,0 0 0-15,0 0 1 16,0 0-1-16,0 0 0 16,0 0 0-16,0 0-1 15,0 0 1-15,0 0 0 16,0 0 1-16,0 0-2 15,0 0 1-15,0 0-2 0,0 0 1 16,0 0 1 0,0 0 0-16,0 0 0 0,0 0 0 15,0 0-2-15,0 0 2 16,0 0 3-16,0 0-3 16,0 0-3-16,0 0 2 15,0 0 1-15,0 0 0 16,0 0 0-16,0 0 0 15,0 0 1-15,0 0 2 16,0 0-3-16,0 0-4 16,-3 0 3-16,3 0 1 15,0 0 0-15,0 0 2 16,0 0-4-16,0 0 2 16,0 0 0-16,0 0 0 0,0 0 0 15,0 0 0-15,0 0-1 16,0 0 1-16,0 0 1 15,0 0-1-15,0 0 1 16,0 0-1-16,0 0 0 16,0 0 0-16,0 0 0 15,0 0 1-15,0 0-1 16,0 0 2-16,0 0-2 16,0 0 0-16,0 0 1 15,0 0-1-15,0 0 0 16,0 0 0-16,0 0 1 15,0 0 0-15,0 0 0 16,0 0-1-16,0 0 0 16,0 0 3-16,0 0-1 0,0 0 2 15,0 0-3-15,0 0 0 16,0 0 0-16,0 0 1 16,0 0-1-16,0 0 0 15,0 0-1-15,0 0 0 16,0 0 0-16,0 0 0 15,0 0 0-15,0 0-2 16,0 0 0-16,0 0 1 16,0 0 1-16,0 0 0 15,0 0 0-15,0 0 0 16,0 0 1-16,0 0 2 0,0 0-6 16,0 0 3-1,0 0 0-15,0 0 2 0,0 0-2 16,0 0 0-16,0 0 0 15,0 0 0-15,0 0 2 16,0 0-4-16,0 0 3 16,0 0-1-16,0 0 0 15,0 0 0-15,0 0 1 16,0 0-1-16,0 0 0 16,0 0 2-16,0 0-1 15,0 0 1-15,0-3-1 16,0 0-1-16,0-1-1 15,0 2 1-15,0-1 0 16,0 3 0-16,0 0 0 16,0 0-3-16,0 0 1 0,0 0 2 15,0 0 0-15,0 0-2 16,0 0 3-16,0 0-1 16,0 0 0-16,0 0 0 15,0 0 0-15,0 0 0 16,0 0 0-16,0 0 3 15,0 0-6-15,0 0 4 16,0 0-2-16,0 0 1 16,0 0-5-16,0 0 3 15,0 0-1-15,0 0-2 16,0 0-3-16,0 0 2 16,0 0 1-16,0 0 5 0,0-1 3 15,3 1-3-15,-3 0 0 16,0-1 2-16,0 1 3 15,0 0-4-15,0 0 6 16,0-3-3-16,0-1-3 16,0-2 5-16,0-2-5 15,0-1-1-15,0 2-1 16,0-1 1-16,0 0-1 16,0 0 0-16,-5-1 2 15,3 2-1-15,0 1 0 16,-1 3-3-16,3 0 3 15,-2 3 2-15,2 0-2 0,0-3-4 16,0 3 4-16,0 0-12 16,0 0 1-1,0 0 3-15,0 0-1 0,0 0 1 16,0 0 7-16,0 0-12 16,0 0-14-16,0 0-8 15</inkml:trace>
  <inkml:trace contextRef="#ctx0" brushRef="#br0" timeOffset="76659.8348">5242 10716 7 0,'0'0'10'0,"-154"16"1"16,81-14-1-16,-1-2 8 15,7 0-6-15,-2-2 1 16,5-12-6-16,4 2-3 16,-1 0-2-16,1 2 1 15,0 0-2-15,-2-1-1 16,-3 5 0-16,-1 2-1 0,-3 1 1 16,3 3-3-16,4-1 4 15,3 1-3-15,5 0 3 16,0 0-1-16,3 0 0 15,6 0 0-15,0 0 1 16,8 0 1-16,1 0 2 16,3 0 0-16,4 0-4 15,4-3 1-15,6 1-1 16,0 0 0-16,1 2 0 16,5-2 0-16,0 2 0 15,2 0 0-15,0-3 0 16,2 3 0-16,-5 0 0 15,3 0-1-15,0 0 1 16,-2 0 0-16,2 0 2 16,-5 0-2-16,-5-1 0 0,-2-3 2 15,-2 4-2-15,-2-4 1 16,-2 2 2-16,-2-2-3 16,-2 0 4-16,-3-2-3 15,-2 0 4-15,2 0-3 16,-4-1 3-16,0 0-4 15,-3 0-1-15,1-1 3 16,3 2-3-16,3 3 0 16,3-2 0-16,-1 1 0 15,2 2-2-15,1-2 2 16,0 3 0-16,0-2 0 16,5 2 0-16,-5-2 0 0,2 1 0 15,2 2 0-15,-2 0-1 16,-5 0 1-16,1 0-1 15,-8 0 1-15,-3 0 1 16,-3 0-1-16,-1 5-2 16,0 3-1-16,4 1 6 15,1 1-3-15,6 3 0 16,-1-2 0-16,0 2-3 16,3-1 3-16,0-1-1 15,2 4 1-15,4-3 0 16,5 0 0-16,0 0 0 15,3 2 0-15,2-1-1 16,1 2-3-16,-1 3 3 0,-2 6 1 16,-6 11 0-1,-6 3-2-15,-1 1 1 0,7-5 1 16,3-4-3-16,5-2 3 16,6-2 0-16,3-3-1 15,0-1-1-15,4 3 1 16,3-2-2-16,-1 5 0 15,4-4 0-15,0-1-5 16,0-3 3-16,0 1-2 16,0 1 2-16,4 2 3 15,7 0 1-15,1-1-1 16,1-4-1-16,1-1 0 0,-3-1 3 16,2-2-1-16,3 2-2 15,-3-3 2-15,5-1-3 16,-3 4 4-16,-1-7 0 15,1 0 0-15,-1-3-1 16,-1-1 1-16,-1-3-4 16,-4-1 3-16,1 0 0 15,-3-2 1-15,4 0 0 16,-4 2 3-16,-1-2-3 16,-1 2-1-16,-2-2 1 15,-2 0 0-15,2 0 0 16,-2 0 0-16,0 2 1 15,0-2-1-15,0 0 0 0,0 0 0 16,0 0-2-16,0 2 2 16,3 2-6-16,2-2 6 15,-1 2 0-15,0 1 0 16,1-1 0-16,-1-1 0 16,3 1-1-16,0 2 1 15,-1-2 0-15,1 2 0 16,4 0 0-16,1 0 3 15,-2 3-3-15,1-2-3 16,3 3 3-16,-1 0 0 16,3 2 0-16,-1 1 2 15,3-1-2-15,5 5 0 16,1 2-1-16,7 2 0 16,3 5 1-16,4-2 0 0,4 2 0 15,3 1 0 1,3-5 1-16,6 0-1 0,2-5 0 15,4 0-1-15,0-1 1 16,5-5-1-16,-1 1-1 16,-1-1 2-16,-1-1 0 15,3-4 0-15,6 0 2 16,3-2-2-16,3-3 0 16,2-1-2-16,2 3 0 15,2-1 2-15,2 3 0 16,-5 2-5-16,2 1 5 15,1 4-2-15,-3-3-2 16,3-5 2-16,-1 1-2 0,8-5 1 16,3 0 3-16,11 0-1 15,4-13-2-15,-4-6 3 16,-2-1-1-16,-8 2 0 16,-7 0 1-16,-9 6-1 15,-4 5-2-15,-12 2 1 16,-6 3 0-16,-5 0-1 15,-4-4 3-15,0-4 0 16,-1-4 0-16,8-4 5 16,2-6-4-16,2-2 0 15,6-6 1-15,-1 5-2 16,-5 1 1-16,-3 4-1 0,-8 6 1 16,-3 2-2-1,-5 6 0-15,-6 0 1 0,3 0-2 16,1-1 2-16,3-6 0 15,9-3 4-15,7-3-4 16,9-6 0-16,2 1 5 16,-1 2-5-16,-6 2 0 15,-8 6-2-15,-10 6 1 16,-4 3 1-16,-7 2 0 16,0-1 0-16,-4-2 1 15,0-2-1-15,2 2 0 16,4 0-2-16,-4 2 2 0,2 2 0 15,-6 0-1-15,-2 1-1 16,-4 0 2-16,-1-1 2 16,-1 0 0-16,0-3-2 15,-5 0 1-15,7-4-1 16,-1-5 3-16,8-3 0 16,1-6-3-16,2 0 2 15,-2 0 0-15,-7 7-2 16,-5 2 0-16,-3 0 5 15,-10-1 1-15,-2-4-2 16,0-8 0-16,0-3 2 16,-14-5-4-16,-11-6 2 15,-10-4-3-15,-9-8 2 16,-14-6-3-16,-15-2 1 16,-15-1-1-16,-9-4 2 0,-11 4 2 15,-6 5-2-15,-3 8-1 16,-1 12 8-16,6 7 1 15,12 9-3-15,9 9-5 16,3 7-2-16,4 7 0 16,4 0-2-16,1 0 2 15,6 9-2-15,5 8 1 16,-2 5 0-16,-1 12-3 16,-5 14-5-16,0 14-21 15,5 4 2-15,9 1 8 16</inkml:trace>
  <inkml:trace contextRef="#ctx0" brushRef="#br0" timeOffset="77432.3354">9416 11265 20 0,'0'0'25'15,"0"0"-15"-15,0 0-5 16,0 0-5-16,0 0-22 15,0 0-16-15</inkml:trace>
  <inkml:trace contextRef="#ctx0" brushRef="#br0" timeOffset="78453.0597">10527 9862 4 0,'-33'110'3'0,"0"-6"4"15,-4-9 4-15,6-19-7 16,5-14 2-16,1-14-4 0,9-14 2 16,6-10-3-16,5-13-1 15,3-2 0-15,2-5 1 16,0-4 4-16,0 0-5 15,0 0-10-15,0 0 0 16,0-20-1-16</inkml:trace>
  <inkml:trace contextRef="#ctx0" brushRef="#br0" timeOffset="78917.8835">10770 8999 9 0,'0'0'19'0,"0"0"-11"16,0 0-3-16,0 0-2 15,0 0-3-15,0 0 0 16,0-6-2-16,0 6 2 16,0 0 0-16,0 0-4 15,0 0-2-15,9 6-4 16,13 27 5-16,5 17-2 16,2 14 7-16,3 14 4 0,-1 12 7 15,0 6-1-15,2 6-1 16,-4 1 0-16,2 0-3 15,-5-6 2-15,-3-5-5 16,-5-9-1-16,-3-16-1 16,-1-12-1-16,-5-13 0 15,-1-12 1-15,-3-6 1 16,0-7-2-16,-3-8 0 16,0-3 2-16,-2-2-2 15,0-1-14-15,0-3-15 16,0 4-6-16</inkml:trace>
  <inkml:trace contextRef="#ctx0" brushRef="#br0" timeOffset="79166.7536">10286 10150 6 0,'0'0'22'16,"0"0"-5"-16,0 0 22 15,0 0-13-15,0 0-26 16,0 0-11-16,90-96 10 16,-11 43 1-16,20-6 1 15,5-5 7-15,10-1-8 16,3 9 9-16,-7 6-9 0,-12 11-4 16,-13 3 4-16,-16 13-1 15,-13 2-35-15,-13 4-23 16</inkml:trace>
  <inkml:trace contextRef="#ctx0" brushRef="#br0" timeOffset="79659.7577">11416 8245 10 0,'0'0'0'0,"0"0"4"15,0 0 7-15,0 0-8 16,0 0 1-16,0 0 0 15,-49-46 2-15,47 46-6 16,0 0-3-16,0 4-2 16,-5 31-10-16,-5 24 15 15,-3 26 0-15,-3 11 12 0,1 4 10 16,3-2-15 0,1 2-3-16,3-2 2 0,2-9 0 15,-1-9-2 1,7-13 1-16,0-17-5 0,2-11 0 15,0-18 1-15,0-7 4 16,0-5-3-16,0-8 2 16,0-1 2-16,0 0 3 15,0 0 2-15,0 0-3 16,0 0-3-16,0 0-5 16,0 0-12-16,0 0-24 15,0 0 2-15,0 0-2 16</inkml:trace>
  <inkml:trace contextRef="#ctx0" brushRef="#br0" timeOffset="80327.7141">10658 8963 4 0,'0'0'14'0,"0"0"5"0,0 0-7 16,0 0 2-16,0 0-13 16,0 0-1-16,-8-1 0 15,8 1 0-15,0 0-2 16,-2 0-5-16,-3 7-6 16,-6 36 0-16,-14 24 13 15,-8 26 21-15,-7 17 16 16,2 8-14-16,9 6-8 15,9-1-5-15,5 5-6 16,5-2 2-16,4-3-4 16,-3-10 0-16,5-19-2 15,-3-18 2-15,2-9 1 16,-2-16-3-16,3-11 1 16,2-12-1-16,0-8 0 0,2-8 1 15,0-4 3-15,0-4-4 16,0-2 0-16,0-2-21 15,0 0-11-15,8 0-13 16,26-18-17-16</inkml:trace>
  <inkml:trace contextRef="#ctx0" brushRef="#br0" timeOffset="80821.5954">13794 8819 41 0,'0'0'19'0,"0"0"-19"0,0 0 0 16,0 0-5-16,0 0-12 15,0 0-21-15,0 40 38 16,-5 16 0-16,-11 12 0 15,-3 9 0-15,-6 9 0 16,0 6 11-16,1 0-2 16,-3 3 6-16,0-5-7 15,1-10-8-15,1-6 11 16,5-6-11-16,3-12 1 16,3-7 3-16,3-15-4 15,4-14 1-15,7-10-1 16,0-9 0-16,0-1 2 15,0 0-2-15,0-15 0 16,24-37-18-16</inkml:trace>
  <inkml:trace contextRef="#ctx0" brushRef="#br0" timeOffset="80980.2809">13912 8831 11 0,'0'0'25'16,"0"0"-24"-16,0 0-2 16,0 0-7-16,0 0-7 15,0 0 2-15</inkml:trace>
  <inkml:trace contextRef="#ctx0" brushRef="#br0" timeOffset="81152.6584">13996 9212 26 0,'0'0'13'16,"27"182"-9"-16,-18-91 6 15,0-2-9-15,-5-6 0 16,-2-3 5-16,3-10-4 16,-1-3 1-16,1-11-3 15,-3-8 1-15,1-14-1 16,-3-6 1-16,0-6-1 16,0-6-1-16,0 2-24 15,0-2-17-15</inkml:trace>
  <inkml:trace contextRef="#ctx0" brushRef="#br0" timeOffset="81385.6455">13125 9749 136 0,'0'0'23'0,"0"0"-14"16,0 0-9-16,0 0-11 15,0 0 1-15,168-68 0 16,-75 46 9-16,5-6-3 16,6-10 3-16,8-4-1 15,4-2 2-15,-3 2 1 16,-15 5-1-16,-17 9-41 16,-23 4-37-16</inkml:trace>
  <inkml:trace contextRef="#ctx0" brushRef="#br0" timeOffset="81999.8594">12855 8826 17 0,'0'0'22'0,"0"0"-7"0,0 0-9 16,0 0-6-16,0 0-6 15,0 0-16-15,14-17 16 16,40 15 6-16,25-14 4 16,35-10 4-16,38-13 15 15,37-12-11-15,36-18-7 16,20-5 1-16,2-4-2 15,-12 7 2-15,-44 20-5 16,-42 15-2-16,-44 15-21 16,-35 9-1-16,-26 6 11 15,-24 2 12-15,-13 2 0 16,-7 0-1-16,0 0-5 16,0 2 6-16,0 0 6 0,-3 0-6 15,-17 0 0-15,-7 4-4 16,-11 11 3-16,-6-3 1 15,-7 3 1-15,-7-1-1 16,-3 1 0-16,1-5 0 16,4-2 0-16,6-1 3 15,-2 3-3-15,-4 2 1 16,-6 5-1-16,-5 1 0 16,-2 0 0-16,-9 4 0 15,-4 2 1-15,-17 2-1 16,-5-2 0-16,-6 2-1 15,-2-4 2-15,4-4 0 0,15-6-1 16,15-7 0-16,26 0 11 16,26-5 1-16,15 2-11 15,9-2-2-15,2 0-1 16,0 0-23-16</inkml:trace>
  <inkml:trace contextRef="#ctx0" brushRef="#br0" timeOffset="84249.7237">16898 9021 22 0,'0'0'26'15,"0"0"-5"-15,0 0 4 16,0 0-24-16,0 0 10 16,-10-103 6-16,10 103-8 0,0 0 6 15,-2 0-14-15,2 0-1 16,-2 0-7-16,-9 11-9 15,-14 28 9-15,-10 21 6 16,-17 18 2-16,-4 12 0 16,1 10 3-16,-3 4 1 15,2 3-4-15,0-3 0 16,3-10 7-16,9-10-3 16,8-16-5-16,13-18 2 15,11-15-2-15,4-15 2 16,6-12-1-16,2-4 0 15,0-2-1-15,0 0 2 0,0 0 2 16,0 0-2 0,0-2-2-16,0 0-2 0,0 0-25 15,0-2 0-15,12-28-5 16,11-20-37-16</inkml:trace>
  <inkml:trace contextRef="#ctx0" brushRef="#br0" timeOffset="84669.6738">16848 8843 43 0,'0'0'49'0,"0"0"-12"16,0 0-21-16,0 0-16 15,0 0-2-15,0 0-5 16,-4-26-1-16,4 33-4 16,2 24 7-16,7 23 4 15,-5 18 1-15,-4 18 3 16,0 21 9-16,-15 11 10 16,-3 11-2-16,2-1-6 15,10 4-11-15,4-8 4 16,-1-7-5-16,3-19 2 15,-5-20-2-15,1-20 0 16,2-18-2-16,-2-13 0 0,4-13 2 16,0-6-2-16,0-6 1 15,0-2 1-15,0-4-2 16,0 0 2-16,0 0-2 16,0 0-13-16,0 0-20 15,0 0-11-15,-9 0-12 16,-16 0-6-16</inkml:trace>
  <inkml:trace contextRef="#ctx0" brushRef="#br0" timeOffset="84925.8615">15901 9944 36 0,'0'0'39'16,"0"0"-28"-16,0 0 13 15,0 0-14-15,39-104-10 16,13 76-2-16,18-3 2 16,10 3 0-16,9-1 2 15,2 0-2-15,7-1 2 16,2 0-2-16,10 0 0 16,10-1 1-16,7 1-1 15,-4 5-1-15,-14 7 1 16,-25 7-28-16,-21 6-48 15</inkml:trace>
  <inkml:trace contextRef="#ctx0" brushRef="#br0" timeOffset="85659.5566">17752 8386 19 0,'0'0'13'0,"0"0"25"16,0 0-10-16,0 0-16 15,0 0-6-15,0 0-6 16,-21-54-9-16,13 54 0 16,-7 34-4-16,-12 20 7 15,-10 19 6-15,-11 8 6 16,2 8-5-16,1-8-1 0,7-4 0 15,7-16 2 1,6-12-2-16,8-12 0 0,5-17 0 16,8-9 1-16,2-7 2 15,2-4 4-15,0 3 0 16,0-3 18-16,0 0 3 16,0 0-5-16,0 0-6 15,12-9-16-15,14-25-1 16,14-11-14-16,9-12-8 15,0-3 20-15,-2 3 2 16,-7 9 1-16,-8 6-1 16,-6 8 1-16,-8 7 1 15,-4 2-2-15,-6 7 4 16,-3 5-2-16,-3 0-1 16,-2 5-1-16,0 2 0 0,0 3 0 15,0 2 2-15,0 1 2 16,0 0-1-16,0 0-1 15,0 0-2-15,0 0-2 16,0 0-5-16,-2 6-9 16,-34 33-4-16,-26 28 18 15,-25 26 2-15,-9 11 0 16,2 2 2-16,12-6 1 16,17-9-3-16,15-13 0 15,9-6-45-15,5-14-52 16</inkml:trace>
  <inkml:trace contextRef="#ctx0" brushRef="#br0" timeOffset="86477.6177">15903 10676 19 0,'0'0'17'16,"0"0"-3"-16,0 0-1 0,0 0-13 15,0 0 0-15,0 0-6 16,114-30 4-16,-87 26 0 15,0 4-1-15,10 0 2 16,15 0 0-16,17 0 1 16,16 0 0-16,13 0 0 15,6-2-4-15,6-6-2 16,-4-5 5-16,-5 3 0 16,-19 2 0-16,-18 4-5 15,-23 3-9-15,-22-2 10 16,-9 2 3-16,-6 1 4 15,-4 0-1-15,0 0 5 0,0 0-6 16,0 0-2-16,0 0 1 16,-4 0-12-16,-18-5 13 15</inkml:trace>
  <inkml:trace contextRef="#ctx0" brushRef="#br0" timeOffset="86695.7732">15919 10676 1 0,'0'0'16'0,"0"0"-16"0,0 0-1 16,0 0-4-1,136-7 5-15,-41-3 1 0,19-7 5 16,13-1-4-16,-2 0-2 15,-7 5 0-15,-20 12-20 16</inkml:trace>
  <inkml:trace contextRef="#ctx0" brushRef="#br0" timeOffset="89439.3904">4750 13064 4 0,'0'0'6'16,"0"0"-6"-16,0 0 0 15,0 0-4-15,0 0 4 16,0 0-1-16,87-42 2 16,-48 26-1-16,6-4 1 15,4-2 2-15,5-5-1 16,4 2 2-16,-2 0-4 16,-6 6 0-16,-3 1 0 15,-7 4 2-15,-9 1-2 16,-8 8 0-16,-10 1 1 15,-6-1-1-15,-7 5 0 0,0 0 7 16,0 0 18 0,0 0 8-16,0 0-3 0,-16 0-9 15,-11 0-19-15,-12 0-2 16,-11 0-3-16,-5 5 1 16,-5 6 0-16,-4 3 2 15,-2 3 0-15,-1 0 0 16,3 4 0-16,8-7 2 15,10 0-2-15,12-6 0 16,14-4 2-16,9-2-2 16,7-2 1-16,2 0 0 15,2 0-1-15,0 0-1 16,0 0 0-16,0 0-2 16,0 0 2-16,0 0 1 15,0 0 0-15,0 0-6 0,0 0 1 16,0 0-1-16,4 0-4 15,18 0 7-15,16-10 3 16,13-7 3-16,5-1-1 16,0-1-2-16,-7 3-5 15,-5-1-6-15,-6 6 10 16,-5-3 0-16,-2 2 0 16,-2-3 1-16,-2 6 2 15,-4-3-1-15,-10 7-1 16,-7 2 0-16,-6 3-1 15,0 0 1-15,0 0 7 16,0 0 3-16,0 0 7 0,0 0-3 16,-15 0-1-16,-12 0-13 15,-17 11-2-15,-16 13-2 16,-14 8 0-16,-6 7 2 16,0-6 1-16,9-2 1 15,15-7 0-15,16-8 1 16,15-8-1-16,14-2 2 15,6-6 2-15,5 0-4 16,0 0-2-16,0 0-2 16,0 0-5-16,0 0-3 15,8 0-5-15,2 0 13 16,9 0 4-16,-4 0 5 16,5 0-5-16,4 0 1 0,8-2-1 15,10-8 3-15,4-1-1 16,6-7-1-16,-3 3-1 15,0-2 0-15,-4 4 0 16,-8 3 0-16,-5 3-1 16,-10 4 1-16,-7 0-3 15,-8 3-2-15,-5 0 1 16,-2 0 4-16,0 0 0 16,0 0 0-16,0 0-2 15,0 0 1-15,0 0-8 16,0 0-7-16,0 0-2 15,0 0-5-15,0 0-2 0</inkml:trace>
  <inkml:trace contextRef="#ctx0" brushRef="#br0" timeOffset="98087.2941">6349 12539 0 0,'0'0'6'16,"0"0"-6"-16,0 0 1 15,119-106 1-15,-111 97-1 16,-6 6-1-16,-2 3 2 16,0 0 4-16,0 0-1 15,0 0 4-15,0 0-4 0,0 0 1 16,0 0-4-16,0 0 1 15,0 0-3-15,0 0-3 16,-13 0 0-16,-9 10-10 16,-9 12-4-16,-1 6 9 15,-5 3 4-15,-1 5 4 16,-5 3 0-16,-1-1 0 16,-1 1 0-16,1-2 0 15,0-3 0-15,7-4 0 16,6-8 0-16,14-6 0 0,8-8 0 15,6-5 0-15,3-3 0 16,0 0 0-16,0 0 0 16</inkml:trace>
  <inkml:trace contextRef="#ctx0" brushRef="#br0" timeOffset="101732.4234">8076 13709 9 0,'0'0'0'0,"154"-10"0"16,-92 10-3-16,-8 0-3 15,-5 0 6-15</inkml:trace>
  <inkml:trace contextRef="#ctx0" brushRef="#br0" timeOffset="102018.5195">9584 13709 3 0,'0'0'1'16,"0"0"-1"-16,117-4-3 15,-80 4 3-15,-8 0-1 16,-4 0 1-16,-5 0 0 16,-9 0 0-16,0 0 0 0</inkml:trace>
  <inkml:trace contextRef="#ctx0" brushRef="#br0" timeOffset="113799.4864">5061 14122 1 0,'0'0'8'16,"0"0"-1"-16,0 0 2 15,0 0-5-15,0 0 1 16,0 0-2-16,0 0 5 16,-4 0 3-16,4 0 2 15,0 0 7-15,0 0-10 16,0 0 0-16,0 0-6 15,0 0-1-15,0 0-3 16,0 0 0-16,0 0 0 16,0 0-2-16,0 0 1 15,0 0 1-15,14-1 0 16,5-1 0-16,8-2-1 0,2-2 1 16,7-2 0-16,7 0 0 15,3-2 1-15,8-2-1 16,-1 2 1-16,4 1-1 15,-1 4 0-15,-2 1 0 16,0 0-1-16,-6 2 1 16,0 2-2-16,-7 0 2 15,0 0-1-15,-3 0 0 16,-3 0-3-16,-1 0 4 16,3 2-1-16,-1 2 1 15,0-4 0-15,4 1 0 16,2 2-3-16,5-3 3 15,0 1 3-15,2-1-3 0,1 4-1 16,-4-1-1-16,-2-1 1 16,1 2 2-16,1 0-2 15,-3-3 1-15,-1 4 0 16,1-4-1-16,1 1 1 16,0 1-1-16,2-2-2 15,-2 1 1-15,-4 2 0 16,-2-1-1-16,-2-1 2 15,-3 2 0-15,-2-2-1 16,0 0 2-16,-4 2-2 16,2-3-1-16,0 4 3 15,2-1 0-15,1-1 0 16,-3-2 0-16,0 3 0 0,4-4 0 16,-2 2 0-1,2 1 0-15,1 1 0 0,1-1-1 16,1 1-1-16,2 2 2 15,0-6-1-15,2 2 1 16,0-2-1-16,0 0 1 16,-2 0-1-16,-5 2 0 15,1-2-1-15,-1 2 2 16,-2-2-1-16,3 2 1 16,-7 0-5-16,-1 0 5 15,3 0-2-15,0 2 0 16,0-4 2-16,3 0 0 0,-3 2 0 15,4 1-3 1,-2-1 3-16,0 1-2 0,1-1 2 16,-8 4-2-16,1-6-9 15,-8 4 10-15,4 0-4 16,-6-2 4-16,1 0 1 16,-3 0 0-16,3-2 0 15,1 2 1-15,1-2-1 16,5 0 1-16,1 0-1 15,0 0 2-15,5 0-2 16,-6 0 0-16,6 0 0 16,-2 0 0-16,0 0 0 15,-1-2 0-15,0 0 2 16,1-2-2-16,0 0 0 16,2 1 1-16,2 2-1 0,3-5 1 15,-3 1 0-15,2 3 0 16,3-3-1-16,-1 1 0 15,4 0 0-15,-4 0 0 16,1-2 3-16,-1 2-3 16,-1 0 0-16,-1 2 0 15,0-1 0-15,2 2 0 16,0-2 1-16,1 0-1 16,-1 1 0-16,3-3 1 15,3-2-1-15,-4 1 1 16,1 2 3-16,-5-2-3 15,-4 4-2-15,-2-3 1 0,-2 1 0 16,-1 1 0-16,-2-3 2 16,5 0 1-16,2 2-2 15,2 0 0-15,5-1-1 16,-3 1-1-16,5 3-1 16,2-2 3-16,-4 2-4 15,-1 1 2-15,-1-4 1 16,-5 2 1-16,-7 2-1 15,1 0 0-15,-4-3 0 16,0 3 0-16,0-1-1 16,-1 1 0-16,3 0 2 15,0 0-1-15,0-3 0 16,1 3 1-16,-3-2-1 0,2 1 0 16,-1 1 2-16,-2-3-2 15,-2 3 0-15,1-2 0 16,-3 2 0-16,-1 0-2 15,1 0 2-15,-1 0 0 16,3 0 2-16,-3-1-2 16,1 1 0-16,-1 0 1 15,-1-5 0-15,5 4-1 16,3 1 0-16,-1-3 0 16,0-1 0-16,0 3 0 15,-3 1 0-15,-3 0-1 16,-1 0 2-16,-4 0-1 15,1 0 1-15,3 0-1 16,1 0 0-16,-2 0 0 0,5 0 0 16,4 0 0-16,-3 0 0 15,6 0 0-15,-3 0 0 16,2 0 0-16,-2 0 0 16,3 0-1-16,-2 0 1 15,0 0 0-15,-3 0-2 16,-1 0 2-16,-5 0 0 15,-1 0 0-15,-3 0 0 16,2 1 0-16,1-1-2 16,-3 3 2-16,-1-2 2 0,2 2-2 15,-2 3 0 1,-3-6-2-16,1 1 2 0,-1 1-2 16,-2-2 2-16,0 0 0 15,1 3 0-15,-3-3 0 16,0 0-1-16,0 0 1 15,0 0 0-15,0 0 1 16,0 0-1-16,0 0 0 16,0 0 0-16,0 0 0 15,0 0 0-15,0 0 0 16,0 0 0-16,0 0-1 16,0 0 2-16,0 0-2 15,0 0 1-15,5 1 0 16,-1-1 0-16,2 2 0 15,3-2 1-15,3 4 0 0,-1-1-2 16,2-1 2-16,0 2-3 16,0 0 1-16,1 0 1 15,-3 0 0-15,1 2 0 16,-3-6 0-16,-1 1 1 16,3 3-2-16,-1-1 2 15,-2 0-1-15,1-1 0 16,-2 2 1-16,0 1-5 15,-1-4 4-15,1 2-1 16,-1-1 1-16,2 2-2 16,-4-2 5-16,-2 0-9 15,0-2 6-15,3 4-1 0,-3-4 1 16,2 0 4 0,0 1-4-16,-2 2-5 0,2-1 4 15,-2-2 1-15,0 0 0 16,-2 2 1-16,2-2-1 15,0 0 0-15,3 2 0 16,-1-2 0-16,4 3 0 16,0-2 1-16,-2-1-1 15,1 4 0-15,-1-4-1 16,2 2 1-16,-2 1 0 16,3-3 5-16,-5 3-5 15,5-2-4-15,0 2 3 16,0-1 1-16,2 0 0 0,-1 4 0 15,-2-6 0 1,1 2 1-16,0 0-1 0,0 0 0 16,0 0-1-16,-1-2 3 15,4 0 1-15,-3 2-3 16,1-2 0-16,0 2-4 16,1-2 9-16,0 2-6 15,-2-2 1-15,2 0 0 16,-2 0 1-16,-2 0 0 15,0 0 2-15,-1 0-3 16,0 0 0-16,-1 0 0 16,0 0 0-16,-1 0 0 0,-4 0-2 15,3 0 2-15,-3 0 0 16,2 0 2-16,-2 0-2 16,0 0 3-16,0 0 1 15,0 0-3-15,0 0-1 16,0 0 0-16,0 0 0 15,0 0 0-15,0 0 0 16,0 0 0-16,0 0 0 16,0 0 0-16,0 0 0 15,4 0 0-15,-2 0 0 16,0 0 0-16,1 0 0 16,-3 0 0-16,0 0 1 15,0 0-1-15,0 0 0 16,0 0 0-16,0 0 1 15,0 0 0-15,0 0 5 0,0 0-6 16,0 0-3-16,0 0 2 16,0 0 1-16,0 0 0 15,0 0 0-15,0 0-2 16,0 0 2-16,0 4 2 16,0-4-1-16,0 0 0 15,0 0-1-15,0 0 0 16,0 0 5-16,0 0-5 15,0 0 0-15,0 0 1 16,0 0 0-16,0 0 0 16,0 0-1-16,0 0 2 15,0 0-1-15,0 0 2 0,0 0-3 16,0 0 2-16,0 0-1 16,0 0 0-16,0 0 0 15,0 0-1-15,0 0 0 16,0 0 1-16,0 0 0 15,0 0-1-15,0 0 6 16,0 0-6-16,0 0 0 16,0 0 0-16,0 0 4 15,0 0-4-15,0 0 0 16,0 0 0-16,0 0 0 16,0 0 1-16,0 0-1 15,0 0 0-15,0 0 0 16,0 0 1-16,0 0-1 0,0 0 0 15,0 0 0-15,0 0 0 16,0 0 0-16,0 0 0 16,0 0 0-16,0 0 0 15,0 0 2-15,0 0-1 16,0 0-1-16,0 0-1 16,0 0 1-16,0 0 0 15,0 0 3-15,0 0-3 16,0 0 1-16,0 0-1 15,0 0 0-15,0 0 0 16,0 0-1-16,0 0 1 16,0 0-1-16,0 0 1 15,0 0 0-15,0 0-1 16,0 0 1-16,0 0 1 0,0 0-1 16,0 0 1-16,0 0 0 15,0 0-1-15,0 0 2 16,0 0-2-16,0 0 1 15,0 0-1-15,0 0 1 16,0 0-1-16,0 0 0 16,0 0 1-16,0 0 0 15,0 0 4-15,0 0-3 16,0 0 1-16,0 0-2 16,0 0-1-16,0 0 1 15,0 0 3-15,0 0-4 16,0 0 0-16,0 0-1 15,0 0-1-15,0 0 2 0,0 0 0 16,0 0 0-16,0 0 0 16,0 0 0-16,0 0 0 15,0 0 2-15,0 0-6 16,0 0 4-16,0 0 0 16,0 0 1-16,0 0-1 15,0 0 0-15,0 0-2 16,0 0 1-16,0 0-2 15,0 0 0-15,0 0 1 16,0 0 2-16,0 0 0 16,0 0-2-16,0 0 2 15,0 0 4-15,0 0-4 0,0 0-2 16,0 0-1-16,0 0 3 16,0 0-2-16,0 0-1 15,0 0 2-15,0 0 1 16,0 0 0-16,0 0 0 15,0 0 0-15,0 0 0 16,0 0 5-16,0 0-5 16,0 0 0-16,0 0 1 15,0 0-1-15,0 0 0 16,0 0 0-16,0 0 0 16,0 0-1-16,0 0 1 15,0 0 0-15,0 0 0 16,0 0-1-16,0 0 1 0,0 0 0 15,0 0-4-15,0 0 6 16,0 0-4-16,0 0 4 16,0 0-2-16,0 0 0 15,0 0 0-15,0 0 0 16,0 0 0-16,0 0 0 16,0 0 0-16,0 0 0 15,0 0 2-15,0 0-2 16,0 0 0-16,0 0 0 15,0 0-2-15,0 0 2 16,0 0 0-16,0 0 0 16,0 0 0-16,0 0 0 15,0 0-1-15,0 0 1 16,0 0 0-16,0 0 0 0,0 0 1 16,0 0 1-16,0 0-2 15,0 0-2-15,0 0 1 16,0 0 1-16,0 0 0 15,0 0 0-15,0 0-1 16,0 0 1-16,0 0 0 16,0 0 1-16,0 0-1 15,0 0 0-15,0 0 0 16,0 0-1-16,0 0 1 16,0 0 0-16,0 0-2 15,0 0 4-15,0 0-2 16,0 0 0-16,0 0 0 15,0 0 0-15,0 0-1 0,0 0 1 16,0 0-4-16,0 0 3 16,0 0-3-16,0 0-2 15,0 0 3-15,0 0 1 16,0 0-2-16,0 0 3 16,0 0 1-16,0 0 2 15,0 0 1-15,0 0-3 16,0 0 0-16,0 0 1 15,0 0-1-15,0 0 0 16,0 0 0-16,0 0 0 16,0 0 0-16,0 0-1 15,0 0 1-15,0 0 0 0,0 0 0 16,0 0 0-16,0 0 0 16,0 0 0-16,0 0 2 15,0 0-1-15,0 0-1 16,0 0-3-16,0 0 3 15,0 0 2-15,0 0-2 16,0 0-1-16,0 0 1 16,0 0 0-16,0 0 0 15,0 0-5-15,0 0 5 16,0 0 0-16,0 0-1 16,0 0 0-16,0 0 1 15,0 0 0-15,0 0 0 16,0 0 0-16,0 0 0 0,0 0 0 15,0 0-2 1,0 0 2-16,0 0 0 0,4 0-1 16,5 0 1-16,0 0 0 15,0 0 3-15,-3 0-3 16,2 0-2-16,-4 0 1 16,0 0 1-16,1 0 1 15,1 0-1-15,4 2 0 16,-2-2-2-16,3 3 2 15,1-3 0-15,-1 0 0 16,-1 1-2-16,2-1-2 16,-3 1 2-16,-1 2 2 15,2-1 0-15,-3-2 0 16,1 1 0-16,3-1 0 0,-1 0 1 16,-2 0-1-16,1 0 0 15,-3 0 1-15,2 0-1 16,-4 0-1-16,-2 0 1 15,2 0 0-15,1 0 0 16,-1 0 0-16,0 0 0 16,2 0 1-16,-2 0-2 15,-2 5 2-15,0-5-2 16,-2 0 2-16,0 0-1 16,0 0 0-16,0 0 2 15,0 0 0-15,0 0-1 16,0 0 5-16,0 0-6 15,0 0 0-15,0 0 0 0,0 0 0 16,3 0 0-16,-3 0 0 16,0 0 1-16,0 0 0 15,0 0 4-15,0 0-3 16,0 0 2-16,0 0-4 16,0 0 2-16,0 0-2 15,0 0 1-15,0 0-1 16,0 0-1-16,0 0 0 15,0 0 1-15,0 0 0 16,0 0-1-16,0 0 1 16,0 0 0-16,0 0 3 15,0 0 1-15,0 0-3 0,0 0 4 16,0 0-4 0,0 0-1-16,0 0 0 0,0 0 0 15,0 0-1-15,0 0 0 16,0 0 1-16,0 0 0 15,0 0 0-15,0 0-4 16,0 0 4-16,0 0 1 16,0 0-1-16,0 0 2 15,0 0-2-15,0 0 1 16,0 0-1-16,0 0 1 16,0 0-1-16,0 0 0 15,0 0 0-15,0 0 0 16,0 0 0-16,0 0 0 0,0 0 1 15,0 0-2 1,0 0 1-16,0 0-1 0,0 0 1 16,0 0 0-16,0 0 0 15,0 0 0-15,0 0-1 16,0 0 1-16,0 0-2 16,0 0 2-16,0 0 0 15,0 0 0-15,0 0-1 16,0 0 1-16,0 0-5 15,0 0 3-15,0 0 2 16,0 0-2-16,0 0 2 16,0 0 0-16,0 0 1 15,0 0-1-15,0 0 0 16,0 0 0-16,0 0 0 0,0 0 0 16,0 0 0-16,0 0 0 15,0 0 0-15,0 0 0 16,0 0 0-16,0 0 0 15,0 0 0-15,0 0 0 16,0 0 0-16,0 0 0 16,0 0 0-16,0 0-1 15,0 0 1-15,0 0 2 16,0 0-2-16,0 0-1 16,0 0 1-16,0 0 0 15,0 0 2-15,0 0-2 16,0 0 0-16,0 0 1 15,0 0-2-15,0 0 2 0,0 0-1 16,0 0 0 0,0 0 0-16,0 0 0 0,0 0 2 15,0 0-2-15,0 0 0 16,0 0 0-16,0 0-2 16,0 0 4-16,0 0-2 15,0 0 0-15,0 0 0 16,0 0 1-16,0 0-4 15,0 0 3-15,0 0 0 16,0 0 2-16,0 0-2 16,0 0 0-16,0 0 0 15,0 0 0-15,0 0 0 0,0 0 0 16,0 0 2-16,0 0-1 16,0 0 3-16,0 0-3 15,0 0 4-15,0 0-4 16,0 0 5-16,0 0-6 15,0 0 6-15,0 0-5 16,0 0-1-16,0 0 0 16,0 0 0-16,-3 0 0 15,3-5 7-15,-2 2-4 16,-2-2-2-16,2-4-1 16,-4 1-1-16,0 2 1 15,-1-4-2-15,-1 1 0 16,-2 2 2-16,2-3 1 15,-1 0-1-15,0 2-1 16,2-1 1-16,0 5 0 0,3 1 0 16,-2-2 2-16,1 4-2 15,-4-3 0-15,0-2 0 16,3 2 0-16,-3 0 0 16,4 1 0-16,-2 2 2 15,3-3-4-15,0 2 1 16,1-2 1-16,-1-1 0 15,2 4 0-15,-2-4 4 16,1 4-4-16,0 1-1 16,1-5 1-16,2 5 1 15,-2 0-1-15,2 0 1 16,0-1 0-16,0 1-2 0,0 0 2 16,0 0 0-16,0 0-1 15,0 0-9-15,0 0 3 16,0 0-3-16,0 0-1 15,0 0-13-15,7 15 4 16,9 10 18-16,10 9 0 16,6 1 0-16,3 2-1 15,1 1 2-15,-3-8-1 16,-2-1-11-16,-2-8 10 16,-2-1-9-16,-7-4 2 15,-4-6 5-15,-8-3 4 16,-3-6 0-16,0-1 1 15,-5 0 3-15,0 0 8 0,0 0 3 16,0 0-4-16,0 0 1 16,0 0-6-16,-2 0 7 15,-6 0-10-15,-3 0-3 16,1 0 0-16,-2 0 0 16,-3 0 0-16,1 0 0 15,1 0 0-15,0-1-3 16,-3-2 4-16,3 1-1 15,-3 0 0-15,1-2 4 16,-1-1-2-16,-2-2-1 16,-4 1-1-16,4 0 7 15,0 2-5-15,0 2 0 0,3 2-2 16,1 0 0-16,-5 0-2 16,-10 0 2-16,-8 20-3 15,-7 8 1-15,4 6 2 16,2 1 0-16,10-3 3 15,5-4-3-15,5 0 0 16,3-2 2-16,-1-1-1 16,3-6 1-16,6-9-2 15,2-3 1-15,3-7-1 16,2 0 0-16,0 0 1 16,0 0-2-16,-2 0-6 15,-1 1-11-15,-5 4 0 16,-1-3 2-16,-5 3-24 15</inkml:trace>
  <inkml:trace contextRef="#ctx0" brushRef="#br0" timeOffset="115157.7686">10761 12882 0 0,'0'0'16'16,"0"0"-7"-16,0 0 8 15,0 0 5-15,0 0-10 16,0 0-12-16,0 0 0 15,-3-13 0-15,-12 22-9 16,-9 25 6-16,-10 18 3 16,-5 18 0-16,2 6 5 15,2 3 10-15,6-10-5 16,5-6-3-16,3-13-5 16,5-10-1-16,6-10 7 15,1-7-8-15,5-15 0 16,1-1 1-16,3-5 2 0,0-2 0 15,0 0 0 1,0 0 1-16,0 0 2 0,0 0 0 16,0 0-1-16,0 0-3 15,0 0 2-15,0 0-2 16,0 0 1-16,0 0-3 16,0 0 0-16,0 0 0 15,0-17-1-15,0-6-7 16,0-4 6-16,0-9 2 15,0 1 0-15,0-7-2 16,0-5 2-16,0 0 1 16,3 0 0-16,-1 5 0 15,0 7 2-15,0 6 4 16,-2 8-2-16,0 2-3 0,0 7 1 16,0 7-3-16,0 2 0 15,0 0 2-15,0 3-2 16,0 0-5-16,0 0-2 15,2 0-2-15,3 5-2 16,-1 15 8-16,2 10-3 16,-3 8 6-16,0 5 0 15,-3 1 4-15,0-1-3 16,0-4-1-16,0-8 0 16,0-3 1-16,0-7 0 15,0-7-1-15,0-6 0 16,0-6 3-16,0-2-2 15,0 0 1-15,0 0 4 0,0 0-2 16,2 0 3-16,0 0 5 16,9 0-3-16,11-16 0 15,12-18-6-15,10-11-2 16,1-1 2-16,-3 1-3 16,-7 8 2-16,-6 9-2 15,-4 8 0-15,-5 6-3 16,-4 4 3-16,-5 4 0 15,-4 4-2-15,-3 0 1 16,-2 2 1-16,-2 0-1 16,0 0 1-16,0 0 0 15,0 0-1-15,0 0-3 0,0 0 1 16,0 0-8 0,0 0-2-16,0 0-16 0,0 0-5 15,0 0-22-15</inkml:trace>
  <inkml:trace contextRef="#ctx0" brushRef="#br0" timeOffset="116274.22">10303 12976 1 0,'0'0'10'16,"0"0"-3"-16,0 0 0 15,0 0-3-15,0 0-3 16,0 0 1-16,2-4-2 16,-2 4 0-16,0 0-1 15,0 0-2-15,6 0-1 16,3 0-6-16,7 18 9 16,1 8 0-16,-1 2 1 15,-3 2-1-15,1-2 1 16,-1-6 1-16,-2-5-1 0,-4-5 2 15,-2-7-2 1,-3-1 0-16,0-4 2 0,-2 2-1 16,0-2 1-16,0 0 3 15,2 0 3-15,0 0-1 16,5 0-2-16,9 0 4 16,11 0-5-16,10-16-1 15,10-4 4-15,6-4-4 16,1-2-3-16,0 2-1 15,-4 3 1-15,-5 2 0 16,-7 2-1-16,-7 6-1 16,-8 5-5-16,-6 0-3 15,-3 2 0-15,-7 2 10 16,-3 0 0-16,-4 2-4 0,0 0-1 16,0 0-7-16,2 0-3 15</inkml:trace>
  <inkml:trace contextRef="#ctx0" brushRef="#br0" timeOffset="117991.4706">10413 12727 1 0,'0'0'8'0,"0"0"0"15,0 0-3-15,0 0-5 0,0 0 1 16,0 0 1-16,3-16-1 16,-3 16-1-16,0 0 2 15,0 0-1-15,0 0-1 16,0 0 0-16,2 0-3 15,7 0-4-15,9 16 4 16,6 16 3-16,3 8 0 16,2 11 0-16,-2-1 0 15,-3 3 0-15,-2 0 0 16,-1-5-2-16,-6-6 2 16,-1-5 2-16,-1-10-2 15,-7-7 0-15,2-6 1 16,-4-8-1-16,-4-2 2 0,2-4-2 15,-2 0 5-15,0 0-1 16,0 0 2-16,0 0-3 16,0 0 4-16,0 0 0 15,0 0-5-15,0 0 1 16,0 0-2-16,0 0 1 16,0 0-2-16,0 0-3 15,0 0 2-15,0 0 0 16,0 0-10-16,0 0 9 15,0 0 2-15,0 0 0 16,0 0 0-16,0 0 1 16,0 0 0-16,0 0 1 15,0 0 4-15,0 0-3 0,0 0-1 16,0 0-1-16,0 0 2 16,0 0-3-16,0 0 1 15,0 0 1-15,2 0-2 16,-2 0 6-16,0 0-1 15,0 0 2-15,2 0-1 16,5-1-4-16,13-18 1 16,11-7-3-16,14-5-1 15,2-6-2-15,-1 3 0 16,-5 8 2-16,-3 2-8 16,-5 4 1-16,-4 4 0 15,-4 2 3-15,-6 4 5 16,-5 1 0-16,-10 6 0 15,-2 3 0-15,-2 0-1 0,0 0 3 16,3 0-4-16,-3 0 3 16,0 0-2-16,0 0-3 15,0 0-13-15,0 0-5 16</inkml:trace>
  <inkml:trace contextRef="#ctx0" brushRef="#br0" timeOffset="121913.5473">12824 14159 0 0,'0'0'1'0,"0"0"-1"16,114-24 6-16,-77 16 5 15,4 0-5-15,6-6 0 16,6 2 5-16,7-3-8 16,3 3 2-16,3 3-5 15,-1 3 0-15,-3-1 0 0,-4 2 1 16,-6-1-1 0,-6 0 0-16,-1 1 0 0,-3-1 1 15,2 1 5-15,4-4-1 16,-1 1-1-16,6 3 0 15,0-1-4-15,1 0 0 16,-3 1 0-16,0 4 2 16,-7-4-2-16,-1 1 0 15,-1 4 0-15,-8-5-2 16,-1 2 2-16,-2 3 0 16,0 0 2-16,6-2-2 15,1 0 0-15,1-2 0 16,-1 2 1-16,3-2-1 0,1 3 0 15,5-4 0-15,1 4-1 16,2-4 4-16,-4 1-4 16,-1 2 1-16,-5-2 0 15,0 2 0-15,3 0 0 16,-1 2-1-16,-2-2 1 16,0 2 0-16,-4-2 0 15,-1 2-4-15,3 0 4 16,3 0 0-16,1 0 0 15,4 0 3-15,4 0-3 16,-1 0-2-16,2 0 2 16,-4 0 0-16,-3 0 0 15,-1 0-2-15,-1 0 2 16,-5 0-1-16,1 2 1 0,-1 0 0 16,-4 2 0-16,2 0 0 15,-1-2 0-15,-1 2 0 16,3-2 0-16,1 2 0 15,4 1 0-15,1-3 0 16,-4 3 1-16,5-1-1 16,-4 3 0-16,1-2 0 15,7-1 1-15,-2 1-2 16,4 1 1-16,-3-3-1 16,-5 3 0-16,1-2 1 15,-4 0 0-15,-1 0 0 0,0 0 2 16,-2-4-6-1,5 2 8-15,2 2-3 0,3-1-1 16,-1 1 0-16,4 2-1 16,-2-3 1-16,5 1 0 15,1 1 1-15,-4-1-3 16,2 2 2-16,-4-5-1 16,6 3-1-16,-1-1 2 15,-2 1 2-15,4-2-1 16,1 2 2-16,2-3-3 15,2 2 0-15,-3 1 3 16,-1 1-4-16,2-1 1 16,0 2 0-16,2 1 0 15,-1-1 1-15,1-1-1 0,4 0 0 16,-4-1 1-16,7 4-1 16,-1-5 0-16,4 3-1 15,3 3-2-15,-2-1 6 16,-1-2-2-16,0-2-1 15,-3 0 0-15,3-4 1 16,3 0 2-16,6 2-1 16,-8-2 4-16,-1 0 0 15,-7 0 5-15,-1 0-4 16,4 0-6-16,1 0-1 16,2 0 1-16,5 0 1 15,1 0 0-15,1 0 0 16,1 0 0-16,-4 0 0 15,1 0-1-15,-3 0-1 0,-2 0 1 16,-1 0-1-16,-3 0 0 16,1 0 0-16,-4 0 0 15,-2 0 1-15,-2-2 3 16,-2-2-1-16,8 0 1 16,3 0 1-16,8 0-5 15,5 2 0-15,-2-2 0 16,-2 0 0-16,-5 2 0 15,-9-2 1-15,-2 4-1 16,0-3 0-16,-1 3 1 16,-1-2-1-16,2 2 0 15,-2 0 0-15,2 0 0 16,0-1 1-16,-5-1-1 0,3 2 1 16,-3 0-2-16,5 0 2 15,3 0-1-15,1 0 0 16,0 0 0-16,1 0 0 15,-5 0 0-15,0 0 0 16,-8 0-2-16,-5 0 2 16,0 0 0-16,-2 0 1 15,-4 0-1-15,1 0 3 16,1 0-3-16,3 0-2 16,2 0 2-16,2 0 5 15,-1 0-4-15,-5 0-1 16,-7 0 0-16,-1 0 2 15,-7 0 0-15,-7 0 2 0,2 0-4 16,0-5 2-16,-4 2 1 16,0-1 3-16,0-1-3 15,-1 4 3-15,3-5-3 16,-1 2 0-16,-6 0-1 16,-3 1-1-16,-2 3 0 15,0-1 1-15,1-2-2 16,-5 1 1-16,-1 2 2 15,0 0 3-15,-3 0-1 16,2 0-1-16,-2-1-1 16,2 1 0-16,-2 0-1 15,0 0-2-15,0 0 2 0,0 0 0 16,0 0-2 0,0 0 2-16,0 0 0 0,0 0 1 15,0 0-1-15,0 0-2 16,0 0 2-16,0 0 0 15,0 0-2-15,0 0 0 16,0 0 0-16,0 0 0 16,0 0-2-16,0 0-3 15,0-3 2-15,-2 3-4 16,-10-2 3-16,-3 1 2 16,-8-4-5-16,-6 1 3 15,-2 3 0-15,-2-3-2 16,-3 4-1-16,-1 0-1 0,-6 0-5 15,-1 0 1 1,-6 4-1-16,2 4 4 0,-2 0-7 16,3-1 6-16,3 2 5 15,0-1 5-15,1-7-1 16,-1 6 1-16,1-2 0 16,1-4 0-16,2-1 0 15,2 0 0-15,0 0 0 16,0 0 0-16,1 0 3 15,-4 0-3-15,-3-4 0 16,-3-2 0-16,-6-2 0 16,-1 0-1-16,2-1 2 15,4 3-1-15,3-3 1 0,1 1 1 16,2-1-1-16,-6 4-1 16,-3-4 0-16,-4 3-1 15,-5 0-1-15,0 5 2 16,-1-8 2-16,1 4-2 15,2 0 0-15,-2 1 0 16,4 3 0-16,0-2 0 16,3 2 0-16,0 1-2 15,-5 0 1-15,-5 0 1 16,1 0-6-16,4 0 3 16,-2 0-2-16,-3 0-1 15,-1 0 6-15,-1 0-4 16,1 0 4-16,6 0 0 15,4 0 0-15,0 0 0 0,4 0 0 16,-2 0 0-16,0-4 3 16,4-2-3-16,-8-3 0 15,2 3 0-15,-4 0 0 16,-2-2 0-16,5 2 0 16,-1 2 0-16,0-1 0 15,1 0 0-15,1 1 0 16,-1-2 1-16,-3 0 0 15,-4 0-1-15,-10 0-2 16,-6 4 2-16,-11-2 1 16,-3 2-1-16,-3 0-5 15,1-3 5-15,-6 3 1 0,-3-3 2 16,1 1-3-16,6 2 0 16,3 2 0-16,-7 0 0 15,-14 6-3-15,-21 18-73 16</inkml:trace>
  <inkml:trace contextRef="#ctx0" brushRef="#br0" timeOffset="123271.4984">5808 15723 5 0,'0'0'11'0,"0"0"-11"0,0 0-5 16,0 0 5-16,0 0 2 15,0 0-2-15,-7-90-6 16,7 90 2-16,0 0 4 16,0 0 0-16,-2 0 1 15,2 0 13-15,-2 0-6 16,2 0-5-16,0 26-1 15,0 14 4-15,0 17 10 16,0 12 6-16,4 11-13 16,3 5-2-16,0-1-1 0,4 2-3 15,0-6-2-15,0 1 3 16,4-15-2-16,1-6 0 16,9-8-1-16,2-16 1 15,4-10-1-15,5-12-1 16,4-6 4-16,1-8 2 15,13 0-3-15,9-8 15 16,1-24-8-16,6-16-1 16,-6-14-2-16,-9-6 2 15,-5-9-8-15,-10-7-1 16,-7-4 1-16,-6-2 3 16,-11-5-4-16,-8 7 0 15,-8 7-1-15,0 10-1 0,-4 3 4 16,-18 6-1-1,-1 1-1-15,1 11-1 0,2 8 1 16,3 13 0-16,-1 6 0 16,5 4 0-16,1 8-4 15,5 9-1-15,5 2-14 16,0 0-15-16,2 0-8 16,0 0-1-16,0 0 6 15</inkml:trace>
  <inkml:trace contextRef="#ctx0" brushRef="#br0" timeOffset="123558.5565">7386 15762 60 0,'0'0'65'0,"0"0"-26"16,0 0-35-16,0 0-4 16,0 0-4-16,0 0-5 15,100-31-22-15,-22-5 12 16,14-8 13-16,1-1 0 16,-2 10 5-16,-4-2 1 15,-11 15-11-15,-16 4-19 16,-22 8 10-16,-14 6 11 0,-15 1-4 15</inkml:trace>
  <inkml:trace contextRef="#ctx0" brushRef="#br0" timeOffset="123761.2258">7876 15727 17 0,'0'0'24'0,"0"0"-22"16,0 0 3-16,0 0-3 16,0 0 1-16,0 0 3 0,149 0-1 15,-84 0 1-15,-1-15-6 16,1 2-16-16,-5-3-13 16</inkml:trace>
  <inkml:trace contextRef="#ctx0" brushRef="#br0" timeOffset="124389.5929">9123 14716 4 0,'0'0'3'15,"0"0"32"-15,0 0-35 0,0 0 1 16,-122-54-1-16,88 54 0 16,-6 24 0-16,-1 24-1 15,0 11-2-15,5 7 3 16,9 2-1-16,10-6 1 16,5 3-1-16,6-6-5 15,6-4-1-15,0-11 6 16,0-8 0-16,8-8-3 15,9-6 4-15,-2 0 0 16,-1-1 1-16,-1-2 0 16,-5 0-1-16,-5-2 0 15,-3 1-1-15,0 8-2 0,-11 7 3 16,-18 1 3 0,-9-1 8-16,0-2-6 0,7-9-1 15,11-9-4-15,11-4 2 16,7-9 10-16,2 0-9 15,0 0 2-15,0 0-5 16,4 0-12-16,21 0-9 16,15-4 10-16,4-1 7 15,1 5 3-15,-7 0 1 16,-3 5-2-16,1 17-1 16,-2 13 3-16,4 13 9 15,1 25 16-15,1 13-4 16,3 19 8-16,-1 17-11 15,0 16-3-15,1 10 0 16,-5 3-9-16,-1 2-2 0,-3-15-3 16,-3-10-1-16,-7-12-11 15,-1-22 4-15,-5-21-9 16,2-19-1-16,4-16-26 16,8-20-13-16</inkml:trace>
  <inkml:trace contextRef="#ctx0" brushRef="#br0" timeOffset="124779.7347">9738 15523 34 0,'0'0'58'15,"0"0"-58"-15,0 0-4 16,0 0-14-16,-46-117 10 16,42 107-6-16,0 5 11 15,4 4 2-15,0 1 1 16,0 0-1-16,0 0-4 15,0 12-3-15,0 22 8 0,12 16 4 16,3 12 1-16,-1 8 6 16,-1-1-5-16,-3-2-2 15,-2-10-3-15,-3-3-1 16,-3-17 0-16,0-8-5 16,0-14-7-16,0-7-2 15,-2-7-16-15</inkml:trace>
  <inkml:trace contextRef="#ctx0" brushRef="#br0" timeOffset="124952.5683">9576 14893 122 0,'0'0'0'0,"0"0"0"15,0 0-2-15,0 0-50 16,0 0 1-16</inkml:trace>
  <inkml:trace contextRef="#ctx0" brushRef="#br0" timeOffset="125162.2215">10160 15423 86 0,'0'0'21'0,"0"0"-21"16,0 0-47-16,0 0 25 15,89 156 14-15,-54-74-10 16</inkml:trace>
  <inkml:trace contextRef="#ctx0" brushRef="#br0" timeOffset="125282.5404">10278 16120 14 0,'0'0'21'16,"0"0"-21"-16,-10-147 0 15,10 73-24-15</inkml:trace>
  <inkml:trace contextRef="#ctx0" brushRef="#br0" timeOffset="125439.5798">10398 15597 12 0,'0'0'6'16,"0"0"-6"-16,0 0-1 15,0 0-9-15,0 0 3 16,140 5 7-16,-113 30 0 16,2 7 0-16,0 10 0 15,-2 0 0-15,0 4 0 16,-4 1 0-16,-4-4 0 15,-6-3 0-15,-6-6 0 0</inkml:trace>
  <inkml:trace contextRef="#ctx0" brushRef="#br0" timeOffset="125784.2101">10788 14949 149 0,'0'0'42'0,"0"0"-40"15,0 0-2-15,0 0-4 16,0 0-15-16,0 0-19 15,33 17 10-15,-6 25 28 16,2 11 0-16,-5 9 0 16,-3 8 0-16,-2 7-1 15,-5-1 1-15,-1 1 1 16,-1-12-1-16,-1-1-3 16,-3-5 2-16,4-9-23 15,-3-6-3-15,-1-6-22 16</inkml:trace>
  <inkml:trace contextRef="#ctx0" brushRef="#br0" timeOffset="125994.6699">10901 15651 64 0,'0'0'55'0,"0"0"4"16,0 0-55-16,0 0-4 15,0 0-6-15,0 0-27 16,81-13-7-16,-21-7 30 16,9-1-3-16,0-5 3 15,0-5-11-15,-7-1-15 0,-10 1 23 16</inkml:trace>
  <inkml:trace contextRef="#ctx0" brushRef="#br0" timeOffset="126212.3526">11454 15360 9 0,'0'0'29'16,"0"0"13"-16,0 0-21 15,0 0-9-15,0 0-9 16,0 0 1-16,-47-62 6 16,40 62 3-16,5 0-13 15,-2 0-6-15,-5 0-2 16,-7 22-30-16,-9 14 31 16,-4 12 7-16,0 6-5 15,4 4 4-15,2-3-2 16,9-8 0-16,5-6-5 15,9-9-8-15,0-11-10 0,0-6 16 16,25-7-1 0,11-6 10-16</inkml:trace>
  <inkml:trace contextRef="#ctx0" brushRef="#br0" timeOffset="127163.5865">11577 15343 66 0,'0'0'38'15,"0"0"-18"-15,0 0-20 16,0 0-1-16,0 0-4 16,0 0-14-16,-3-13-2 15,3 13 5-15,0 7 7 0,7 26 7 16,4 15 4-16,-2 18 1 16,-6 16 16-16,-3 13-5 15,0 5-2-15,0 4-4 16,-12-1-6-16,1-1 0 15,4-4-2-15,3-4 0 16,2 0 1-16,2-13-1 16,0-12-1-16,0-10-3 15,0-19-2-15,4-16-2 16,1-11-5-16,-3-7 11 16,-2-3 2-16,0-3 2 15,0 0 10-15,0 0 7 16,0 0 3-16,-25-18-2 0,-13-14-20 15,-4-20 0 1,0-10 0-16,2-10 7 0,11-14-7 16,8-13-1-16,15-11-6 15,6-11-4-15,2 1-9 16,27 7 8-16,6 12 12 16,8 10 11-16,6 11 5 15,2 9-5-15,1 4-11 16,-6 13 0-16,-8 14-5 15,-9 12-13-15,-9 7 11 16,-9 12 6-16,-4 1 0 16,-7 3 1-16,0 5 12 15,0 0 6-15,0 0 7 0,0 0-18 16,0 0-4-16,0 0-1 16,0 0-2-16,0 0-3 15,0 0 2-15,0 0-4 16,3 0-9-16,5 8-17 15,5 19 1-15,8 10 30 16,1 12 0-16,2 5 4 16,3 3-4-16,0-7-3 15,6-7-3-15,0-2-5 16,8-11-10-16,-5-12 0 16,-3-8-1-16,-4-10 11 15,-6 0 8-15,-8-9 3 16,-1-18 10-16,-6-18 4 15,-8-16-14-15,0-12 4 0,0 2-4 16,-4 10 9 0,-6 19 28-16,2 15 2 0,6 10-23 15,-1 8-1-15,3 5-15 16,0 4-8-16,0 0-21 16,0 0 0-16,0 3 2 15,7 18 19-15,9 12 4 16,-5 4 3-16,0 6 1 15,-4-1 0-15,-3-6 4 16,1-14-7-16,-3-10 3 16,2-7-2-16,-2-5-2 15,0 0 2-15,1 0 2 0,1-5 5 16,8-34 9-16,3-16-14 16,1-20-20-16,-8-2 2 15,-5-8 10-15,-3-9 3 16</inkml:trace>
  <inkml:trace contextRef="#ctx0" brushRef="#br0" timeOffset="127943.7651">12136 14341 12 0,'0'0'36'0,"-71"-138"-24"15,40 86 12-15,2 16-11 16,8 10-7-16,6 9 2 16,5 11-2-16,6 5-5 15,4 1-1-15,-2 0-15 16,2 30-21-16,0 22 28 0,0 26 8 15,0 13 5 1,11 12 0-16,11 12-4 0,5 5 3 16,6 6-3-16,3-5 0 15,5-7-1-15,1-16 2 16,7-7-2-16,2-15-3 16,5-13 0-16,2-10-6 15,-2-13 1-15,-6-14-4 16,0-11 4-16,-11-12 1 15,-3-3-7-15,-7 0 14 16,0-16 15-16,0-19-1 16,-2-20-14-16,0-11 0 0,-11-6-19 15,-12 4 19 1,-4 9 5-16,0 15 2 0,-16 4 24 16,-3 14-6-16,-4 2-12 15,3 8 11-15,2 6-14 16,-2 6-6-16,4 0-4 15,-3 4-2-15,-2 4-8 16,-4 17-17-16,2 21 11 16,0-1 13-16,3 12 3 15,5-1 0-15,9-2-1 16,6-2 1-16,0-9 0 16,12-4-5-16,19-9-6 15,9-10 11-15,7-5-8 16,4-11 1-16,3 0-3 15,-3-19 10-15,0-15 1 0,-2-8 0 16,-7-2 11-16,-5 3-2 16,-11 5 11-16,-8 10 10 15,-3 8-3-15,-3 1-26 16,-2 4-2-16,-3 11-2 16,0 2-2-16,2 0-4 15,2 0-10-15,5 0 4 16,-1 15 6-16,3 6 7 15,-1 8-1-15,4 5 1 16,1-7-2-16,-4 3 0 16,0-10-4-16,0-3-7 15,-5-10 6-15,5-3 7 0,0-4 1 16,6 0 2-16,12 0 7 16,4-11 10-16,3-6-9 15,-6 3-10-15,-3 1 0 16,-1 3-2-16,-2 2 1 15,0-1-13-15,3 4-25 16</inkml:trace>
  <inkml:trace contextRef="#ctx0" brushRef="#br0" timeOffset="128243.6877">12181 14596 123 0,'0'0'93'0,"0"0"-93"16,0 0-17-16,0 0-15 15,0 0 7-15,0 0-33 16,187-57 38-16,-72 42-7 15,12-7 12-15,7-4-1 16,0-4 13-16,-10-2 0 16,-14 0 3-16,-19 5 0 15,-11 5 0-15,-16 8 0 0,-10 4 0 16</inkml:trace>
  <inkml:trace contextRef="#ctx0" brushRef="#br0" timeOffset="130957.5393">14203 15205 43 0,'0'0'20'0,"0"0"-2"16,0 0-17-16,0 0 26 15,0 0 9-15,0 0-1 16,0 0-14-16,0 0-19 0,0-23-2 16,0 28-9-16,0 21 6 15,5 13-2-15,8 11 5 16,-2 10 13-16,-4 2-4 15,0-3 0-15,0-4-6 16,-3-14-3-16,-135-143-220 94,81 4 220-94,6-1 0 15,3-8 0-15,8 3 0 0,8-10 0 16,10 0 0 0,15 12 0-16,0 21 0 0,0 37 0 15,7 40 0-15,7-13 0 16,-14 15 0-16,-10-3 0 16,-17-5 155-16,27 10-142 15,0 0-9-15,0 0-4 16,0 0-9-16,0 0 6 15,0 0 2-15,-29-12 1 16,29 12-22-16,0 0-64 16</inkml:trace>
  <inkml:trace contextRef="#ctx0" brushRef="#br0" timeOffset="132195.7243">14464 15302 11 0,'0'0'14'16,"0"0"2"-16,129-48-12 0,-93 42 0 16,-1 6 1-16,-3 0 0 15,1 20 0-15,2 16-5 16,0 10 2-16,-7 6-1 15,-3 4 1-15,-9-7-2 16,-8-9 0-16,-3-13 0 16,-3-13-2-16,-2-5 2 15,0-9 0-15,0 0 1 16,2 0 1-16,-2-9 9 16,0-18-11-16,0-13-11 15,4-4-6-15,12 3 1 16,3 15 16-16,0 12-1 15,-5 5-3-15,-3 9 4 16,-3 0 3-16,-6 0-2 16,1 0 0-16,-3 0-1 0,0 0 0 15,0 0 12-15,3 9-5 16,8 1-4-16,9 8 4 16,6-1 1-16,10 0-8 15,2-9 8-15,4-6-8 16,1-2 0-16,-6-10 7 15,1-30 2-15,-9-18 3 16,-8-15 6-16,-15-10-18 16,-6-16 6-16,-14-13-6 15,-24-7 4-15,-4 7 8 0,-3 22-1 16,8 28 29 0,8 28-16-16,6 20-1 0,12 8-23 15,5 6 0-15,4 0-3 16,0 0-1-16,-1 0-7 15,3 0-1-15,-2 0 7 16,2 14-1-16,0 20 4 16,0 20 1-16,11 27 1 15,9 18 1-15,8 12 0 16,7 1 0-16,-4-8 0 16,4-7-1-16,-3-16-2 15,-1-14-5-15,-4-19-6 16,-4-23-6-16,0-10 0 15,-7-13 13-15,3-2 6 16,0-2 3-16,3-28 0 0,7-20-3 16,0-18-13-16,3-10-36 15,-7-3 8-15,-6 13 19 16,-13 22 22-16,-4 18 7 16,-2 14 24-16,0 8-4 15,0 4-8-15,0 0-1 16,-11 2 2-16,-2 0-9 15,0 0-6-15,2 0-5 16,-1 12-1-16,3 24-4 16,3 18 1-16,4 10 3 15,2 7 1-15,0-7 0 16,15-7 0-16,14-13-2 0,4-13 1 16,5-9-10-1,3-14 3-15,1-6 0 0,7-2-2 16,0-13 1-16,4-28-10 15,1-21-6-15,0-8-8 16</inkml:trace>
  <inkml:trace contextRef="#ctx0" brushRef="#br0" timeOffset="132627.7784">16124 15061 1 0,'0'0'2'16,"0"0"-2"-16,0 0 0 16,0 0 6-16,0 0 15 15,0 0-2-15,9-9-1 16,-9 9 2-16,0 0-19 15,-9 0 4-15,-4 0-5 16,0 6-1-16,3 1 0 16,6-3-3-16,4 10 2 0,0 5-5 15,0 4-7-15,0 11 14 16,2 0 0-16,10 13 3 16,5-1-3-16,5 5 8 15,3 2-7-15,4-2 3 16,4-2-3-16,5-5-2 15,-2-4 2-15,-1-3-1 16</inkml:trace>
  <inkml:trace contextRef="#ctx0" brushRef="#br0" timeOffset="132946.6809">16862 15155 0 0,'22'-76'0'16,"-16"6"17"-16,-6 70-9 15,0 0 20-15,0 0-9 16,0-104 23-16,0 104-31 0,0 0-11 16,-2 0-6-1,-2 0 0-15,-3 0 5 0,-2 0 1 16,-11 0 0-16,-13 11-5 15,-7 12-51-15,-7 0 5 16</inkml:trace>
  <inkml:trace contextRef="#ctx0" brushRef="#br0" timeOffset="133965.0859">16634 15043 26 0,'0'0'9'0,"0"0"-9"16,0 0 0-16,0 0 3 0,0 0-3 15,0 0-4-15,2 0 1 16,-2 0 1-16,2 0 2 15,5 0 0-15,3 6 0 16,2 0 2-16,7 0 4 16,-4-6-1-16,1 4-2 15,-3-4-3-15,-1 0 9 16,-6 0-4-16,-4 0 10 16,0 0 8-16,-2-16 2 15,0-6-21-15,0-10-4 16,-18 5 0-16,1 8 2 15,1 7 5-15,3 6 11 16,4 6-8-16,0 0-10 0,-6 8-3 16,-8 25 0-1,-4 20 2-15,0 9 1 0,8-2-1 16,11 11-1-16,8-3 0 16,0 2 2-16,29-2 0 15,8-6 0-15,7-14-7 16,12-11-3-16,11-21-4 15,11-15 3-15,2-1-6 16,-2-26-8-16,-13-13-7 16,-15-11 11-16,-15-5 18 15,-14-1 3-15,-5-2 8 16,-7 0 4-16,-1 5 5 0,4 7-5 16,-5 7-5-1,1 4 14-15,-1 11-15 0,-2 8 1 16,-1 10 1-16,1 4 0 15,-5 2 1-15,0 0-4 16,0 0-4-16,0 0 1 16,0 0-2-16,0 0-4 15,6 0-1-15,7 10-4 16,12 21 7-16,2 11 2 16,4 5 3-16,0 11-1 15,-4 5 2-15,-5-2-3 16,-6-2-1-16,-10-19-1 15,-3-14-6-15,-3-11 0 16,0-8 7-16,0-7 10 16,0 0 7-16,0 0 8 0,0 0-14 15,0-16-2-15,0-16-9 16,11-25-7-16,11-20 0 16,16-12 1-16,8 3 6 15,4 14 0-15,-8 16 2 16,-7 19-1-16,-8 14-1 15,-9 11-1-15,-7 7-2 16,-7 1-4-16,-4 4-35 16,0 0-37-16</inkml:trace>
  <inkml:trace contextRef="#ctx0" brushRef="#br0" timeOffset="134549.2169">15215 14915 49 0,'0'0'32'0,"0"0"-15"16,0 0-5-16,0 0 9 15,0 0-1-15,0 0-4 16,0 0-2-16,9 0-4 0,26 0-8 16,25 0 8-16,29 0 6 15,23-10-4-15,13-12 6 16,0-6-17-16,-11-3 0 15,-21 9-2-15,-24 3-1 16,-22 7-2-16,-21 7 2 16,-12 0 2-16,-7 2 6 15,-7 2-2-15,2 1 5 16,-2 0 3-16,0 0-3 16,0 0-9-16,0 0-1 15,0 0-22-15,0 0-15 16,0 0-34-16,-7 14-14 15</inkml:trace>
  <inkml:trace contextRef="#ctx0" brushRef="#br0" timeOffset="135989.6718">2847 16467 66 0,'0'0'12'0,"0"0"-12"16,0 0 3-16,0 0 3 16,0 0-5-16,0 0 4 15,-89-56 1-15,89 56 14 16,0 0-3-16,0 0-2 15,0 0-15-15,0 18 0 16,0 30-4-16,0 29 4 16,7 15 3-16,4 16 6 15,-3 4-1-15,4 3-5 16,-1 1-3-16,-1-12 4 0,2-12 1 16,-7-12 1-16,-1-16-6 15,-2-15 0-15,0-18 4 16,0-9-2-16,1-13-1 15,-3-5 0-15,0-4-1 16,3 0 0-16,-3 0-14 16,0 0-2-16,0 0-10 15,0-21-4-15,0-21-20 16</inkml:trace>
  <inkml:trace contextRef="#ctx0" brushRef="#br0" timeOffset="136379.6213">2630 16575 16 0,'0'0'9'15,"87"134"7"-15,-35-59-8 16,0 7 6-16,12 10-1 16,7 2 6-16,8 5-7 0,0-5-9 15,2-6 1-15,-6-12-4 16,-6-8 3-16,-9-6-1 15,-8-14 3-15,-15-11-5 16,-5-5 0-16,-12-9 0 16,-9-10 1-16,-2-5-1 15,-6-4-1-15,-1 0-11 16,-2-4-18-16,0 0-15 16</inkml:trace>
  <inkml:trace contextRef="#ctx0" brushRef="#br0" timeOffset="136636.0543">3074 17392 91 0,'0'0'8'15,"0"0"-8"-15,0 0 0 16,0 0-1-16,0 0-4 15,0 0-7-15,-29-5 12 16,42-13 10-16,21-16 4 16,11-16 0-16,11-12-7 15,6-10-7-15,-4-5 0 16,-7 1-12-16,-8 2-29 16,-14 2-32-16</inkml:trace>
  <inkml:trace contextRef="#ctx0" brushRef="#br0" timeOffset="136949.7543">2856 15679 131 0,'0'0'7'15,"0"0"-6"-15,0 0 2 16,0 0 12-16,0 0-8 0,0 0 1 16,-76-52 4-16,76 52-5 15,0 0-7-15,0 0-5 16,0 16-13-16,2 18 14 16,21 20 3-16,6 14 1 15,4 10 3-15,0 8 3 16,5 3-5-16,1-7-1 15,0 7-30-15,1-6-18 16,-7 2-10-16</inkml:trace>
  <inkml:trace contextRef="#ctx0" brushRef="#br0" timeOffset="138119.4003">3536 17486 63 0,'0'0'11'15,"0"0"0"-15,0 0-11 16,0 0-6-16,0 0 1 0,0 0 5 16,-14 0 2-16,14-13 0 15,18-6-1-15,26-26 2 16,24-25 20-16,23-28-9 16,22-28-9-16,16-9 2 15,10 7 1-15,-6 19 3 16,-17 25-11-16,-31 26-22 15,-34 28-26-15,-27 13 18 16,-17 12 22-16,-7 5 4 16,0 0 4-16,0 0 10 15,-15 0-10-15,-12 7-12 16,-9 16-24-16</inkml:trace>
  <inkml:trace contextRef="#ctx0" brushRef="#br0" timeOffset="138420.574">3863 17223 16 0,'0'0'28'0,"0"0"-9"15,0 0 0-15,167-125-10 16,-98 61-1-16,20-16-2 16,11-4-2-16,8 0-4 15,-10 7-2-15,-21 16-19 16,-17 18-37-16</inkml:trace>
  <inkml:trace contextRef="#ctx0" brushRef="#br0" timeOffset="141443.6131">6648 15284 12 0,'0'0'11'16,"0"0"-3"-16,0 0-4 15,0 0 4-15,0 0-8 16,0 0 0-16,-96 18 0 15,85-16 1-15,2 0 0 16,3 0 2-16,3-2-3 16,3 0 11-16,0 0-6 15,0 0-3-15,0 0 0 16,0 0-4-16,0 0 4 16,0 2-4-16,0-2 2 0,0 0 0 15,0 0 0 1,0 0 0-16,0 0 0 0,0 0-2 15,-2 2 2-15,-2 2 3 16,-6 0-2-16,-3 0-1 16,0 5 1-16,-3-1-1 15,0 1 0-15,-1 1 0 16,1-4 5-16,1 2-5 16,6-3 1-16,2-5 3 15,5 0 1-15,2 0 10 16,0 0-4-16,0 0-8 15,0 0 0-15,0 0-1 0,0 0-4 16,0 0 0 0,0 0 2-16,0 0 2 15,0 0-2-15,11 0 1 0,2 0-1 16,6-5 0-16,2 1 1 16,4 0-2-16,2 0 2 15,-5 2-1-15,-7-2 0 16,-5 0-5-16,-8 4 5 15,-2 0 0-15,0-2 4 16,0 2 4-16,0 0-2 16,0 0-2-16,0 0-2 15,0 0-1-15,0 0 0 16,0 0 1-16,0 0-4 16,0 0 4-16,0 0 1 15,0 0 1-15,-12 6-1 0,-9 0 0 16,-10 11-3-16,-6-5 0 15,2 5 0-15,1-2 5 16,5-2-5-16,5-8 0 16,6 2 0-16,10-5 0 15,2-2 0-15,4 0 1 16,2 0 0-16,0 0 0 16,0 0 0-16,0 0 14 15,0 0-9-15,0 0-6 16,0 0-3-16,10-6 2 0,5-2 1 15,12-4 0 1,8-2 1-16,3 0 3 16,-5 1-4-16,-6 4 3 0,-11 3-3 15,-9 6 0-15,-3 0 0 16,-4 0 1-16,0 0 1 16,0 0 1-16,0 0-3 15,0 0-3-15,0 0-4 16,0 0-21-16,0 0-2 15,-6 0-23-15,-19 0-20 16</inkml:trace>
  <inkml:trace contextRef="#ctx0" brushRef="#br0" timeOffset="142718.85">3914 13957 0 0,'0'0'9'16,"158"-103"-5"-16,-77 59-1 15,-6 10-3-15,-8 14-2 16,-14 10-1-16,-17 5-5 16,-18 5 5-16</inkml:trace>
  <inkml:trace contextRef="#ctx0" brushRef="#br0" timeOffset="145762.3233">3520 16731 6 0,'0'0'14'16,"0"0"-8"-16,0 0-6 16,0 0 3-16,0 0-3 15,0 0 0-15,109-120 1 16,-57 65 4-16,0 5-5 0,-4 6 0 16,-8 15-5-1,-7 7-2-15,-6 8 6 0,-3 0-2 16,-6-1 0-16,-4 8 3 15,-8 2 0-15,-4 5 0 16,-2 0 1-16,0 0 0 16,0 0 0-16,0 0 2 15,0 0-2-15,0 0-1 16,0 0-1-16,0 0-2 16,0 0-16-16</inkml:trace>
  <inkml:trace contextRef="#ctx0" brushRef="#br0" timeOffset="146152.1918">3575 16804 1 0,'0'0'21'16,"0"0"-9"0,137-81 2-16,-78 41-6 0,5 3-3 15,-5-4-5-15,-3 1 0 16,-9 10 0-16,-9 4-1 15,-7 8 0-15,-7 4 1 16,-9 4 0-16,-5 5 0 16,-6 2 0-16,-4 3-3 15,0 0-5-15,0 0-1 16,0 0 8-16,0 0-3 16,0 0-6-16,0 0-13 15,-4 0 22-15</inkml:trace>
  <inkml:trace contextRef="#ctx0" brushRef="#br0" timeOffset="146416.1333">3687 16879 4 0,'0'0'5'0,"0"0"-2"0,129-103 10 16,-64 49-9-1,6 1-4-15,-7 3-1 0,2 6-17 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8-10T05:08:51.404"/>
    </inkml:context>
    <inkml:brush xml:id="br0">
      <inkml:brushProperty name="width" value="0.05292" units="cm"/>
      <inkml:brushProperty name="height" value="0.05292" units="cm"/>
      <inkml:brushProperty name="color" value="#FF0000"/>
    </inkml:brush>
  </inkml:definitions>
  <inkml:trace contextRef="#ctx0" brushRef="#br0">17318 5289 11 0,'0'0'23'16,"0"0"13"-16,0 0-20 15,54-117-5-15,-34 74 2 16,-3-1-6-16,2-7 1 16,-2-2 5-16,-3 1 2 15,-1 4-1-15,-6 9-3 0,-5 6 4 16,-2 6 6-16,0 6-17 16,0 8-2-16,0 5 8 15,0 6-3-15,0 2-7 16,0 0-5-16,0 0-9 15,-2 9 3-15,-10 26 7 16,-7 25 0-16,-6 19 4 16,-4 15 1-16,-4 14-1 15,0 4 0-15,-4 3 0 16,4 1 1-16,4-4-1 16,3-8 3-16,1-5 1 15,3-11 0-15,3-14-2 16,4-11 2-16,4-12-4 15,4-6 1-15,5-7 0 0,0-8 2 16,2-4-1-16,-2-6-2 16,2-8 0-16,0-2 0 15,0-6 1-15,0 1 4 16,0-4-5-16,0-1 4 16,0 0-4-16,0 0-10 15,0 0-4-15,0 0-4 16,0-1 1-16,0-30-14 15,20-15-46-15,11-15 9 16</inkml:trace>
  <inkml:trace contextRef="#ctx0" brushRef="#br0" timeOffset="518.434">17902 4798 22 0,'0'0'6'0,"0"0"0"15,0 0-4-15,0 0 15 16,0 0-4-16,0 0-9 15,31-95-1-15,-29 86-2 0,-2 5 4 16,0 4 4-16,0 0 4 16,0 0-11-16,0 0-2 15,0 0-5-15,0 0 4 16,0 0-5-16,0 0-1 16,5 21-2-16,4 21 7 15,8 23 2-15,6 27 0 16,2 21 11-16,-1 11-3 15,3 5 6-15,-3-5-9 16,-2-4-3-16,3-8 3 0,-5-8-4 16,-2-12 5-1,-2-15-6-15,-1-9 1 0,-1-12-1 16,-3-7 5-16,2-10-5 16,-4-3 1-16,-2-7 1 15,-1-5-1-15,-2-6 0 16,1-4 0-16,-5-8-1 15,0-3-18-15,0-3-12 16,0 0 20-16,-13 0-7 16</inkml:trace>
  <inkml:trace contextRef="#ctx0" brushRef="#br0" timeOffset="878.9793">17392 5911 14 0,'0'0'12'16,"0"0"-12"-16,0 0 0 16,0 0 4-16,0 0 1 15,0 0 3-15,-85-75 13 16,85 62-10-16,9-3 2 15,9-2 5-15,18-2-8 16,22-2-8-16,29-7-2 16,21 2-1-16,15 0 1 0,4 4 1 15,-5 0-1 1,-8 8 1-16,-18-2-1 0,-25 8 0 16,-22 0 0-16,-24 2 0 15,-16 7 0-15,-7 0-6 16,-2 0-4-16,0 0 2 15,0 0-14-15,-15 0-21 16</inkml:trace>
  <inkml:trace contextRef="#ctx0" brushRef="#br0" timeOffset="1515.946">19061 4698 16 0,'0'0'27'0,"0"0"2"15,0 0 0-15,0 0-14 0,0 0-15 16,0 0-6-16,-2-14-9 16,-5 52 2-16,-3 26 12 15,-5 35 1-15,-3 19-2 16,3 13 4-16,-1 1 1 15,7-2-3-15,7-6 2 16,2-8 0-16,4-10-2 16,30-17 1-16,8-13 3 15,20-16 12-15,17-13-15 16,14-11 8-16,11-13-8 16,8-10 4-16,0-13 0 15,-8 0-1-15,-10-25 0 16,-9-14 3-16,-16-20 3 0,-9-18-8 15,-15-18 0 1,-12-28-1-16,-9-15-1 0,-17-10-1 16,-7-6-10-16,-9 7 11 15,-31 20 0-15,-4 26 6 16,-3 26 4-16,5 25 13 16,11 18-16-16,10 14-7 15,8 7 0-15,11 8 0 16,2 3-3-16,0 0-43 15,0 3-42-15,0 26 66 16,0 13 9-16,9 6-9 16</inkml:trace>
  <inkml:trace contextRef="#ctx0" brushRef="#br0" timeOffset="1882.5321">21291 4827 142 0,'0'0'26'16,"0"0"-26"-16,0 0-49 15,0 0-11-15,0 0 56 16,0 0 2-16,47 154 4 15,-39-93-2-15,-3 10 0 0,-5 15 0 16,0 13 6-16,0 12-3 16,0 0 1-16,-5 1 0 15,3-8-2-15,0-11 2 16,2-15-3-16,0-18-1 16,0-13 5-16,0-18-2 15,0-11-3-15,0-10 2 16,0-4-2-16,0-4 3 15,0-1 3-15,-8-36-6 16,-15-25-56-16</inkml:trace>
  <inkml:trace contextRef="#ctx0" brushRef="#br0" timeOffset="2355.995">21124 5081 5 0,'0'-130'34'16,"27"10"0"-16,21 19-20 15,20 19 5-15,14 22-7 16,13 18-2-16,11 16-7 15,0 13-3-15,-8 13 0 16,-13 0-2-16,-16 28-2 16,-18 10 1-16,-11 11-7 15,-15 17 7-15,-19 22-3 16,-6 17 3-16,-19 5 3 16,-28-4 1-16,-11-14-1 15,-11-15-1-15,-2-20-2 16,4-16 3-16,16-17 1 0,17-9 0 15,20-14 5 1,12-1 2-16,2 0 22 0,2 0-14 16,46-8-12-16,22-12-4 15,20-4-1-15,5 4-1 16,-10 11 2-16,-22 9-3 16,-19 0 2-16,-10 6-6 15,-19 21-1-15,-8 7-9 16,-7 10 15-16,-5 8 2 15,-32 9 2-15,-15 2 3 16,-15 0 0-16,-8-2-3 16,-10-9-2-16,-6-3 2 0,-7-9 2 15,7-4 3-15,12-11-6 16,13-4 2-16,10-3-2 16,7-4-1-16,4-1 2 15,12-4-2-15,8-3-26 16,19-1-38-16</inkml:trace>
  <inkml:trace contextRef="#ctx0" brushRef="#br0" timeOffset="2670.1271">23158 5541 163 0,'0'0'15'16,"0"0"-15"-16,0 0-28 15,0 0-29-15,0 0 49 16,0 0 8-16,13-9 50 16,1-3-3-16,5-5-41 15,16-6-3-15,13 2-3 16,21-4 1-16,20 1-1 15,12 4 1-15,-1 3-1 16,-13 8 0-16,-24 5-5 16,-21 4 2-16,-18 0-16 15,-13 0-22-15,-11 0-31 0</inkml:trace>
  <inkml:trace contextRef="#ctx0" brushRef="#br0" timeOffset="2859.3366">22928 5722 55 0,'0'0'50'16,"0"0"-11"-16,118-7-11 16,-15-11-16-16,18 2-5 15,-8 3-7-15,-12 5-19 16,-19-2-52-16,-8-5-13 15</inkml:trace>
  <inkml:trace contextRef="#ctx0" brushRef="#br0" timeOffset="3727.9935">25598 4628 17 0,'0'0'20'0,"0"0"-3"16,0 0 3-16,0 0-18 16,0 0 1-16,0 0 9 15,-25-55-3-15,23 54 14 16,2-1-2-16,0 2-12 16,0 0-9-16,0 0-4 15,0 0-3-15,-11 16-1 16,-14 34-2-16,-15 34 9 15,-24 34 1-15,-17 21 1 0,-10 12-1 16,-5-3 8-16,5-7-6 16,6-14-1-16,10-17 1 15,8-22-2-15,15-19 2 16,13-21-2-16,12-14 0 16,8-11 0-16,11-11 2 15,6-6 1-15,0-5 0 16,2-1 0-16,0 0 7 15,0 0 3-15,0 0 0 16,2-26 7-16,25-28-20 16,15-23-18-16,16-19-14 15,10-13 8-15,11-5 15 0,6-3 4 16,8 3 5-16,9 3 1 16,1 3 3-16,-2 6 1 15,-8 6 2-15,-13 15-6 16,-11 18 5-16,-16 22 1 15,-17 13-1-15,-16 14 1 16,-11 9 3-16,-9 4-6 16,0 1-4-16,0 0-3 15,0 0-9-15,0 10 0 16,0 24 2-16,-17 20 10 16,-10 29-1-16,2 14 2 15,0 18 2-15,6 11-2 16,5 5 3-16,5 2 2 0,7 3 5 15,0-9-7 1,0-10-2-16,-6-16-2 0,2-12-2 16,2-17 2-16,-1-15 2 15,5-15 2-15,-2-14-2 16,2-5 0-16,-2-10-2 16,2-3 0-16,-4-4 0 15,2-2-19-15,-8-2-20 16,-17-2-33-16</inkml:trace>
  <inkml:trace contextRef="#ctx0" brushRef="#br0" timeOffset="3939.2548">24989 5747 122 0,'0'0'69'0,"0"0"-42"15,0 0-27-15,203-68-15 16,-87 57 10-16,0 3-8 16,-13-2 9-16,-18 1-3 15,-8-4-13-15,-1 3-25 16,-7 1 4-16,-7 3-27 16</inkml:trace>
  <inkml:trace contextRef="#ctx0" brushRef="#br0" timeOffset="4829.8831">26420 5560 11 0,'0'0'1'16,"0"0"0"-16,0 0-1 15,0 0 0-15,0 0 9 16,0 0-6-16,-64-1 3 16,64 1-1-16,0 0-4 15,12 0 12-15,20 0-3 16,17 0 8-16,18 0 3 16,22 0-3-16,13-3-3 15,12-5 0-15,0 1-2 0,-3-4 1 16,-13 3-7-1,-20 0 4-15,-16 3-3 0,-17-4-4 16,-16 6-3-16,-9-2 1 16,-9 3-2-16,-2 0 3 15,-4 0-3-15,-3 2 0 16,-2 0-10-16,0 0-23 16,0 0-10-16,0 0-22 15</inkml:trace>
  <inkml:trace contextRef="#ctx0" brushRef="#br0" timeOffset="5258.3652">26944 5179 57 0,'0'0'43'15,"0"0"-14"-15,0 0-16 16,0 0-12-16,0 0-1 15,0 0-1-15,0-20 1 16,0 20 3-16,0 0 0 16,0 0-3-16,0 0-1 15,0 0-5-15,0 0 2 16,0 0 2-16,0 0-4 16,0 7-5-16,0 20 4 15,0 22 5-15,-11 23 0 16,-5 23 2-16,-5 12 15 0,-2 8-7 15,-4-1-4 1,-2-4-2-16,-2-2-1 0,2-10 3 16,2-11-4-16,4-13 0 15,8-12 2-15,3-10-2 16,10-7 2-16,2-13 0 16,0-6 0-16,0-11-2 15,0-6 5-15,0-5-4 16,0-3-1-16,0-1-5 15,0 0-4-15,0-3-6 16,0-33-16-16</inkml:trace>
  <inkml:trace contextRef="#ctx0" brushRef="#br0" timeOffset="5738.963">28724 4804 73 0,'0'0'3'0,"0"0"27"15,-22-110 3-15,22 108-21 16,0 2-12-16,-3 0-10 16,-3 6-7-16,-14 24-4 15,-14 26 17-15,-17 27 0 16,-14 27 4-16,-10 16 2 15,-4 16 7-15,0 5 4 16,5-1-10-16,11-5 3 16,9-11-4-16,10-16 0 15,7-15 4-15,8-17-6 0,2-19 0 16,6-13 3-16,4-13-2 16,1-9 1-16,5-6 1 15,0-4-3-15,0-4-6 16,-4-6-35-16,-4-8-20 15</inkml:trace>
  <inkml:trace contextRef="#ctx0" brushRef="#br0" timeOffset="6338.9172">28438 5228 139 0,'0'0'45'15,"0"0"-45"1,114-129 17-16,-52 103-17 0,17 6-2 16,10 2-16-16,-1 6 3 15,-9 6 9-15,-19 2 5 16,-4 4 2-16,-12 0-2 16,-8 0-3-16,-7 6 4 15,-9 11-6-15,-9 12-7 16,-4 7 1-16,-7 16 8 15,-7 12-2-15,-33 12 6 16,-16 4 6-16,-17 0-2 16,-16-9-3-16,-9-7 0 0,-10-13-1 15,13-9 0 1,22-14 3-16,25-12-3 0,29-6 0 16,14-9 0-16,5-1 2 15,0 0 2-15,0 0 6 16,20 0 15-16,29-5-1 15,27-11-24-15,21 4-1 16,9 6 1-16,-8 6-1 16,-18 0 0-16,-21 10-2 15,-20 10 3-15,-19 4-9 16,-13 4-6-16,-7 8 12 16,-14 10 1-16,-40 12 2 0,-27 4 1 15,-23 3 1-15,-9-9 6 16,0-10-5-1,6-12-2-15,2-10 3 0,9-8-2 16,9-8 2-16,5-4-1 16,12-4-1-16,12 0 4 15,12 0-4-15,17 0-1 16,6 0 1-16,11 0-2 16,5 0-25-16,2 0-40 15,5 0-45-15</inkml:trace>
  <inkml:trace contextRef="#ctx0" brushRef="#br0" timeOffset="6727.8542">29655 6159 164 0,'0'0'37'15,"0"0"-34"-15,0 0-3 16,0 0-1-16,0 0-3 16,0 0-9-16,-71-75 13 15,66 70 0-15,1 4 6 16,4-2 14-16,0 1 7 16,0 2-4-16,0 0-11 15,11-4-10-15,27-4-2 16,16-1 0-16,19-4-1 0,7 2 2 15,2 3-1 1,3 2 0-16,-2-1 1 0,-10 3 1 16,-15 0 1-16,-18 2-3 15,-18 2 0-15,-13 0 1 16,-9 0-1-16,0 0 0 16,0 0-9-16,0 0-16 15,0-2-17-15,0 0-33 16,-19-2-25-16</inkml:trace>
  <inkml:trace contextRef="#ctx0" brushRef="#br0" timeOffset="7462.1146">30700 5342 5 0,'0'0'46'0,"0"0"-3"16,0 0-12-16,0 0-17 16,0 0-5-16,0 0-9 15,23-70-1-15,-23 70-12 16,0 16-4-16,-21 34 13 16,-18 23-4-16,-17 25 8 15,-7 13 8-15,-3 10 2 16,3-1-5-16,3-2-2 0,2-9 3 15,6-17-6-15,8-13 1 16,8-24 3-16,12-13-3 16,10-16-1-16,8-11 1 15,4-8 0-15,2-4 1 16,0-3 7-16,0 0 2 16,0 0 28-16,2-33 3 15,22-17-38-15,12-21-4 16,8-21-1-16,5-12 1 15,5-10-1-15,0-4 1 16,1 2 0-16,3 5 2 16,2 10-2-16,-2 14 2 15,2 17-1-15,-2 15-1 0,-2 13-1 16,-3 12 1-16,-1 6-4 16,-13 7 3-16,-2 4 1 15,-13 7 0-15,-8 2 0 16,-8 4-1-16,-3-2 1 15,-5 2-6-15,0 0-4 16,2 0 2-16,0 20-4 16,0 19 11-16,-2 15-3 15,0 18 2-15,0 16 2 16,-17 16 0-16,-12 11 1 16,-4 5 0-16,-5 2 2 15,-3-6-3-15,6-9 0 0,6-15 0 16,7-20-2-16,6-18 2 15,7-13 0-15,3-15 3 16,0-8-3-16,4-7 0 16,2-2 1-16,-2-5-1 15,2 0 4-15,-2-3-4 16,0-1-4-16,0 0-20 16,-7 0-10-16,-13-4-2 15,-10-19-46-15</inkml:trace>
  <inkml:trace contextRef="#ctx0" brushRef="#br0" timeOffset="7664.7702">30134 6042 91 0,'0'0'63'15,"0"0"-20"-15,0 0-37 16,0 0-6-16,128-19-11 15,-53 19 5-15,8 0 2 16,-2 0-2-16,4 11-21 16,2-3-4-16,0 0-2 15,-7-1-30-15</inkml:trace>
  <inkml:trace contextRef="#ctx0" brushRef="#br0" timeOffset="8293.9749">31511 6344 41 0,'0'0'33'16,"0"0"-25"-16,0 0-8 15,0 0-3-15,0 0 3 16,0 0 1-16,-2-3 12 0,2-8 33 16,-5-8-19-1,5-8-13-15,0-10 9 0,0-16-9 16,0-7-6-16,9-10-2 16,14-9 0-16,3-5 2 15,10-6 1-15,4-4-6 16,5-3 1-16,1 5 1 15,4 8-3-15,-4 16 0 16,3 14-2-16,-1 14-2 16,0 10 2-16,-3 12-2 15,-3 10 0-15,-6 8-2 16,-10 0-2-16,1 12 1 16,-7 17 0-16,-2 14-3 15,-2 14-9-15,-5 16 12 0,-7 11 4 16,-4 5-1-16,0-2 1 15,0-1 1-15,-2-3-2 16,-14-3-1-16,-1-4 3 16,-6 1-1-16,-4-3-2 15,0-8 2-15,1-4 1 16,0-7 1-16,5-10-1 16,8-8 0-16,4-7 2 15,4-10-2-15,3-8 1 16,0-4 0-16,2-4 0 15,-2 0-1-15,2-4-1 16,0 2-6-16,0-2-21 16,0 0 5-16,0 0-1 0,0 0-6 15,0-20-10 1</inkml:trace>
  <inkml:trace contextRef="#ctx0" brushRef="#br0" timeOffset="9105.9841">32905 5663 5 0,'0'0'86'0,"0"0"-61"16,0 0-7-16,0 0-9 15,0 0-9-15,0 0-19 16,25-86-29-16,-56 100 31 0,-18 22 15 15,-11 16 2-15,-6 14 2 16,-2 10 0-16,-1 10 3 16,0 4 1-16,3 5-4 15,5-3-2-15,8-6 1 16,11-3-2-16,3-11 1 16,8-8 0-16,7-12 2 15,4-14 1-15,7-14-2 16,5-12-1-16,6-8 4 15,2-4-2-15,0 0 16 16,0 0 26-16,0-18 1 16,0-24-1-16,14-23-43 15,17-19 0-15,11-12-1 0,8-7 0 16,8-2 3-16,1-2-1 16,3 7-1-16,2 6 2 15,-2 16-3-15,-5 14 0 16,-1 19 0-16,0 22-3 15,8 12 0-15,7 11-4 16,10 2 3-16,-3 21-11 16,-13 3 2-16,-17 2 3 15,-19 4-10-15,-22 7-9 16,-7 5 10-16,-28 6 16 16,-30 6 1-16,-16-1 2 15,-2-2-3-15,0-6 2 16,14-8-11-16,13-13 3 0,16-11 5 15,15-6 4 1,9-7 1-16,7-2 0 0,2 0 6 16,0 2 3-16,0-2-1 15,11 0 3-15,36 0-12 16,22 4 1-16,13 6-3 16,-2 4 3-16,-20 4-2 15,-20 4-5-15,-24 4-2 16,-16 4-4-16,-6 5 6 15,-48 4 6-15,-24 1 3 16,-22 4 0-16,-5-5 4 16,7-1-5-16,11-6-2 0,11-4-1 15,9-1 1-15,7-13 2 16,2-5 3-16,2-7-1 16,1-2 1-16,4-4-5 15,7-16-3-15,15-4-19 16,19-8-25-16</inkml:trace>
  <inkml:trace contextRef="#ctx0" brushRef="#br0" timeOffset="9587.2307">33512 5166 4 0,'0'0'0'0,"0"0"3"16,0 0 1-16,0 0-1 16,0 0 0-16,0 0 3 15,100-115 24-15,-91 100 4 16,-4 7-1-16,-3 3 0 15,-2 5-8-15,0 0-14 16,0 0-11-16,0 0-5 16,0 5-12-16,0 20 1 15,0 21 12-15,0 18 2 0,0 22 1 16,0 24 0 0,0 13 2-16,-9 22 0 0,-13 9-1 15,-10 10 0-15,-21 2 0 16,-18 1 3-16,-25-1-3 15,-16-11 0-15,-8-15 1 16,4-20 3-16,16-29-4 16,13-15 2-16,14-16-2 15,10-10 4-15,3-9-1 16,0-9 1-16,-5-5-4 16,-11-2-16-16,-14-12-47 15,-9-13-24-15</inkml:trace>
  <inkml:trace contextRef="#ctx0" brushRef="#br0" timeOffset="10299.3169">30413 4811 6 0,'0'0'16'15,"-114"137"-1"-15,40-43 2 16,-8 15 1-16,-9 16-8 15,-5 13 7-15,-5 7-5 16,3 5-1-16,3-2-11 16,8 1 4-16,9-2-1 15,14 9 0-15,16 3 8 0,21 4 1 16,21-2-4-16,6-11-1 16,0-14 2-16,14-10-6 15,3-11 0-15,1-17 0 16,0-12 1-16,-2-11-4 15,-1-13 0-15,3-6 0 16,-1-5 1-16,6-8 0 16,4-5-1-16,4-6-24 15,2-6-30-15,-2-9-36 16</inkml:trace>
  <inkml:trace contextRef="#ctx0" brushRef="#br0" timeOffset="12368.9767">19148 7972 6 0,'0'0'14'15,"0"0"-9"-15,0 0-2 0,0 0 12 16,0 0-10-16,0 0 10 15,0 0-3-15,-36-94-2 16,33 94-10-16,-3 0-11 16,-9 35-4-16,-17 27 11 15,-15 37 4-15,-15 28 4 16,-9 19-3-16,-2 6 0 16,5-10 5-16,10-14-6 15,7-10 6-15,8-10-1 16,8-11 1-16,6-15-5 15,9-13 0-15,2-16 4 16,5-15-3-16,9-14-2 16,-1-14 2-16,5-8 0 0,0-2 12 15,0 0 7-15,0-7 11 16,16-32-32-16,21-28-1 16,17-24-23-16,15-32-3 15,9-21-6-15,-2-12 15 16,-10-3 5-16,-5 5 13 15,-10 17 1-15,-7 20 7 16,-5 27 1-16,-6 28 9 16,-7 14-15-16,-5 19 4 15,-8 9-1-15,-4 6-3 16,-5 8-1-16,-1 3-2 16,-3 2-1-16,0 1-4 15,0 0-9-15,0 24 4 16,0 24 5-16,0 24 5 0,0 22 3 15,0 16 3-15,0 5 0 16,0 1-3-16,8-7-3 16,13-7 3-16,-1-4-3 15,-5-7 0-15,-1-4 3 16,-1-10-2-16,0-11 1 16,1-6 0-16,-1-10-2 15,-4-8 0-15,-4-7-1 16,-5-10-10-16,0-3-23 15,-5-1-19-15</inkml:trace>
  <inkml:trace contextRef="#ctx0" brushRef="#br0" timeOffset="12532.8648">18677 9088 124 0,'0'0'24'16,"0"0"-24"-16,139-37-64 16,-52 32 17-16,-6-2 10 15</inkml:trace>
  <inkml:trace contextRef="#ctx0" brushRef="#br0" timeOffset="13500.4843">20110 9051 132 0,'0'0'6'0,"0"0"-12"15,0 0-19-15,0 0-31 16,0 0 46-16,0 0 10 15,4 11 10-15,-4-7 33 16,0-4-2-16,0 2-10 16,0-2-13-16,0 0-14 0,0 0-4 15,0 0 3 1,0 0 0-16,0 0 0 0,0 0-1 16,0 0 3-16,0 0-1 15,0 0-2-15,0 0 4 16,0 0-5-16,0 0-1 15,0 0 0-15,0 0 0 16,0 0 1-16,0 0 1 16,0 0 0-16,0-11-2 15,0-11-2-15,0 0 1 16,0-2 2-16,0-2-2 16,0 4 2-16,0 0-1 15,0 2 0-15,0 0 2 0,0 2-2 16,0 2 0-1,-2 3 0-15,0 7 0 0,0 1 1 16,0 3 4-16,0 2-4 16,2 0 2-16,0 0-3 15,0 0-4-15,0 0 4 16,0 0-5-16,0 0 4 16,0 0-2-16,0 0 1 15,0 0 2-15,0 0 0 16,0 0 3-16,0 0-1 15,0 0 1-15,0 0-3 16,0 0 0-16,0-2 0 16,0 2 4-16,0 0-1 15,0-4 0-15,0-4 0 0,0-6 1 16,0-8-4-16,10-10-4 16,4-5 4-16,1-5 1 15,6-8-1-15,-2-8 0 16,6-6-2-16,2-6 1 15,6-8 0-15,7-3-2 16,1 9 1-16,1 13-9 16,-9 24 5-16,-8 19 4 15,-7 8-4-15,-5 6 5 16,2 0-4-16,-1 2 1 16,4 0 1-16,4 0-9 15,2 11 2-15,8 18-1 0,-1 15 6 16,4 18 4-1,3 12-1-15,-2 11 4 16,2 1-2-16,-2-6 1 0,-1-1-1 16,-2-7 1-16,-4-8-1 15,0-6 1-15,-8-8 0 16,-4-10 2-16,-3-2-2 16,-5-5-1-16,1-8 1 15,0 3-1-15,-1-3 1 16,4-2-1-16,3 0-13 15,4-5-40-15,2-4-39 16</inkml:trace>
  <inkml:trace contextRef="#ctx0" brushRef="#br0" timeOffset="14288.2638">21843 8363 119 0,'0'0'41'0,"0"0"-41"16,0 0 3-16,0 0-3 15,0 0-18-15,0 0-29 16,0-30 23-16,0 71 22 16,-4 11-1-16,-7 12 3 0,-1 8 7 15,-1 10-2-15,3 5-2 16,-4 1 0-16,3-4 3 15,2-11-2-15,-2-10-4 16,2-16 0-16,5-17-2 16,-1-13 2-16,5-6 4 15,0-9-2-15,0-2 8 16,0 0 3-16,0 0 11 16,0-13 8-16,0-32-25 15,0-27-7-15,11-23-13 16,0-19-16-16,1-12 28 15,-8-6 1-15,-2-4 5 16,2 16-5-16,7 20 5 16,3 26 13-16,6 26-6 15,6 18-4-15,11 14-8 0,3 8-8 16,-1 8-4-16,-7 0-5 16,-12 9-10-16,-11 20 0 15,-9 11 8-15,0 16 15 16,-11 12 4-16,-16 6 2 15,-4-4-2-15,0-5 0 16,6-13-5-16,5-14-2 16,7-12-11-16,6-12 10 15,7-10-10-15,0-2 5 16,0-2 13-16,0 0 0 16,22 0 2-16,29 0 2 15,20 0 7-15,16-2-11 0,3 0 0 16,-12 2 1-16,-20 0-2 15,-25 14-9-15,-18 3 5 16,-12 0-1-16,-3 7 6 16,-11 8 0-16,-29 11 11 15,-14 5-3-15,-12 2 3 16,-8-2-5-16,0-2-5 16,-4-6 4-16,-2-4 3 15,-9-8 4-15,-4-3-3 16,1-11 4-16,12-6-9 15,13-7 4-15,21-1 7 16,17 0-5-16,17 0-8 16,10 0-2-16,2 0-13 0,0 5-60 15</inkml:trace>
  <inkml:trace contextRef="#ctx0" brushRef="#br0" timeOffset="14594.2247">23405 8869 122 0,'0'0'13'0,"0"0"-20"16,0 0 7-16,0 0-25 15,0 0-4-15,0 0 27 0,21 0 2 16,0-8 51 0,13-10-21-16,13-4-4 0,7 2-17 15,-2 4-8-15,2 5-1 16,0 2-2-16,-3 7 0 16,-2 2-10-16,-6 0-18 15,-8 0-13-15,-11 16-4 16</inkml:trace>
  <inkml:trace contextRef="#ctx0" brushRef="#br0" timeOffset="14774.7701">23574 9118 55 0,'0'0'30'15,"0"0"-8"-15,0 0-3 16,0 0-6-16,0 0 7 15,166 0-1-15,-81 0-17 16,3 1-2-16,3 8-39 16,-2-4-47-16</inkml:trace>
  <inkml:trace contextRef="#ctx0" brushRef="#br0" timeOffset="15494.9389">25244 8897 18 0,'0'0'7'16,"0"0"-4"-16,0 0-3 15,115-123 1-15,-90 75-1 16,-7-6-3-16,-12-8 3 15,-6-5 13-15,0-8-8 16,-18-3 5-16,-15-2 2 16,-9 3-11-16,-5 9 5 0,0 14 8 15,2 14-3 1,3 18-4-16,7 9-7 0,-1 13 0 16,-1 0-2-16,-4 9-1 15,5 21 1-15,1 14-1 16,4 6 0-16,8 10 0 15,8 3 0-15,9 1 3 16,6 2 3-16,0-2-1 16,25 6 1-16,20 0 4 15,16-2-5-15,5 1 0 16,5-6 2-16,1-4-4 16,1-3 0-16,1-4 1 0,0-2 0 15,-3-1-1 1,-7-3 0-16,-10 0 0 0,-10-4-1 15,-13-2-2-15,-15-6-3 16,-11-4-1-16,-5-4 0 16,0 0 6-16,-19 2 1 15,-14 2 0-15,-15 1 3 16,-13-5 5-16,-15-2-8 16,-13-7 2-16,-9-4 0 15,-6-11 2-15,-8-2-2 16,1-2-2-16,-1-24 4 15,12-6-2-15,15-11 3 16,23-1 16-16,27-8 7 16,19-6 8-16,16-10-23 15,18-9 0-15,33 0-9 0,20-5-2 16,12 5-1-16,11 7-1 16,4 6 0-16,-9 14 0 15,-10 10-6-15,-14 12-14 16,-18 9-30-16,-14 7 6 15,-14 11-17-15</inkml:trace>
  <inkml:trace contextRef="#ctx0" brushRef="#br0" timeOffset="15884.2084">26206 8959 211 0,'0'0'6'15,"0"0"-3"-15,0 0-3 16,0 0-35-16,0 0-45 16,0 0 37-16,-18-16 43 15,18 16 7-15,0 0 10 16,0 0 6-16,0 0-9 15,20 0-12-15,30 0-2 16,29 0 11-16,31 0-2 16,19 0 3-16,9 0 5 0,5 2-5 15,2-2 3 1,-10 2-5-16,-14 0 1 0,-24 0-1 16,-25 0-9-16,-27 0-1 15,-21 2 3-15,-15-4-3 16,-5 0 0-16,-4 3-11 15,0-3-20-15,0 1-29 16,0 2-24-16</inkml:trace>
  <inkml:trace contextRef="#ctx0" brushRef="#br0" timeOffset="16359.2452">26954 8504 84 0,'0'0'33'0,"0"0"0"16,-17-110 18-16,17 92-9 15,0 4-22-15,0 6-3 16,0 8-4-16,0-3-6 16,0 3-7-16,0 0-4 15,0 0-5-15,0 0-2 16,0 15-4-16,0 23-5 15,2 21 20-15,-2 28 0 16,0 20-3-16,-4 15 3 0,-19 8 0 16,-3 3 1-1,-3-1-2-15,2-5 4 0,0-6 0 16,3-8-3-16,6-16 4 16,5-14-4-16,5-20-1 15,4-26 1-15,4-15 2 16,0-13-1-16,0-9-1 15,0 0 5-15,0 0 1 16,0 0-3-16,0 0-1 16,0 0 0-16,0 0-1 15,0 0 0-15,0 0 0 16,0 0-1-16,0 0 0 16,0 0-14-16,0 1-13 15,0-1-18-15,0 3-15 0,9-2-1 16,22-1 14-1</inkml:trace>
  <inkml:trace contextRef="#ctx0" brushRef="#br0" timeOffset="17512.4919">27968 8608 6 0,'0'0'7'0,"0"0"6"16,0 0-9-16,0 0-4 16,0 0 0-16,0 0 24 15,0 0-6-15,-6-9-3 16,6 9-8-16,-2 0-6 15,2 0-2-15,0 0 0 16,-2 0-8-16,-5 2 5 16,-5 21-7-16,-1 6 10 15,-1 9 1-15,4 3-2 16,3 3-1-16,7 5 3 0,0-3 0 16,0 1 1-16,2-2 3 15,13 2-3-15,4 0 3 16,3 6-4-16,7-1 1 15,5 2 1-15,3 2 2 16,1-2 7-16,-3 1-4 16,-8-8-7-16,-11-7 0 15,-9-9-3-15,-7-11-1 16,0-4 4-16,0-2 3 16,-21-2 2-16,-14 1-3 0,-7-6 1 15,-12-1 2-15,-6-5-1 16,0-1 0-16,0 0-4 15,-1-1-17-15,5-17-23 16,4-8-20-16</inkml:trace>
  <inkml:trace contextRef="#ctx0" brushRef="#br0" timeOffset="17790.3979">28053 8643 130 0,'0'0'19'0,"0"0"-9"15,0 0 3-15,0 0-13 0,0 0-47 16,121-87 28-16,-61 68 19 16,2-6 0-16,3-3 4 15,4-6-1-15,-1-3 13 16,4 2-7-16,-9 3 3 15,-13 5-7-15,-16 11-4 16,-14 6-2-16,-14 6 0 16,-6 4-4-16,0 0-16 15,3 0-40-15</inkml:trace>
  <inkml:trace contextRef="#ctx0" brushRef="#br0" timeOffset="18113.4228">28799 9160 148 0,'0'0'0'0,"0"0"0"15,0 0-34-15,0 0-18 16,0 0 52-16,0 0 2 15,108 41 8-15,-62-41 9 16,16 0 6-16,9 0-15 16,12-5 10-16,2-3-20 0,-2 4 3 15,-10 0 2-15,-13 0-4 16,-18 2-1-16,-19-3-1 16,-12 5 0-16,-9 0 0 15,-2 0 0-15,0 0-17 16,0 0-29-16,3 0-35 15</inkml:trace>
  <inkml:trace contextRef="#ctx0" brushRef="#br0" timeOffset="18501.802">30270 8821 180 0,'0'0'33'0,"0"0"-33"16,0 0 19-16,0 0-7 15,0 0-8-15,0 0-4 16,17-63-3-16,-17 63 3 16,0 0-4-16,0 0-6 15,0 7 1-15,0 25-6 16,-8 18 13-16,-12 18 1 15,-4 10 1-15,-1 7 1 16,2 0-1-16,8-4 0 16,4-1 5-16,4-10-5 15,1-7-2-15,3-12 2 0,-1-8 2 16,2-13-1-16,0-8-1 16,2-10 0-16,0-3 0 15,0-8 0-15,0-1-14 16,0 0-13-16,0 0-4 15,0 0-1-15,28-12-5 16</inkml:trace>
  <inkml:trace contextRef="#ctx0" brushRef="#br0" timeOffset="18871.4737">30979 8631 42 0,'0'0'132'0,"0"0"-88"16,0 0-30-16,0 0-14 15,0 0-4-15,0 0-6 16,2-67-4-16,-2 67 9 16,0 0 3-16,0 0 0 15,0 0-9-15,-7 27 0 16,-15 19 10-16,-9 17 1 15,-3 16 1-15,3 3 1 16,4 8 2-16,3 2-4 16,2 1 2-16,4 1 1 0,2-4-2 15,3-2 1 1,4-9 0-16,3-9 0 0,0-12 1 16,4-10 0-16,0-8-3 15,0-4 0-15,-7-7-10 16,-5-4-29-16,-12-3-28 15,-23-4 2-15</inkml:trace>
  <inkml:trace contextRef="#ctx0" brushRef="#br0" timeOffset="19440.4031">23339 11105 16 0,'0'0'29'0,"0"0"-29"16,0 0 4-16,0 0-4 16,0 0 4-16,0 0 3 15,-2 0 12-15,2 0-4 0,17 0-6 16,18 2-5-16,29-2 9 15,20 0-7-15,25 0 3 16,20 0-7-16,12 0-1 16,1-4-1-16,-5 2-2 15,-17 2 2-15,-20 0-14 16,-15 0-32-16,-23 13-25 16</inkml:trace>
  <inkml:trace contextRef="#ctx0" brushRef="#br0" timeOffset="19673.3868">23786 11403 182 0,'0'0'30'0,"0"0"-25"15,0 0-5-15,0 0-6 16,0 0-39-16,0 0-2 15,45-24 47-15,20 35 4 16,26-4 1-16,20-3-3 16,11 1-2-16,13-3-24 15,-2-1 2-15,-4 2-30 16</inkml:trace>
  <inkml:trace contextRef="#ctx0" brushRef="#br0" timeOffset="20631.8298">25411 11012 4 0,'0'0'12'15,"0"0"-8"-15,0 0-4 16,0 0 11-16,0 0 0 16,0 0 4-16,-9-73-4 15,9 62 14-15,11-5-11 16,7-2-2-16,11-4-11 16,9-4 2-16,6 0-3 15,9 2 0-15,6 4 1 0,-4 8 0 16,-1 4-1-1,-3 8-5-15,-4 0 5 0,-1 0-4 16,-1 10 2-16,-3 14 0 16,-6 4-5-16,-7 5 6 15,-11 9-8-15,-14-1 6 16,-4 6 3-16,-8 4 1 16,-31 4-1-16,-11 1 4 15,-6-2-3-15,-7-4 0 16,3 0 0-16,2 3 0 15,2-3 2-15,0-3-1 16,8-1-2-16,5-11 3 16,7-7-1-16,15-10 0 0,7-5-2 15,10-10 0-15,4 0 0 16,0-3 4-16,0 0 5 16,0 0 0-16,0 1-3 15,10 2 1-15,22 6 5 16,23 1 2-16,24-2 12 15,21-1-10-15,12 1-10 16,7-4-6-16,-1 1 0 16,-6-5 0-16,-10 0 1 15,-10 0 0-15,-7 0 0 16,-19 0-1-16,-14 0 0 16,-17 0 1-16,-14 0 1 0,-10 0-2 15,-9 0 0-15,-2 0 2 16,0 0 9-16,0 0 5 15,0 0-5-15,0 0-6 16,0 0-5-16,0 0 0 16,0 0 0-16,0 0 0 15,0 0 0-15,2 0-2 16,-2 0 0-16,0 0 0 16,0 0-1-16,0 0-5 15,0 0-5-15,2 0 0 16,-2 0-11-16,0 0-12 15,2 0-14-15,2 6-10 16,-1 7 6-16</inkml:trace>
  <inkml:trace contextRef="#ctx0" brushRef="#br0" timeOffset="37396.475">12840 11744 13 0,'0'0'19'16,"0"0"-3"-16,0 0-14 16,0 0 10-16,0 0 5 0,6-104-9 15,-6 90 5 1,0 4 0-16,0 0-2 15,0 4 8-15,0 2-7 0,0 2 1 16,0-2-2-16,0 4-1 16,0 0-1-16,0 0-9 15,-2 0-4-15,0 0-2 16,-2 20-3-16,-3 26-7 16,-4 31 14-16,-7 29 2 15,-4 19 1-15,-5 13 1 16,2 4-2-16,-2 4 3 15,1-3 2-15,0-4-5 16,-3 0 1-16,4-6 6 16,2-3 6-16,4-10-7 15,5-9 2-15,3-11-2 0,7-16 4 16,0-4-9-16,0-8 4 16,4-1-4-16,0 0 4 15,0-10-5-15,0-1 0 16,0-10 0-16,0 0 0 15,6 1 2-15,0 1-2 16,3 0 0-16,-3-3 1 16,2 1-1-16,-4-6 1 15,0-5-1-15,-2-1 3 16,3-8-3-16,-3-9 0 16,0-8 0-16,0-7 0 15,0-2-1-15,-2-4-7 16,0 0 3-16,3 0-9 0,-3 0-2 15,2 0-10 1,1 0-14-16,-1 0 3 0,4-23-5 16</inkml:trace>
  <inkml:trace contextRef="#ctx0" brushRef="#br0" timeOffset="40216.5568">12684 11570 4 0,'0'0'3'16,"0"0"1"-16,0 0-1 15,0 0-3-15,0 0 0 16,0 0 2-16,0 0-2 16,52-4 1-16,-24 4 0 15,6 0 0-15,6 0-1 16,2 0 3-16,9 0-2 15,7 0 1-15,9 0-2 0,16-4 1 16,10-11 1-16,14-2 5 16,5-5-1-16,1 3-4 15,0 2 4-15,-3 4-4 16,-6 7-2-16,-6-1 0 16,-2-2 0-16,-2-2 0 15,4-1 0-15,5-2 0 16,5-3 0-16,10 2 2 15,7-3-1-15,5 4-1 16,-1 1 1-16,-6 5-1 16,-12 5 0-16,-16 0-5 0,-14 1 5 15,-8 1 3-15,-13-4-3 16,-8 0-3-16,-8-2 2 16,-10-1 1-16,-3 0 6 15,-7 0-6-15,-3 0 5 16,-1 2 3-16,-3 2 0 15,-3 2-4-15,-3-2-4 16,-2 2 0-16,-2 2-2 16,-1 0 2-16,-1 0 0 15,3 0 0-15,8 0 0 16,9 0 0-16,9 0 0 16,7 0 0-16,9 0 1 15,0 0-1-15,4 4 0 16,-2 0 0-16,-2 0 0 15,0-2 1-15,6-2 4 0,2 0-5 16,11 0 1-16,8-20 1 16,12-8 3-16,9-2-3 15,5 2 0-15,-7 6-2 16,-11 6 0-16,-14 6 0 16,-13 2-3-16,-14 1 4 15,-13 4-2-15,-8-2 1 16,-7 4 0-16,-10 1 4 15,1-2-4-15,-3 2 0 16,0-2 0-16,10-2 1 16,4 1 0-16,8-6-2 15,8 2 3-15,7 0-3 0,5-2 1 16,8 2 0-16,2-1 0 16,-4 2 1-16,4-1-2 15,-6 4 1-15,-4 1 0 16,-1-3-1-16,-1 1 1 15,1 1 1-15,1-2-1 16,2 1 3-16,-4 2-3 16,-2 1 0-16,-4 1-4 15,-4 0 3-15,-3 0 1 16,-6 0 2-16,-6 0-2 16,-3 0-1-16,-9 0 1 15,-5 0 0-15,-2 0-1 16,0 0 1-16,0 0 6 0,0 0 0 15,0 0-4 1,0 0-2-16,0 0 0 0,0 0 8 16,0 0-6-16,0 0 6 15,0 0-7-15,0 0 3 16,0 0 3-16,0 0-2 16,0 0-4-16,0 0-1 15,0 0 0-15,0 0-4 16,0 0-1-16,0 0 4 15,0 0-2-15,0 9-7 16,0 14 10-16,11 13 0 16,2 16-1-16,3 12 2 0,2 16-1 15,-1 18 1-15,6 15 10 16,-1 7-7-16,1-1 2 16,0-7-2-16,0-4 1 15,0-1 6-15,-6 5-4 16,-3 0 0-16,-1 0 5 15,-2-6 1-15,-2-2-2 16,2-1 1-16,3-7-4 16,3-1 4-16,1-4-7 15,5 3 4-15,1-1-6 16,-2-5 0-16,-1-5 2 16,-6-13-4-16,3-12 0 15,-7-6-1-15,3-8 1 16,-4-4-1-16,-3-4 0 15,2-1 3-15,0-7-3 0,0-2 1 16,-1-4-1-16,0-6 0 16,-4-4 0-16,-2-7 0 15,-2-1 1-15,0-4 2 16,0 3-2-16,0-1 1 16,0 2-2-16,-2 4 4 15,-20 8-1-15,-12 6-2 16,-20 6 4-16,-19 4-2 15,-14-2-3-15,-15-1 2 16,-16-2-2-16,-13-3 0 16,-14 0 0-16,-14-2 1 15,-1-3 0-15,-3-5-1 0,5-2 1 16,4-3 2-16,-4 0 0 16,4 1-3-16,5-2 0 15,4 1 0-15,11 1 0 16,8 7 2-16,3 1-2 15,0 0-2-15,3 0 2 16,0 3 0-16,-5 2-1 16,4 2 1-16,1-4 1 15,7 2-1-15,1-4 2 16,1 0-2-16,2-4 0 16,1 3 1-16,6 0-2 15,4 3-1-15,1 1 1 16,1 2 1-16,0-2 1 0,7 0-1 15,4-4 0-15,7 2 2 16,2-2-4-16,2 1 2 16,1-2-1-16,2 1 2 15,-3 4-1-15,3-4 4 16,-2 3-4-16,-1-4-1 16,3-1 1-16,0 2 1 15,-1-5-1-15,-1-2 0 16,4 1-1-16,4-4 1 15,5 2 0-15,6-1 1 16,3-1-1-16,2-2 0 16,2-1-2-16,3-1 2 0,1-2 2 15,5-2-1 1,5 0 0-16,4 0-1 0,2 0 2 16,0 0-4-16,0 0 2 15,4 0 0-15,-2 0 0 16,2 0 0-16,4 0 0 15,3 0 4-15,5 0-4 16,1 0 2-16,8-2-2 16,2 2 6-16,0-1-5 15,0 1 4-15,0 0-5 16,0-3 1-16,-2 3 2 16,0 0 3-16,2-1-3 0,0-3-3 15,0 4 0 1,0-9 1-16,0 0 1 15,0-8-2-15,0-3 0 0,-4-2 0 16,-1-4 0-16,3 1 1 16,0-4-1-16,2-5-3 15,0 1 3-15,0 2-1 16,0-1-2-16,0 1 3 16,9-3 1-16,-5 1 2 15,2-2-4-15,0 3 1 16,-2 2 0-16,0 2-1 15,1 0 2-15,-3 0-2 16,2 1 1-16,0 0-1 16,-1 4-3-16,-1 4 4 15,-2 5-3-15,0 4 2 0,0 8-4 16,0-3-12-16,0 5-8 16,0 0-26-16,0 0-34 15,0 0-15-15</inkml:trace>
  <inkml:trace contextRef="#ctx0" brushRef="#br0" timeOffset="41647.9246">15596 12360 24 0,'0'0'17'16,"0"0"3"-16,0 0-11 15,0 0-1-15,0 0 5 16,-74-102-10-16,45 80 14 16,-4-5-14-16,-11-4-1 15,-10-3-1-15,-8-1 4 16,-12 1-5-16,-8 5 1 16,-7-1 0-16,2 5 0 15,-3 3 2-15,3 8-2 16,0 4 2-16,-1 8-1 15,-3 2 0-15,4 0-2 0,0 0 1 16,2 0 3-16,5 2-4 16,-1 12-2-16,1 6 2 15,2 4-2-15,0 8 1 16,3 11 2-16,4 2-2 16,3 14 0-16,8 3 0 15,3 6 1-15,7 3 0 16,10 3 0-16,7 3 2 15,13 5-1-15,1 7 4 16,9 5-4-16,3 3 3 16,5 1-4-16,2-2 6 15,0-2-5-15,13-6 0 0,14-5 7 16,6-11-3-16,7-6 8 16,7-4-1-16,3-3-5 15,5-4-1-15,5-2 0 16,2-7-2-16,8-4 2 15,1-5-4-15,2-1 0 16,1-7 1-16,4-1 3 16,-2-4-6-16,4-4 2 15,-2-2 0-15,2-8-2 16,0 0 3-16,1-4-2 16,1-6 0-16,3 0 3 15,4 0-3-15,2-7-1 16,7-7 1-16,-4-3 1 0,-5 1-2 15,-4 0 0-15,-4-2 0 16,2 0 0-16,2 0 2 16,-3-3-1-16,1 2-1 15,-9-4 0-15,-5 6-3 16,-9-5 3-16,-10 3 0 16,-2-4 0-16,-11-3 2 15,-3-3 0-15,-3-4-2 16,-4-3 1-16,-3-7 0 15,-1 2 1-15,-8-2-1 16,-1 0 0-16,-8-1 0 16,-1 3-1-16,-5-1 1 0,0 0 5 15,0-2-2-15,0 3-4 16,0 0 0-16,-9-2 1 16,0 1 0-16,-2-5 0 15,-2-3-1-15,-5-7 2 16,-3-2-5-16,-6-3 1 15,1 3 1-15,-5 2 1 16,0 5-2-16,-2 6 2 16,-2 4-1-16,2 6 1 15,0 1 1-15,2 5 1 16,2 3-2-16,2-2 0 16,1-1 0-16,-5-1 0 15,-1-6-2-15,-6-1 2 16,-2-2 0-16,-2 2-1 15,-1 1 0-15,1 5 1 0,-1 4 0 16,6 3 0-16,-3 2-2 16,0 3 2-16,-1 0-5 15,1 6 4-15,-4-2 0 16,-5 6-1-16,-5 4-2 16,-6 2-1-16,-3 4-3 15,-3 0-1-15,-1 0 2 16,3 0-4-16,-1 15-4 15,1 4-10-15,3-1-6 16,3 2 1-16,9 2-9 16,7 3-30-16</inkml:trace>
  <inkml:trace contextRef="#ctx0" brushRef="#br0" timeOffset="43096.9069">17686 11601 14 0,'0'0'18'0,"0"0"-18"15,0 0-9-15,0 0 8 16,0 0 1-16,0 0 2 15,-92-107-1-15,55 91 8 16,-13 2-1-16,-9 6 0 16,-13 5-7-16,-13 3-1 0,-8 5-1 15,-12 15 1 1,-9 3 0-16,-3 2 0 0,-6-1-1 16,1 2 1-16,1-1 0 15,1 7 0-15,4-1 2 16,8 5 1-16,11 7 4 15,1 8-2-15,0 8-2 16,1 3-2-16,1 6 2 16,5-2-2-16,13 0 3 15,9 1 9-15,12-3-6 16,10 2 2-16,5 3-7 16,7 3 2-16,8 2-1 15,5 2 0-15,7 0-2 16,4 1 1-16,2-4 0 15,7 0 5-15,0-1-3 0,0 6 4 16,9 0-3-16,15 0 10 16,10-6-12-16,2-9 4 15,1-9-2-15,3-4-3 16,5-2 0-16,-1 0 8 16,6-2-10-16,3-2 2 15,-2-1 1-15,5-5-2 16,2-3 2-16,-2-6-3 15,4-1 3-15,3-6-1 16,3-4-1-16,3 0 3 16,2-5-2-16,5-4 2 15,0-4-3-15,4-2-1 0,0-3 4 16,7 0-3-16,6 0 0 16,13-10 3-16,5-4-4 15,2 0 0-15,-1-2-2 16,-10 2 2-16,-2-2-1 15,0-3 4-15,-1 2-3 16,-3-1 0-16,-5-4 0 16,1 0 0-16,-1-6 1 15,-2-3-1-15,-5-4 3 16,-3-1-3-16,-8 0 0 16,-6-2 0-16,-9-4 4 15,-7 3-4-15,-7-1 0 0,-7 0 1 16,-6 0 0-16,-4-2 2 15,-1-1-2 1,-6-5 4-16,-2-4-5 0,-5-4 2 16,-6-2-1-16,-5-3 1 15,-2 0 3-15,0-6-5 16,-6-3 0-16,-15-2 0 16,0 4 1-16,-4 0 2 15,0 2-3-15,0 5 6 16,2 7-5-16,-4 4 4 15,0 6-3-15,0-2-2 16,-2-1 0-16,0 2 0 16,-4-4-1-16,-3 3 1 0,-4-2 0 15,0 2 0 1,0 4 0-16,0 2 1 0,-1-1-1 16,1 8 0-16,3 1 0 15,-1 2 0-15,-3 3 0 16,2 1 0-16,-1 2-2 15,-3 4 2-15,3 0-3 16,-2 0 2-16,-1 2 0 16,1-1 2-16,-3 5-2 15,1 1 1-15,0 1 0 16,-3 0-1-16,2 2 1 16,-2 0 0-16,5 2 0 15,1 2-3-15,2 2 3 16,-1 2-1-16,-1 2 1 15,3 0 0-15,-1 0-5 0,-7 3 4 16,0 10-1-16,-5-1-2 16,6 1 1-16,0 4 2 15,3-1 1-15,3 1-4 16,-11 6-7-16,4 3-5 16,-4 4-21-16,1 4-13 15,3 4-10-15,-2 3-9 16</inkml:trace>
  <inkml:trace contextRef="#ctx0" brushRef="#br0" timeOffset="45780.1069">16227 12358 9 0,'0'0'10'0,"176"-106"-6"16,-92 51 5-16,-1 2 0 16,2 0-6-16,4 3-2 15,0 4 5-15,2 4-4 16,-2 3-2-16,-9 0 0 0,-3 1 1 15,-7 2 0-15,4 0 1 16,-6-1-2-16,4 2 0 16,-3-8-1-16,2-3 1 15,1-7 5-15,6-4-2 16,0 0 5-16,2 3-1 16,-6 3 3-16,-7 8 5 15,-12 7-5-15,-13 9-6 16,-10 10-3-16,-12 5-1 15,-11 4 0-15,-5 4 0 16,-4 1 0-16,0 3-16 16,0 0-21-16,-13 0-11 15</inkml:trace>
  <inkml:trace contextRef="#ctx0" brushRef="#br0" timeOffset="46357.8566">14968 12232 0 0,'0'0'0'15,"0"0"5"-15,0 0-4 16,0 0 24-16,0 0-1 15,0 0-11-15,0 0-9 16,93-126-1-16,-55 79 2 16,9-9 3-16,7-8 3 15,10-6 2-15,5-12-7 0,11-7 1 16,5-8 3-16,0 2 2 16,-5 7-6-16,-11 13 0 15,-15 15-4-15,-12 12-1 16,-11 6 0-16,-9 8-1 15,0 0 1-15,-4 2-1 16,-3 3-1-16,-1-1 1 16,-5 8 0-16,-3 9 0 15,-2 4 0-15,-4 6-2 16,0 0-4-16,0 3-12 16,0-2-2-16,0 2 13 15,0 0-15-15,0 0 6 16,-10 0-21-16,-21 21 2 0</inkml:trace>
  <inkml:trace contextRef="#ctx0" brushRef="#br0" timeOffset="46755.203">14054 12079 17 0,'0'0'18'0,"0"0"-8"15,0 0-1-15,2-117-6 16,12 76 6-16,1-5-2 16,3-3-7-16,-1-1 1 15,4-4 0-15,1-6-1 16,-1-6 0-16,0 0 0 16,-2 2 0-16,-9 6 0 0,-5 7-2 15,-5 12-2 1,0 8 1-16,0 9-1 0,0 13-3 15,0 4-6-15,-5 5-24 16</inkml:trace>
  <inkml:trace contextRef="#ctx0" brushRef="#br0" timeOffset="47130.5743">13448 12414 4 0,'0'0'20'0,"0"0"-3"16,0 0 1-16,-95-131-13 16,64 72 5-16,2-12-8 15,-5 0 2-15,3-3 3 16,2 3 0-16,4 10-1 16,3 7-3-16,1 15-3 15,8 9 0-15,5 10-3 0,3 12 2 16,2 4-1-16,3 4-13 15,0 0-8-15,0 0-12 16</inkml:trace>
  <inkml:trace contextRef="#ctx0" brushRef="#br0" timeOffset="47529.407">13451 13305 38 0,'0'0'31'0,"0"0"-15"16,0 0-1-16,0 0-11 15,-125-122-4-15,84 87 0 16,1 7 2-16,-2 2-3 16,-1 8 1-16,4 8-1 0,3 4-5 15,3 4 5-15,2 2-4 16,4 0 1-16,2 0 1 15,5 0-2-15,4 0 0 16,8 0-7-16,-2 12-13 16,4 7-13-16</inkml:trace>
  <inkml:trace contextRef="#ctx0" brushRef="#br0" timeOffset="47858.3945">13756 13906 30 0,'0'0'4'16,"0"0"4"-16,0 0-1 15,0 0 1-15,0 0-1 16,-143 16-4-16,94-5-3 16,-4 6 1-16,-10 7-1 15,-3 6 0-15,-4 9 1 16,-3 1-2-16,8 1 0 16,9 1 1-16,9 1-1 15,12-5 1-15,3 2-7 0,8-2-15 16,9 1-12-1</inkml:trace>
  <inkml:trace contextRef="#ctx0" brushRef="#br0" timeOffset="48128.9127">14369 13984 42 0,'0'0'40'0,"0"0"-40"16,0 0-27-16,0 0 22 0,0 0 5 16,0 0 3-16,-16-12-3 15,3 12 0-15,-8 14-3 16,-1 16-3-16,-3 11 4 15,8 3-17-15,10-2-4 16</inkml:trace>
  <inkml:trace contextRef="#ctx0" brushRef="#br0" timeOffset="48398.9473">15877 13673 31 0,'0'0'72'0,"0"0"-59"16,0 0-13-16,0 0-29 16,0 0 16-16,0 0 6 15,7 0 7-15,-7 0 1 16,0 0-1-16,2 0-7 15,2 0 3-15,5 7-12 16,9 4 5-16,7 0 5 16,12-1-9-16</inkml:trace>
  <inkml:trace contextRef="#ctx0" brushRef="#br0" timeOffset="48832.1935">16160 13269 6 0,'0'0'4'0,"0"0"-2"15,0 0 2-15,131 102-3 16,-93-74 1-16,3 0 3 16,1 0 3-16,2-2 3 15,3-2 2-15,-1 0-3 16,4-1-8-16,-1 0-1 15,2-1-1-15,-2-1 0 16,0-2 0-16,-4-3 0 16,-8-1 0-16,-3-3-1 0,-14-6 2 15,-5-2-1 1,-1-3 0-16,-5 2 0 0,-5-1-9 16,-2-2-14-16,-2 0-14 15</inkml:trace>
  <inkml:trace contextRef="#ctx0" brushRef="#br0" timeOffset="49042.9111">16162 12711 5 0,'0'0'0'15,"0"0"-5"-15</inkml:trace>
  <inkml:trace contextRef="#ctx0" brushRef="#br0" timeOffset="49221.8802">16385 12725 6 0,'89'0'10'0,"20"0"2"16,25 0-2-16,22 0 7 15,22-10-8-15,22-8-4 16,16-4 4-16,17-4 4 16,2-1-5-16,-3 6-3 15,-7 7-4-15,-22 5-1 0,-28 9-2 16,-29 0-1-16,-32 0 2 16,-27 0-10-16,-16 9-9 15,-16-1 5-15,-19 4-25 16</inkml:trace>
  <inkml:trace contextRef="#ctx0" brushRef="#br0" timeOffset="49568.8561">16890 13466 6 0,'0'0'4'0,"201"11"4"16,-91-7-6-16,-4 0 0 16,-8 4-2-16,-13 4-3 0,-12-3-3 15,-13-2 4 1,-8-1 1-16,-4-2-3 0,-5-2-2 16</inkml:trace>
  <inkml:trace contextRef="#ctx0" brushRef="#br0" timeOffset="49912.2112">16686 13818 32 0,'0'0'12'0,"0"0"-8"0,0 0-4 15,0 0-16-15,0 0-5 16,0 0 21-16,22 38 19 16,49-36 0-16,27-2 5 15,25-6 4-15,20-20 6 16,15-3-18-16,2 8 0 16,-4 11-11-16,-15 10-5 15,-19 0 0-15,-15 0 0 16,-14 12 0-16,-8 1-4 15,-16 2-2-15,-7-3-3 16,-14 0-8-16,-13-1-13 16,-10-5-2-16,-12 1-6 15,-11-5 2-15</inkml:trace>
  <inkml:trace contextRef="#ctx0" brushRef="#br0" timeOffset="51629.9098">19393 11644 19 0,'0'0'31'16,"0"0"-11"-16,0 0 4 16,0 0-2-16,0 0-7 15,0 0 4-15,0 0 5 16,0-48-9-16,0 48-6 15,0 0-8-15,0 0 0 16,0 0-2-16,0 0 0 16,0 0-4-16,0 0 1 15,0 0-3-15,0 10-3 0,0 21 2 16,0 10 7-16,6 14 0 16,1 1 1-16,-5 2 1 15,0-2-1-15,0-8 1 16,0-2-1-16,1-8 0 15,-3-5 0-15,0-5 0 16,0-5 0-16,0-1 0 16,0-4 3-16,3-1-3 15,-3-6 0-15,2-2 1 16,-2-2-1-16,2 2 2 16,-2-3-2-16,0 0 0 15,0 0 0-15,2 0-10 0,-2-2-12 16,0 2 0-16,0-5-9 15,2 5-1-15,1-1-21 16</inkml:trace>
  <inkml:trace contextRef="#ctx0" brushRef="#br0" timeOffset="52860.3047">19729 11681 19 0,'0'0'20'16,"0"0"-9"-16,0 0 1 16,0 0-6-16,0 0 4 15,0 0-8-15,-76-84 0 16,63 77-2-16,1 0 7 16,2-2-3-16,3 5 4 0,1 0-3 15,0 2-5 1,0 2-3-16,-1 0-1 0,-3 0 3 15,-6 14 1-15,-5 2-4 16,6 4 4-16,-1 3 0 16,1 0-2-16,4 6 1 15,2 0-1-15,0 4 2 16,2 0-2-16,1 2 4 16,1-3-4-16,0-5 4 15,5 0-3-15,0-1 2 16,0-2 2-16,0 0 0 15,0 3 3-15,14-4-1 16,4 4 1-16,0 0-1 16,4 2-4-16,0-5 1 15,-2-2-2-15,1-2 4 0,-4-4-4 16,-1-2 0-16,-1-4 1 16,1 2 0-16,-1-2 1 15,1-3 1-15,4 2-2 16,-2-3-1-16,2 0 0 15,-2 0 2-15,0-2-1 16,-1 1 0-16,1-4 0 16,-2-1 0-16,-3 0 0 15,3 0 1-15,-3 0 1 16,-2 0-2-16,1 0-1 16,-3 0 3-16,-3 0-1 15,-4-4 2-15,0 0 1 0,1 0-2 16,-3-2 9-16,2 0 2 15,0-2-7-15,-2-3-7 16,5 2 2-16,-3-3-2 16,1 1 0-16,-3-1 0 15,2 1 2-15,-2-2-2 16,0-1 0-16,0 1 1 16,0-1-1-16,0 1 3 15,0 2-2-15,0-1 1 16,0-1-2-16,0 1 0 15,0-1 0-15,0-2-1 16,0 1 2-16,0 0-1 16,0 2 6-16,-5 0-2 0,-2 0-3 15,3 2-1-15,1-1 0 16,-1 2-1-16,2-1 1 16,0 2 1-16,0-2-1 15,-3 3 0-15,3-4 0 16,-3 1 0-16,3 2-1 15,-3 1 1-15,3 0 0 16,0 1 0-16,0 2 0 16,2-2-2-16,-2 0 4 15,-3-2-4-15,-1-2 2 16,-1-2 0-16,-4-2 0 16,0-4-1-16,-1 3 0 15,-3 0 1-15,1-3 0 16,1 4 0-16,2-4 0 0,-2 4 0 15,0-1-1-15,-1 1 1 16,1 4-1-16,1-1 1 16,-3-1-2-16,-1 3 1 15,-1-1 0-15,-6-1 0 16,-2 4-7-16,-6 2 2 16,-4-4 0-16,-3 5-9 15,-4 4 2-15,-5 0-5 16,-5 7-29-16,-5 24-14 15</inkml:trace>
  <inkml:trace contextRef="#ctx0" brushRef="#br0" timeOffset="64058.5174">15852 12244 12 0,'0'0'7'15,"0"0"-1"-15,0 0-3 16,0 0-2-16,0 0 0 16,0 0 3-16,0 0-1 15,-16-10-3-15,16 10 0 16,-2 0 2-16,2 0 0 15,0 0 1-15,0 0 6 16,0 0-6-16,0 0 1 16,0 0 3-16,0 0-1 15,0 0 8-15,0 0 3 0,0-2 4 16,0 0-3-16,0-10-12 16,25-9 1-16,10-10-7 15,11-6 0-15,2 1 0 16,1 2-1-16,2 3 1 15,7-4-1-15,7 4 0 16,7-2 1-16,-1 1 0 16,-1 4 0-16,2 0 0 15,-5 2 0-15,-2 4 0 16,-7 5 0-16,-5 6-2 16,-6 0 0-16,-10 4 1 15,-3 3 1-15,-5 0 0 0,-2-1-1 16,-3 4 1-1,-3-4-2-15,-2 3 5 0,2 1-6 16,-3-3 5-16,-3 0-4 16,-2-1 4-16,-4 4-2 15,-6 1 0-15,-3 0 0 16,0 0 0-16,0 0 0 16,0 0 1-16,0 0-1 15,2 0-3-15,4-3 3 16,5-1-2-16,7-6 4 15,5-1-2-15,4-4 3 16,-4 0-3-16,-2-1 0 16,-1 1 1-16,-3-1 0 0,4 0-1 15,-3 0 1 1,-1 4-1-16,-3 4 0 0,-7 5 0 16,-5 2 0-16,-2 1-1 15,0 0 1-15,0 0 0 16,0 0-1-16,0 0 1 15,2 0-2-15,-2 0 2 16,0 0 0-16,0 0-2 16,0 0 1-16,0 0 1 15,0 0 1-15,0 0-1 16,4-3 0-16,12-1-1 16,6-6 1-16,9-3 1 0,0-1-1 15,-6 5-1 1,-9 2 0-16,-5 1 1 0,-7 6 0 15,-2 0 0-15,-2 0 1 16,0 0-1-16,0 0 0 16,0 0-9-16,0 0-9 15,0 0-18-15,0 6-13 16,-10 20 17-16</inkml:trace>
  <inkml:trace contextRef="#ctx0" brushRef="#br0" timeOffset="65593.8855">16113 12414 1 0,'0'0'2'16,"0"0"6"-16,0 0 3 16,0 0-1-16,0 0 7 15,0 0-6-15,0 0-5 16,0 0 3-16,0 0-9 15,0 0 0-15,0 0-1 16,0 0 0-16,0 0 1 16,0 0 5-16,0 0-1 0,0 0-2 15,0 0-2 1,0 0 1-16,0 0-2 0,0 0 1 16,0 0 0-16,-7 7 0 15,-17 6 0-15,-16 10 0 16,-14 4 0-16,-6 1 1 15,2-3-1-15,9-7 0 16,18-7-1-16,11-6 1 16,15-5 1-16,5 0 3 15,0 0-4-15,9 0 9 16,20-5-4-16,9-8 1 16,5-1 1-16,-1 2-7 0,-5 4 0 15,-3 1-2-15,0 3 2 16,-6 0-1-16,-3 3 2 15,-1-1-2-15,-3 2 2 16,-2-4-3-16,4 1 3 16,6-2-2-16,6-1 1 15,10-5 0-15,10-3 0 16,5 2 0-16,1-1 0 16,-3-2 0-16,-5 5 0 15,-1 0 0-15,-4 3 1 16,-5 0-1-16,-1 1 0 15,0 0 0-15,-1-2-1 16,8-2 1-16,6-4 0 16,6-8 0-16,7-5 2 15,7 2 0-15,-4-1 2 0,-3 6-4 16,-7 6 0-16,-10 2 0 16,-9 5 0-16,-8 0 4 15,-5 3-6-15,-7-3 2 16,3 2 0-16,2-3 0 15,4-2 1-15,7 0-1 16,1-3 1-16,-3 5 0 16,-5 2-1-16,-6 3 0 15,-7 0 3-15,-3 2-3 16,-1-1-3-16,-1-1 3 16,-2-1 1-16,-2 2 2 15,-2 2-4-15,-5-2 2 0,-2 2-1 16,2 0 1-16,-2 0 0 15,0 0 3-15,0-2 5 16,7 1-9-16,11-6 0 16,7-1 0-16,4-1 1 15,0 0-1-15,-8 5 0 16,-3 1-1-16,-5 3 0 16,-8 0 1-16,-3 0 0 15,-2 0 1-15,0 0-1 16,0 0 0-16,0 0 1 15,0 0 1-15,0 0-1 16,0 0 0-16,0 0-1 16,0 0 0-16,0 0 1 0,0 0-1 15,0 0 6-15,0 0 0 16,0 0-1-16,0 0-4 16,0 0-1-16,0 0 0 15,0 0 0-15,0 0 0 16,0 0 0-16,0 0-1 15,0 0 0-15,0 0-1 16,3-3 1-16,6 1-1 16,1 0 2-16,4 0 2 15,-3 0-1-15,-4 0-1 16,-5 2 0-16,0 0 0 16,-2 0 0-16,0-2 3 15,0 2-3-15,0 0 0 16,0 0 0-16,0 0 0 0,0 0-1 15,0 0-3-15,0 0 3 16,0 0 1-16,0 0-2 16,0 0 0-16,0 0 0 15,0 0-17-15,0 0 7 16,2 0-3-16,1 0 1 16,1 0-7-16,3 0 10 15,-3 6-13-15,-2 10-12 16</inkml:trace>
  <inkml:trace contextRef="#ctx0" brushRef="#br0" timeOffset="66750.8796">16133 12890 17 0,'0'0'2'0,"0"0"-1"0,0 0 1 16,0 0-1-16,0 0 6 16,0 0-2-16,69 7-3 15,-49-4 0-15,0-3 1 16,0 2-6-16,5-2 6 15,6 0-3-15,9 0 11 16,11-8-7-16,12-13 2 16,6-2-1-16,4-2 7 15,-1 6-10-15,-3 2-2 16,-3 3-1-16,-3 3 1 16,-1-1 0-16,-2-1 0 15,2 3 0-15,1-4 0 16,4-2 0-16,2-2 1 0,4 1 2 15,1 0-2-15,-5 1-1 16,-6 4 1-16,-13 2-1 16,-4 2 0-16,-15 6 1 15,-7 0-2-15,-8 2 1 16,-8 0 0-16,0-2 1 16,-2 0 2-16,5-2-2 15,9-2 8-15,9-2 2 16,5-2-3-16,3 0 0 15,-1 3-7-15,-1 0-1 16,-4 3 0-16,-4 0 1 0,-2-1-1 16,0 2-1-1,4 0 0-15,0 0 2 0,0 0-1 16,0-1 0-16,-5 4-1 16,-4-1 1-16,-4 1 0 15,-7 0 0-15,-5 0 0 16,-4 0 0-16,0 0 1 15,0 0 2-15,0 0-1 16,0 0-1-16,0-3-1 16,2 3 0-16,-2 0 0 15,0 0 0-15,2 0 0 16,-2-1 3-16,0 1-2 0,5 0 1 16,2-3-2-1,4 2 1-15,2-1-1 0,7-2 0 16,1 1-1-16,-2-1-1 15,4 0 2-15,-5 1 0 16,-1 1 0-16,-3 2 0 16,-8 0 0-16,-1 0-1 15,-5 0 0-15,0 0 0 16,0 0 1-16,0 0 0 16,0 0 0-16,0 0 1 15,0 0-2-15,0 0 0 16,-2 0-20-16,-17 5-6 15,-14 21-10-15,-15 9-7 16</inkml:trace>
  <inkml:trace contextRef="#ctx0" brushRef="#br0" timeOffset="67778.1833">16262 13139 4 0,'0'0'7'16,"0"0"0"-16,0 0 9 15,0 0-6-15,0 0 0 0,0 0-1 16,62 0 0-16,-26 0 1 16,7 0 0-16,5 0-3 15,8 0 5-15,0-6-9 16,0 0 1-16,-1 1-3 15,1-1-1-15,0 2 0 16,0-2 1-16,0-3-1 16,-6 1-2-16,8-3 2 15,-2-1 5-15,4 2-5 16,0 0 0-16,-2 0 0 16,-4 2 0-16,-3 4 0 15,-4-2 0-15,-7 4 0 0,-7 0 0 16,-4-2-3-16,-2 2 3 15,0 0 4-15,6-2-4 16,3-2 0-16,8-1 1 16,5-4 3-16,3 3 5 15,-4-3-3-15,-3 5-3 16,-5 0-2-16,-6 3-1 16,-3 0-1-16,-6 2-1 15,-3-3 2-15,0 4 2 16,2-2-2-16,8 0 0 15,3 0 0-15,6-2 0 16,1 1 1-16,-2-1-1 16,-2 3-1-16,-7 1 1 0,-5 0-2 15,-5 0 2 1,-5 0 0-16,-1 0 2 0,-1 0-4 16,1 0 2-16,-1 0 0 15,1 0-1-15,-2 0 4 16,3 0-6-16,-5 0 3 15,-4 0 0-15,-3 0 0 16,-4 0 1-16,0 0-1 16,0 0 0-16,0 0 3 15,0 0-3-15,5 0-1 16,-1 0-2-16,5 0 3 16,0 0 1-16,-2 0-1 0,-3 0 0 15,-2 0 2 1,-2 0-4-16,0 0 2 0,0 0-1 15,0 0-8-15,0 0-17 16,0 0-10-16,-18 14-1 16,-11 6 1-16</inkml:trace>
  <inkml:trace contextRef="#ctx0" brushRef="#br0" timeOffset="68519.8037">16204 13481 12 0,'0'0'12'0,"0"0"-4"16,0 0-1-16,145-16-3 16,-103 15-4-16,8-2 0 15,0 3 11-15,6 0-5 16,2 0-3-16,9 0 0 15,7 0 0-15,1 0-2 16,2 0 3-16,-4 0-3 16,-5 3-1-16,-3-2 3 15,-3 0 1-15,-1-1 1 16,1 0-4-16,-4 0 3 0,2 0 1 16,-2 0-1-16,-4-2-2 15,-6-4 1-15,-3 1-3 16,-7 5 1-16,-5-2 3 15,-1 2-5-15,-1-2 1 16,2 0 0-16,3 0 0 16,4 0-1-16,5 0 1 15,8-4 2-15,8 0-1 16,3-1 4-16,3 1 1 16,-7 1-3-16,-6 3 0 15,-12 2-3-15,-9 0 1 16,-8 0-1-16,-11 0-1 0,-6 0 1 15,-8 0-6-15,0 0-19 16,0 0 5-16,-12 0-17 16</inkml:trace>
  <inkml:trace contextRef="#ctx0" brushRef="#br0" timeOffset="71213.2204">16409 13499 13 0,'0'0'10'16,"0"0"-3"-16,0 0 4 16,0 0-1-16,0 0-4 15,138 28-1-15,-99-20 0 0,1 0-5 16,1 4 0-16,5-3 0 15,0 0 0-15,1 0 1 16,-3-2 0-16,-4 1-2 16,-9 0-1-16,-8-2-3 15,-3-2-3-15,-5 0 3 16,-1 0-1-16,-1 2 5 16,-3-3-5-16,-4 1-17 15,-4-3 11-15</inkml:trace>
  <inkml:trace contextRef="#ctx0" brushRef="#br0" timeOffset="71722.7269">16135 13820 4 0,'0'0'13'0,"0"0"-7"16,114 8 3-16,-63-3 4 16,5-2-1-16,4 1-7 15,2-3 2-15,3 2 5 16,-1-3-5-16,3 0-3 16,7 0-3-16,-3 0 3 15,-2 0-2-15,-9 0-1 16,-13 0-1-16,-15 0 0 15,-15 0 0-15,-8 0 0 0,-6 0 1 16,-3 0-1-16,0 0 8 16,0 0 0-1,0 0-8-15,0 0 2 0,0 0-1 16,0 0-2-16,0 0-8 16,0 0-2-16,0 0 4 15,0 0-5-15,0 0-11 16</inkml:trace>
  <inkml:trace contextRef="#ctx0" brushRef="#br0" timeOffset="72434.2451">16933 12416 16 0,'0'0'25'0,"0"0"-11"15,0 0 1-15,0 0 2 16,0 0 10-16,0 0 3 16,-9-60-18-16,6 60-12 15,3 0-3-15,0 0-1 16,0 0 0-16,0 0 0 16,0 0-2-16,0 14 3 15,0 10 1-15,6 13 2 16,2 4 6-16,3 9 0 0,3 5 1 15,-3 3-1-15,-1 0 5 16,4-2-5-16,-1-2 3 16,1-4-1-16,-3-3-3 15,0-6 5-15,1-4-6 16,-4-5 1-16,1-8-1 16,0-4-3-16,-4-8-1 15,-1-6 2-15,0-2 0 16,-4-2-1-16,0-2 1 15,0 0-1-15,0 0 3 16,3 0-4-16,-1 0-7 16,0 0-15-16,0 0-7 0,0 0-14 15,6 0 15-15,2-12-5 16,3-13-35-16</inkml:trace>
  <inkml:trace contextRef="#ctx0" brushRef="#br0" timeOffset="73477.8098">17396 12268 17 0,'0'0'34'0,"0"0"-22"15,0 0 0-15,0 0-1 16,0 0-3-16,0 0-5 16,0 0-1-16,-47-32-3 15,43 32 1-15,-3 0-4 16,-1 0 3-16,-4 3 0 15,3 11 0-15,-1 11-1 16,-2 7 2-16,1 5 2 16,2 5-2-16,5-3 7 0,-1-1 0 15,5 0-2 1,0-3 1-16,0 1-2 0,0-4 4 16,0-2-5-16,9-2 3 15,2-4 2-15,5 2-5 16,-1-2 0-16,6 2 5 15,0-2-5-15,2 1 2 16,4-2 2-16,0-1-6 16,2 1-1-16,0-5 6 15,0 0-6-15,-2-2 0 16,-4-4 0-16,2 0 1 16,0-2-1-16,-1-6 4 0,1 0-3 15,-3-2 1 1,0-2 2-16,-1 0-3 0,-8 0 3 15,-5 0-4-15,0 0 5 16,-6 0-1-16,-2 0 6 16,2 0 2-16,2 0 2 15,1 0-7-15,1-12-3 16,0-7-2-16,4 0-1 16,1-7-1-16,-5-3 0 15,-1 2 0-15,-2 0 5 16,-3-1-5-16,0 1 4 15,0-4-4-15,0 1 0 0,0 2 0 16,-3 2 0 0,-6-2 3-16,0 2-3 0,1-3 0 15,-6 6 0-15,1-4 2 16,-3 0-2-16,-4 0 2 16,0-1-2-16,-3 2 6 15,1 2-4-15,-2 0 3 16,-3 4-5-16,3 0 1 15,-3 4 1-15,2 2-2 16,1 0-1-16,2 6-1 16,-3 0-1-16,0 4 1 15,-4 1 2-15,-4 2-7 16,2 1 6-16,0-2 1 16,4-1 0-16,5 0 1 15,4 0-1-15,5 3 0 0,1 0 0 16,6 0 0-16,1 0-3 15,1 0 2-15,-2 0 1 16,-4 0-1-16,1 0-1 16,1 0 1-16,4 0 1 15,-2 0-3-15,4 0 3 16,-2 5-13-16,-3 5-20 16,-1 4 2-16,-4 5 5 15,3 0-5-15,3 7-6 16,-1 4-12-16</inkml:trace>
  <inkml:trace contextRef="#ctx0" brushRef="#br0" timeOffset="78450.0196">13619 12569 3 0,'0'0'0'0,"0"0"2"15,123-57 0-15,-76 39 0 16,-5 7-2-16,-6 0 0 16,-1 3 2-16,0 1 1 15,2-4-3-15,7-2 8 16,6-2-7-16,2 0 1 15,9-4 1-15,-3-1 5 16,-2 3 1-16,-7 4 0 16,-9 1-8-16,-3 2 0 15,-1 2-1-15,-7 0 1 16,0 2-1-16,-4-1 0 16,-3-2 2-16,3 3-2 0,-3-2 0 15,0-2 7-15,3 0 8 16,0 0-2-16,-2 2-8 15,4-2-5-15,0 1 1 16,2 0 0-16,0 1-1 16,-2 0 0-16,0-1 3 15,-2 2-3-15,0-3 3 16,4-1 0-16,0 3-1 16,-2 1-1-16,-8 4-1 15,-9 2 0-15,-3 1 0 16,-2 0 0-16,-5 0-1 15,0 0-1-15,0 0 2 16,0 0 6-16,0 0-4 16,0 0-1-16,0 0-1 15,0 0 0-15,0 0 0 0,0 0-2 16,0 0-5-16,0 0-6 16,0 0 3-16,0 0 8 15,0 0-3-15,0 0 1 16,0 0 3-16,0 0 0 15,0 0 2-15,0 0-1 16,0 0 4-16,0 0-3 16,0 0 3-16,2 0-2 15,-2 0 1-15,0 0 1 16,0 0 0-16,0 0 6 16,0 0-7-16,0 0-3 15,0 0 2-15,0 0-3 0,0 0 1 16,0 0-6-1,0 0 6-15,0 0 0 0,0 0 1 16,0 0 0-16,0 0-1 16,0 0 0-16,0 0 0 15,0 0 0-15,0 0-2 16,0 0 2-16,0 0 2 16,0 0-2-16,0 0 0 15,0 0 0-15,0 0 2 16,0 0-5-16,0 0 6 15,0 0-3-15,0 0 1 16,0 0-1-16,0 0 0 0,0 0-1 16,0 0 2-1,0 0-2-15,0 0 2 0,0 0-2 16,0 0 1-16,0 0 0 16,0 0 0-16,0 0 0 15,0 0 1-15,0 0-1 16,0 0 0-16,0 0 1 15,0 0 0-15,0 0-1 16,0 0 0-16,0 0-1 16,0 0 2-16,0 0-1 15,0 0 1-15,0 0-1 16,0 0 0-16,0 0 3 16,0 0-1-16,0 0-2 15,0 0-2-15,0 0 2 16,0 0-2-16,0 0 2 0,0 0-2 15,0 0 1-15,0 0 0 16,0 0-5-16,0 0 6 16,0 0 0-16,0 0 2 15,0 0-1-15,0 0-1 16,0 0 2-16,0 0-1 16,0 0-1-16,0 0-3 15,0 0 3-15,0 0-1 16,0 0 1-16,0 0 0 15,0 0 0-15,0 0 0 16,0 0 0-16,0 0 0 16,0 0 0-16,0 0 0 15,0 0-1-15,0 0 0 0,0 0-12 16,0 0-11-16,0 0-6 16,0 0-7-16</inkml:trace>
  <inkml:trace contextRef="#ctx0" brushRef="#br0" timeOffset="78945.1931">13530 12003 5 0,'130'-70'20'15,"33"-12"5"-15,30-15-6 16,32-11-4-16,20 1-1 15,23 10-13-15,12 11 3 16,3 15-4-16,-2 12-3 16,-27 8-4-16,-18 11-4 15,-31 8-8-15,-20 4 6 16,-20 10-6-16,-24 4 5 16,-23 8-3-16</inkml:trace>
  <inkml:trace contextRef="#ctx0" brushRef="#br0" timeOffset="79681.2427">13322 13900 17 0,'0'0'32'0,"202"-40"-9"16,-73 14-17-16,16 0-3 15,15-4-3-15,12-1 0 16,9 6 0-16,-6 5 3 16,-5 5-7-16,-10 8 4 15,-8 7-6-15,-17 0-25 16,-14 0-11-16</inkml:trace>
  <inkml:trace contextRef="#ctx0" brushRef="#br0" timeOffset="79943.195">14820 14214 9 0,'0'0'48'0,"0"0"-39"16,0 0-5-16,0 0-2 15,204-69-1-15,-98 38 18 16,4 4-11-16,0 5-8 15,4 4 0-15,5 4 0 16,3-3 0-16,5-1-1 16,0-2 1-16,2-1-6 15,1-2-3-15,-7 3 6 0,-13 10 0 16,-16 2-1-16,-20 8-58 16</inkml:trace>
  <inkml:trace contextRef="#ctx0" brushRef="#br0" timeOffset="80152.3042">16594 13977 57 0,'0'0'50'0,"0"0"-41"15,0 0-6-15,161-77-3 16,-79 55 0-16,2 8-2 16,-1 2-1-16,2 4 3 15,11-2 0-15,8 0 0 0,10-2-4 16,11-4-8-16,11-6-7 15,2-6 4-15,0 0 15 16,-13 1 3-16,-21 13-3 16,-21 10-49-16</inkml:trace>
  <inkml:trace contextRef="#ctx0" brushRef="#br0" timeOffset="80834.1743">16229 12015 49 0,'0'0'15'16,"0"0"-15"-16,0 0 2 16,-5-106 0-16,5 94-3 15,0 6 4-15,3 0 2 16,-1 6 13-16,-2 0-8 15,0-2-4-15,0 2-2 16,0 0-4-16,2 0 3 0,-2 0-3 16,0 0 0-16,0 0-2 15,4 0-6-15,8 20 1 16,5 20 2-16,6 25 5 16,-1 18 3-16,-2 10 12 15,-2 1-5-15,-3-12-3 16,3-9-2-16,-3-13-2 15,2-12 1-15,-9-11-1 16,1-8 3-16,-6-9-3 16,-1-10-3-16,0-8 1 15,-2 0 0-15,0-2 3 16,2 0-4-16,-2 0-4 16,0 0-21-16,0 0-12 15,0-6-6-15</inkml:trace>
  <inkml:trace contextRef="#ctx0" brushRef="#br0" timeOffset="81352.139">16447 12096 50 0,'0'0'17'16,"0"0"8"-16,0 0-20 15,0 0 2-15,0 0-7 16,0 0 0-16,23-115 0 15,8 92-3-15,19-10 2 16,20-3 1-16,17 0-1 0,7 4 1 16,-8 12 0-1,-14 10-2-15,-22 10-1 0,-18 0-4 16,-16 18 4-16,-16 18-3 16,0 12-6-16,-29 14 12 15,-16 11 0-15,-6-4 3 16,-1-4-2-16,13-18 1 15,7-10-2-15,14-13 0 16,12-10 0-16,6-9-2 16,0-4 1-16,0-1 1 15,18 0 15-15,28 0 0 16,23-7 0-16,20-12-3 16,1 7-8-16,-10 10-4 0,-18 2-2 15,-17 0-2 1,-16 20 2-16,-13 1-9 0,-14 10 5 15,-2 3 2-15,-10 4 4 16,-23 4 0-16,-11 5 9 16,-12 1-3-16,-15 2 1 15,-12 0-4-15,-17-2 0 16,-7-2-1-16,-8-5 1 16,-8-4 0-16,3-4-3 15,1-10-19-15,10-6-7 16,9-7-40-16</inkml:trace>
  <inkml:trace contextRef="#ctx0" brushRef="#br0" timeOffset="82889.853">13615 12633 7 0,'0'0'15'0,"0"0"-13"15,0 0-2-15,0 0-1 16,0 0 1-16,0 0 0 15,-100 0 0-15,86 0 1 16,6 0 1-16,5 0-2 0,3 0 0 16,0 0-4-1,0 0-4-15,0 0 6 0,0 0 1 16,0 0 1-16,0 0 1 16,0 0-1-16,0 0-1 15,0 0 0-15,16 0 1 16,6 0 0-16,9 0 1 15,8 0 1-15,5-2-1 16,12-7-1-16,6 1 0 16,9-11 2-16,10-4 6 15,8-2-1-15,2-3 11 16,-2 3-1-16,-4 8-14 16,-9 2-3-16,-5 7 0 0,-7 2-1 15,-1-2 1 1,-1 1 0-16,0-2 0 0,-1-1 0 15,3-4 1-15,5-2 0 16,5-2 3-16,1-1 2 16,-5 6 2-16,-13-1-8 15,-9 6 0-15,-17 2 0 16,-11 4 0-16,-11 0 0 16,-5 2-2-16,-4 0 2 15,0 0 5-15,0 0 3 16,0 0-2-16,0 0-6 15,0 0-4-15,0 0-6 16,-13 2-20-16,-12 20-31 16</inkml:trace>
  <inkml:trace contextRef="#ctx0" brushRef="#br0" timeOffset="83331.8964">14132 12928 11 0,'0'0'11'0,"234"-89"3"16,-96 37 5-16,7 2-1 16,-5 8-12-16,-9 12-6 15,-17 8 2-15,-16 10-4 16,-22 3 2-16,-17 2-3 15,-15 3 2-15,-13 0-2 16,-9 0 3-16,-9 2-2 0,-1 0 5 16,-5-2-3-16,-3 2 0 15,-2 0 3-15,0 2-3 16,-2 0-4-16,0 0-8 16,0 0-10-16,0 0-16 15</inkml:trace>
  <inkml:trace contextRef="#ctx0" brushRef="#br0" timeOffset="83863.7764">13814 13334 10 0,'0'0'16'16,"177"-76"3"-16,-79 40-14 15,-1 4 0-15,-3 6-3 16,-1 3-2-16,-2 6 0 16,3-3 2-16,-3 2-4 15,5-2 2-15,2-2 0 16,6-2 5-16,-1 1-4 16,-13 6-1-16,-19 7-3 15,-23 6 2-15,-19 4-5 0,-13 0-3 16,-12 0-11-16,-4 0-4 15</inkml:trace>
  <inkml:trace contextRef="#ctx0" brushRef="#br0" timeOffset="84217.2662">14016 13555 17 0,'0'0'11'0,"176"-47"-4"16,-71 18-4-16,7-1 7 15,2 2-3-15,-10 4-2 16,-8 8-2-16,-14 6-2 16,-11 8-1-16,-13 2-14 0,-16 0-18 15,-15 0 14-15</inkml:trace>
  <inkml:trace contextRef="#ctx0" brushRef="#br0" timeOffset="84495.7521">14741 13669 12 0,'124'-14'8'16,"-15"12"-8"-16,-17 2-3 15,-16 0-14-15</inkml:trace>
  <inkml:trace contextRef="#ctx0" brushRef="#br0" timeOffset="84751.2441">14924 13894 20 0,'0'0'28'16,"191"-44"-16"-16,-87 28-8 15,-2 6-4-15,2-4 3 16,-4 6-3-16,-7 0 0 15,-12 5-10-15,-15 3-23 16</inkml:trace>
  <inkml:trace contextRef="#ctx0" brushRef="#br0" timeOffset="89774.16">14157 12806 3 0,'0'0'21'0,"0"0"-1"16,0 0-10-16,0 0 3 15,-14-113 0-15,-5 91 7 0,-4 0 2 16,-2 1-15-16,1 4-2 15,-3 3-4-15,-2 1 1 16,3 7 2-16,-3 0-4 16,-2 6-2-16,-3 0 1 15,-2 0-1-15,-2 12 2 16,-2 11-2-16,1 3-2 16,2 0 4-16,11-2-1 15,8-2-2-15,9-2 3 16,9 2-2-16,0 0 0 15,0 5 2-15,9 2 3 16,14 2-3-16,6-5 7 0,2 0-3 16,6-4 3-16,3 0-6 15,3-2 3-15,1-2-4 16,0-5 2-16,6 0 3 16,-1-1-4-16,0 0 0 15,-2 0-1-15,-3 4 0 16,-4 2-2-16,-6 4 2 15,-8 4 0-15,-6-4 0 16,-6 2-2-16,-5 0 0 16,-5-1 2-16,-4 3 0 15,0-4 0-15,0 1 2 16,-4 4 1-16,-16 0 0 16,-7 4-1-16,-9 0 4 0,-1-4 2 15,-8-2-8-15,0 0 1 16,1-5 1-16,-1-6 0 15,3 0 0-15,7-7-2 16,4-1 4-16,12-5 1 16,11-1-4-16,6 0 14 15,2 0 10-15,0-6-7 16,2-20-13-16,15-12-5 16,5-6 0-16,3-4-1 15,0-9 1-15,-1-6 0 16,2-8-3-16,3-9 2 15,1 1-1-15,-4 6-1 0,-3 7 3 16,-8 16 0 0,-3 12 0-16,-8 11 2 0,-2 11-2 15,0 4 1-15,-2 6-5 16,0 2 4-16,0 4 0 16,0 0-1-16,0 0 1 15,0 0 0-15,0 0 0 16,0 0 0-16,0 0 0 15,0 0 0-15,0 0 0 16,0 0-1-16,0 0 0 16,0 0 1-16,0 0 0 15,0 0 0-15,0 0 1 16,0 0-2-16,0 0 2 0,0 0-4 16,0 0 3-1,0 0 0-15,0 0 0 0,0 0 2 16,0 0-5-16,0 0 3 15,0 0 0-15,0 0 0 16,0 0 1-16,0 0-2 16,0 0 0-16,0 0 1 15,0 0 0-15,0 0 0 16,0 0 0-16,0 0-1 16,0 0 1-16,0 0 0 15,0 0-1-15,0 0 1 16,0 0 1-16,0 0-1 15,0 0 0-15,0 0 0 16,0 0 0-16,0 0 0 0,0 0 0 16,0 0 1-16,0 0-2 15,0 0 1-15,0 0 0 16,0 0 1-16,0 0-1 16,0 0 0-16,0 0 0 15,0 0 0-15,0 0-1 16,0 0 1-16,0 0 0 15,0 0 0-15,0 0 0 16,0 0-3-16,0 0 1 16,0 0 1-16,0 0 0 15,0 0-2-15,0 0 0 16,0 0 2-16,0 0-1 16,0 0 2-16,0 0 2 15,0 0-2-15,0 0 1 16,0 0-1-16,0 0 0 0,0 0 0 15,0 0 0-15,0 0-1 16,0 0 1-16,0 0 1 16,0 0-1-16,0 0 0 15,0 0 2-15,0 0-4 16,0 0 2-16,0 0 0 16,0 0 1-16,0 0-1 15,0 0 0-15,0 0 1 16,0 0-1-16,0 0 0 15,0 0 0-15,0 0 0 0,0 0 0 16,0 0 0 0,0 0 0-16,0 0 1 0,0 0-1 15,0 0 0-15,0 0-1 16,0 0 1-16,0 0-1 16,0 0 2-16,0 0-2 15,0 0 1-15,0 0 0 16,0 0 0-16,0 0 0 15,0 0-1-15,0 0 2 16,0 0 0-16,0 0-1 16,0 0 0-16,0 0 0 15,0 0 0-15,0 0 1 16,0 0-1-16,0 0 2 16,0 0-4-16,0 0 2 15,0 0-1-15,0 0 0 0,0 0 1 16,0 0 0-16,0 0 1 15,0 0-1-15,0 0 0 16,0 0 1-16,0 0-2 16,0 0 1-16,0 0 0 15,0 0-2-15,0 0 5 16,0 0-4-16,0 0 2 16,0 0-1-16,0 0 2 15,0 0-4-15,0 0 2 16,0 0 0-16,0 0 0 15,0 0 0-15,0 0 2 16,0 0-2-16,0 0-3 0,0 0 3 16,0 0 3-16,0 0-3 15,0 0 0-15,0 0 0 16,0 0-2-16,0 0 4 16,0 0-4-16,0 0 4 15,0 0-4-15,0 0 4 16,0 0-2-16,0 0 0 15,0 0 0-15,0 0-2 16,0 0 2-16,0 0-1 16,0 0 2-16,0 0-2 15,0 0 2-15,0 0 1 16,0 0-2-16,0 0 0 16,0 0 0-16,0 0 0 0,0 0 0 15,0 0 0 1,0 0 0-16,0 0 0 0,0 0 0 15,0 0-2-15,0 0 4 16,0 0-2-16,0 0 1 16,0 0 0-16,0 0-1 15,0 0 1-15,0 0-2 16,0 0 2-16,0 0-1 16,0 0 0-16,0 0 0 15,0 0 1-15,0 0-2 16,0 0 2-16,0 0-1 15,0 0 0-15,0 0 0 16,0 0-1-16,0 0 1 16,0 0 0-16,0 0 0 0,0 0 0 15,0 0-1-15,0 0 0 16,0 0 0-16,0 0 1 16,0 0 1-16,0 0-1 15,0 0-3-15,0 0 2 16,0 0-7-16,0 0-5 15,0 0 0-15,0 0-6 16,0 0-17-16,0 0-8 16,0 0-12-16</inkml:trace>
  <inkml:trace contextRef="#ctx0" brushRef="#br0" timeOffset="90606.2219">15593 12846 17 0,'0'0'17'15,"0"0"-2"-15,0 0 10 16,0 0-7-16,0 0 0 15,0 0-3-15,0 0-6 16,-91 1-7-16,91-1-2 16,0 0 1-16,0 0-3 0,0 0 2 15,0 0-3-15,0 0 3 16,0 0 0-16,2 0 0 16,12 0 0-16,9 0 4 15,8-8 1-15,4-3-2 16,3-2-2-16,2 0 1 15,-5 2-1-15,2-1-1 16,-4 2 0-16,0 2 0 16,1 0 0-16,-5 0 0 15,-4 4-1-15,-13 0 2 16,-3 4-1-16,-7-2 0 16,-2 2-1-16,0 0-1 15,0 0-24-15,0 0-7 0,-15 0 6 16,-16 12-21-1</inkml:trace>
  <inkml:trace contextRef="#ctx0" brushRef="#br0" timeOffset="92279.8356">15406 12873 17 0,'0'0'38'15,"0"0"-27"-15,0 0-8 16,0 0 2-16,0 0 3 15,0 0-4-15,0 0-4 16,0 0 1-16,0 0-3 0,0 0 3 16,0 0-1-16,0 0 11 15,0 0 3-15,-2 0-5 16,2 0-7-16,0 0-2 16,0 0 0-16,0 0 0 15,0 0 0-15,0 0-2 16,0 3-2-16,0 0 0 15,0 5 3-15,0 7 1 16,12 5 0-16,-1-1 0 16,2 8 0-16,3-1 2 15,-3-2 1-15,3 2-2 16,-5-4 0-16,-3-2-1 16,0-6 5-16,-6-8-3 0,0-2-1 15,0-4-1-15,0 0 3 16,0 0-1-16,1 0 4 15,-1 0-2-15,0 0 14 16,0 0 7-16,8 0-15 16,5-6-6-16,9-4 1 15,8-1-5-15,1-2 1 16,7 3-1-16,1 0-1 16,-2 0 1-16,3 4-2 15,-1 2 2-15,-3 0-3 16,-9 4 2-16,-8 0-1 15,-7 0 0-15,-7 0 2 16,-3 7-4-16,-4 4 0 16,0 7 4-16,0 6 4 0,0 8-1 15,0 8-2-15,-6 0 1 16,-9 1 2-16,-4-5-3 16,-1-4 4-16,-4-5 1 15,-3 4-3-15,-4-3 2 16,-8-2 0-16,0-4-4 15,-5-2 3-15,-2-6 0 16,0-2 0-16,-1-4 3 16,1-1 1-16,-4-4-4 15,6 0-3-15,-1-3 2 16,12 0-1-16,8 0 0 16,12 0 2-16,7 0 1 15,6 0-4-15,0 0-1 0,0 0-3 16,0 0 1-16,0 0 2 15,0 0 0-15,0 0 0 16,0 0-2-16,0 0 2 16,0 0 2-16,0 0-2 15,0 0-3-15,0 0 3 16,0 0-2-16,0 0 2 16,0 0-1-16,0 0 0 15,0 0-1-15,0 0-4 16,0 0 2-16,0 0 1 15,0 0 3-15,0 0 0 16,0 0 0-16,0 0 0 0,0 0 1 16,0 0-1-16,0 0 0 15,0 0 0-15,0 0 0 16,0 0 0-16,0 0 0 16,0 0 0-16,0 0 0 15,0 0 0-15,0 0 0 16,0 0 0-16,0 0 0 15,0 0 0-15,0 0 0 16,0 0 0-16,0 0 0 16,0 0 1-16,0 0-1 15,0 0-1-15,0 0 1 16,0 0 1-16,0 0-1 16,0 0 1-16,0 0 0 15,0 0-1-15,0 0 0 16,0 0 3-16,0 0-3 0,0 0-2 15,0 0 2-15,0 0-1 16,0 0 1-16,0 0 0 16,0 0-1-16,0 0 1 15,0 0 0-15,0 0 0 16,0 0 2-16,0 0-2 16,0 0 0-16,0 0 2 15,0 0-2-15,0 0 1 16,0 0-1-16,0 0 1 15,0 0-1-15,0 0 0 0,0 0-1 16,0 0 1 0,0 0 0-16,0 0 2 0,0 0-2 15,0 0 0-15,0 0 1 16,0 0-2-16,0 0 1 16,0 0 0-16,0 0 0 15,0 0 0-15,0 0 0 16,0 0 0-16,0 0 1 15,0 0-2-15,0 0 1 16,0 0 0-16,0 0 1 16,0 0 1-16,0 0-2 15,0 0 1-15,0 0 1 16,0 0-1-16,0 0-1 16,0 0 4-16,0 0-4 15,0 0 0-15,0 0 0 0,0 0 0 16,0 0 0-16,0 0-2 15,0 0 2-15,0 0 2 16,0 0-2-16,0 0 0 16,0 0-1-16,0 0 0 15,0 0 1-15,0 0 0 16,0 0-2-16,0 0 2 16,0 0 2-16,0 0-2 15,0 0-2-15,0 0-8 16,0 0-9-16,0 0 10 15,0 0-12-15,0 0-10 16,0 0-7-16,0 0-7 0,6 0-12 16,7 6 23-1</inkml:trace>
  <inkml:trace contextRef="#ctx0" brushRef="#br0" timeOffset="93202.2331">19914 13349 30 0,'0'0'48'0,"0"0"-7"16,0 0-4-16,0 0-5 16,0 0 3-16,0 0-7 15,0 0-11-15,0-6-10 16,0 6-7-16,0 0-1 15,0 0-5-15,-7 8-1 16,-15 26-2-16,-16 18 8 0,-6 16 0 16,-6 10 2-16,2 3 2 15,5-4-2-15,5-2 0 16,5-11-1-16,4-8 2 16,2-8 4-16,3-10-1 15,4-8-1-15,4-5-1 16,3-9-3-16,0-4 7 15,3-3-5-15,6-8 1 16,2 3-3-16,2-4 5 16,0 0-5-16,0 0-20 15,0 0-10-15,0 0 0 16,0 0-19-16,-7 0 13 16,-2-10-19-16,0-19 1 0</inkml:trace>
  <inkml:trace contextRef="#ctx0" brushRef="#br0" timeOffset="93622.2864">19518 13225 6 0,'0'0'19'0,"0"0"-8"0,0 0 6 16,0 0-3-16,0 0 0 16,0 0-3-16,37-17-11 15,-26 21 8-15,7 11-1 16,5 5 2-16,1 4-2 16,5 7-5-16,0 10 1 15,0 3-2-15,4 8 7 16,-2 11-3-16,3 6 8 15,0 7 5-15,-6 3-7 16,-1-3-2-16,-5-10 1 16,-3-7-3-16,-7-15-7 15,-1-8 4-15,-3-10 1 16,-2-7 0-16,-2-5-3 16,-1-6 0-16,-1-2-1 15,-2-3-2-15,0-2 1 0,0-1-40 16,0 0-3-16,0 0-1 15,-5 3-22-15</inkml:trace>
  <inkml:trace contextRef="#ctx0" brushRef="#br0" timeOffset="93824.8639">19333 13968 19 0,'0'0'50'15,"0"0"-30"-15,0 0-14 16,0 0-6-16,0 0 0 0,0 0 0 16,180-62 8-16,-80 42 0 15,14 0-5-15,4 1-3 16,-11 8-1-16,-18 3-31 16,-16-2-49-16</inkml:trace>
  <inkml:trace contextRef="#ctx0" brushRef="#br0" timeOffset="94326.3136">20208 13491 134 0,'0'0'3'0,"0"0"13"0,0 0-15 15,0 0-1 1,0 0-3-16,0 0 2 0,0-16-1 15,0 16-1-15,0 0-1 16,0 8-6-16,0 17 7 16,0 8 1-16,0 13 2 15,9 8-1-15,0 4 1 16,0 1 0-16,2-5 3 16,0-2-3-16,4-8 0 15,4-2-3-15,5-2 7 16,0-6 1-16,10-1-3 15,0-10 0-15,6-6 1 0,2-5 1 16,0-10 2-16,-4-2-1 16,-5 0-1-16,-6-2-1 15,-2-16 1-15,-6-12 5 16,-2-23-3-16,-9-11-6 16,-8-12-4-16,0-6 2 15,-11 4 2-15,-11 7 10 16,-1 16 8-16,6 10 15 15,3 16-14-15,3 10-17 16,5 5-2-16,4 0 0 16,-4 6-3-16,4-2-3 15,-2 4 1-15,2 2 4 16,2 4-6-16,0 0-12 16,0 0-39-16,0 0-34 15</inkml:trace>
  <inkml:trace contextRef="#ctx0" brushRef="#br0" timeOffset="94716.522">20945 13453 187 0,'0'0'30'0,"0"0"-30"15,0 0-17-15,0 0-20 16,0 0 23-16,0 0 10 0,0 12-3 16,3 14 7-1,-1 14 0-15,0 12 1 0,2 9-1 16,-1 4 0-16,2-2 8 16,-3-5-2-16,2-5-5 15,-2-8 2-15,0-9 3 16,1-7-1-16,-3-10-1 15,0-4 2-15,2-8-2 16,0-2 0-16,-2-1-4 16,2-4 0-16,-2 0 1 15,0 0 3-15,0 0 8 16,0 0-5-16,0 0-7 16,0 0-17-16,0-13-22 0,-2-6-33 15,-5-2-10-15</inkml:trace>
  <inkml:trace contextRef="#ctx0" brushRef="#br0" timeOffset="95256.3037">20861 13441 24 0,'0'0'58'0,"0"0"-15"15,87-108-15-15,-44 82-17 16,1 2-5-16,3 3-6 15,-1 7 0-15,-2 5-4 0,-3 6 2 16,-5 3-1-16,-7 0-2 16,-5 11-3-16,-6 8-12 15,-4 6 1-15,-8 9 1 16,-6 6 8-16,0 9 9 16,-27 1-4-16,-10-3 5 15,-1-5 1-15,5-12-1 16,6-8 0-16,8-9 3 15,13-8-3-15,4-2 0 16,2-3 0-16,0 0 3 16,0 0 2-16,17 0-5 15,20 0 2-15,9 0 2 16,3 0 1-16,-3 3-5 16,-4 14 1-16,-7 1-1 15,-9 4-6-15,-6 0 6 0,-9 0-2 16,-6 0 2-16,-5 2 0 15,0 2 1-15,-14 5 0 16,-19 2 1-16,-9 1 6 16,-8-1-4-16,4-4 5 15,-3-7-1-15,-1-2-1 16,-5 0 4-16,-7-1-4 16,-6-5-5-16,6-2 2 15,9-4-2-15,10-5 0 16,20 0-1-16,7-3-1 15,9 0-21-15,7 0-20 16,0 1-50-16</inkml:trace>
  <inkml:trace contextRef="#ctx0" brushRef="#br0" timeOffset="95594.1852">21783 13912 48 0,'0'0'5'0,"0"0"-10"16,0 0 5-16,0 0 0 15,0 0 20-15,0 0 16 16,-2-8-2-16,2 2 0 0,27-3-17 15,13-6-13-15,22-3-2 16,16-2 2-16,7 4 0 16,4 6-2-16,-7 6-2 15,-8 0-2-15,-13 4-2 16,-13 0 4-16,-15 0-1 16,-6 0-2-16,-6 0-28 15,-13 0-27-15,-3 0 2 16</inkml:trace>
  <inkml:trace contextRef="#ctx0" brushRef="#br0" timeOffset="95851.1451">21949 13971 25 0,'0'0'24'0,"0"0"-4"16,0 0 10-16,0 0-22 15,0 0-2-15,0 0-1 16,39 0 15-16,5 0 2 16,19 0 2-16,17 0-11 15,7 0-3-15,-2 0-9 16,-11-3-1-16,-14 1-5 16,-9-2-28-16,-4-1 11 15,-4-4-14-15,3-5-16 0,3-4-8 16</inkml:trace>
  <inkml:trace contextRef="#ctx0" brushRef="#br0" timeOffset="98113.8079">23379 13385 0 0,'0'0'9'16,"0"0"0"-16,0 0 4 16,0 0-3-16,0 0-2 15,0 0 6-15,0 0 9 16,-34-8-15-16,26 2-7 15,1-4 10-15,-3 1 3 16,4-2-3-16,-3 1-4 16,3 0 6-16,-2 0-3 15,4 0-5-15,0 0 5 16,4-1 1-16,0 0-1 16,0 3-6-16,0 0-1 0,0 3-3 15,0 0 3 1,13-4-2-16,5 2-1 0,11-2-2 15,9 3 1-15,11 5 0 16,7 1-2-16,-3 0 2 16,-6 0 1-16,-7 3-1 15,-18 11-6-15,-9 5 4 16,-11 3-16-16,-2 6-7 16,-17 8 11-16,-28 12 15 15,-10 8 1-15,-7 9-1 16,-4 2 2-16,4-4-2 15,2-4 2-15,3-6-4 0,5-7 4 16,5-8-4-16,7-8 4 16,11-8-2-16,9-8 0 15,11-4 0-15,5-10 0 16,4 0 1-16,0 0 0 16,0 0 2-16,0 0 2 15,16 0 7-15,12 0 5 16,19 0-2-16,13 0-4 15,16 0-5-15,8 0 0 16,1 0 2-16,-7 0 3 16,-13 0-10-16,-14 0-1 15,-16 0 1-15,-12 0-1 16,-9 0-1-16,-8 0 0 16,-3 0 1-16,-1 0-1 15,-2 0-8-15,4 0-10 0,5-4-21 16,11-7-14-16,7-10-43 15</inkml:trace>
  <inkml:trace contextRef="#ctx0" brushRef="#br0" timeOffset="98803.5414">24096 13461 10 0,'0'0'0'16,"0"0"-1"-16,0 0-2 15,0 0 3-15,0 0 6 16,0 0 8-16,14-83 24 16,-4 62-5-16,2 1-4 15,8-1-16-15,4 2 4 16,10 2-12-16,5 3-5 15,9 5-1-15,-4 0 1 16,1 9-3-16,-3 0 1 16,-4 0 0-16,-4 10-1 15,-6 10 0-15,-10 4-2 16,-7 1-3-16,-11 3-10 16,0 4 2-16,-20 2 16 0,-17 6 0 15,-10 2 4-15,2-4-3 16,0-4 0-16,10-7-1 15,6-10 0-15,2-4 0 16,4-5 0-16,8-4 0 16,5-2 1-16,4-1 4 15,6-1-1-15,0 0 0 16,0 0 1-16,0 0-6 16,21 0 1-16,8 0 0 15,8 0 2-15,8 0 3 16,4 11-2-16,5-1-1 15,-3 4-2-15,-2 3 0 16,-12 4-1-16,-10-1-2 16,-11 0 3-16,-12 0 0 0,-4 0-1 15,-4 4-2-15,-29-1 3 16,-14 4 6-16,-9 3-3 16,-1-6 2-16,-4-2-4 15,3-6 5-15,-2 1 0 16,-12-6 5-16,-5-3-5 15,0-6-6-15,4 1 6 16,13-3-4-16,14 0-2 16,9 1 0-16,14 2-2 15,9-2-26-15,7 2-21 16,7 3-23-16</inkml:trace>
  <inkml:trace contextRef="#ctx0" brushRef="#br0" timeOffset="99022.2871">25364 13958 261 0,'0'0'22'0,"0"0"-22"16,0 0-29-16,0 0 5 15,0 0 20-15,0 0 1 16,-12-4-17-16,-14 4-30 0,-10 8-103 16</inkml:trace>
  <inkml:trace contextRef="#ctx0" brushRef="#br0" timeOffset="127780.2039">2310 13623 18 0,'0'0'26'15,"0"0"-13"-15,0 0-8 16,0 0-5-16,0 0-3 0,0 0-3 15,0 0 6-15,20 155 0 16,-2-65 0-16,4 4 4 16,5-4 0-16,0-5-3 15,2-8-1-15,0-12 0 16,0-7 1-16,-1-13-1 16,-1-8-1-16,0-7 1 15,-5-3 0-15,3-13 1 16,-6-1-1-16,-7-4 0 15,-1-9 0-15,-9 4 1 16,-2-4 1-16,2 0-2 16,0 0-18-16,-2 0-16 0</inkml:trace>
  <inkml:trace contextRef="#ctx0" brushRef="#br0" timeOffset="128396.7666">3068 14065 0 0,'0'0'5'0,"0"0"-5"16,0 0 1-16,0 0-1 15,48 112-2-15,-32-102-1 16,4-2 6-16,2-4-2 16,7-2 4-16,5-2-1 15,8 0 0-15,3-2 2 16,6-14-1-16,0-1-2 16,1 2 1-16,-3 1-4 15,-3-1 1-15,-2 4-1 16,-7 1 0-16,-6 4 0 0,-9 0 1 15,-8 4 0-15,-6-1-1 16,-1 3-17-16,-7 0-1 16</inkml:trace>
  <inkml:trace contextRef="#ctx0" brushRef="#br0" timeOffset="129153.2315">2829 13609 6 0,'0'0'0'0,"0"0"5"16,0 0-5-16,0 0 0 15,0 0 0-15,0 0 0 16,102-110 0-16,-68 94 0 15,-1 2-1-15,-6 6 1 16,-4 6-5-16,-5 2 4 16,-7 0-3-16,-1 7 4 15,2 22 0-15,-3 11 0 0,2 14 3 16,0 4 1-16,-2 3-1 16,0-3-2-16,-1-4 0 15,-3-2-1-15,2-2 0 16,-1-4 1-16,3-6-1 15,5-5 0-15,-1-7 1 16,1-6-2-16,3-8 1 16,1-2 0-16,0-7 0 15,0-1 1-15,-3 1 4 16,3-3 7-16,0 0-11 16,0 2 3-16,2-4-2 15,3 0-1-15,-2 0 2 16,6 0 4-16,-4 0-7 0,1 0 1 15,-2 0-1-15,-2-6-1 16,-1-1-3-16,-7 0-15 16,5-3-7-16</inkml:trace>
  <inkml:trace contextRef="#ctx0" brushRef="#br0" timeOffset="129969.8591">3771 13222 20 0,'0'0'46'0,"0"0"-17"16,0 0-8-16,0 0-3 15,0 0-2-15,0 0 1 16,-24-4-4-16,20 4-12 15,-3 0-1-15,-2 18-7 16,3 15-1-16,-1 9 1 0,7 8 5 16,0 8-1-1,0 4 0-15,13 3 3 0,10 3 0 16,3-2 3-16,6-5-6 16,3 0 6-16,5-9-3 15,7-6 0-15,6-6-3 16,7-8 2-16,5-7-1 15,9-7-11-15,3-11 0 16,8-7 5-16,-2 0 6 16,-8-6-5-16,-10-20-3 15,-18-2 8-15,-12-12-11 16,-12-2 12-16,-12 2 1 16,-11 2 1-16,0 6 0 15,-4 3 17-15,-23 4-10 16,-2 5-4-16,-3 6 9 0,-1 9 17 15,2 5-30-15,-5 0 0 16,-1 5-4-16,0 21 1 16,0 7 0-16,1 9 0 15,5-1 0-15,4 1 2 16,8 0 0-16,3-4 1 16,7 0-2-16,5-1-29 15,4-6-2-15,0 0-17 16</inkml:trace>
  <inkml:trace contextRef="#ctx0" brushRef="#br0" timeOffset="130758.3696">4919 13118 6 0,'0'0'20'16,"0"0"10"-16,0 0-5 15,0 0-17-15,0 0-8 16,0 0-4-16,0 16-8 0,20 21 7 15,16 19 5-15,11 11 1 16,4 11 16-16,2 5-16 16,1-5 4-16,-1 0-4 15,1-7 3-15,-6-6-4 16,0-6 0-16,-4-13 1 16,-7-7-1-16,0-3 0 15,-8-11 1-15,-7-5-1 16,-4-6 1-16,-5-6-2 15,-7 0-9-15,-3-8-23 16,-3 0-23-16</inkml:trace>
  <inkml:trace contextRef="#ctx0" brushRef="#br0" timeOffset="131222.2259">5398 13178 54 0,'0'0'20'16,"0"0"-14"-16,0 0-4 15,0 0-2-15,-63-112-9 16,63 86-5-16,5 0 12 16,7 3 2-16,5 4 5 15,3-3-4-15,9 4-1 0,5 2 0 16,1 9-4-1,5 7 1-15,-2 0 2 0,-2 25 1 16,-3 17-4-16,-4 21-3 16,-4 14 7-16,-8 10 4 15,-5 1-2-15,-5-4-2 16,-3-10 3-16,4-9-6 16,4-8 3-16,6-9-1 15,0-5 1-15,1-9 1 16,2-8-1-16,1-4 0 15,-2-8-2-15,0-4 7 16,2-6-5-16,3-4 6 16,6 0 2-16,9-6 1 15,6-16-3-15,8-4 0 0,-2-1-3 16,-6 5-2-16,-7 6-1 16,-16 7-4-16,-7 2-11 15,-7 3-14-15,-5-2-2 16</inkml:trace>
  <inkml:trace contextRef="#ctx0" brushRef="#br0" timeOffset="131936.7144">6937 12891 11 0,'0'0'33'16,"0"0"-11"-16,0 0-13 16,0 0-9-16,0 0 0 15,0 0-7-15,-31-19 1 16,31 43 0-16,10 10 5 16,11 14 2-16,8 8 10 15,5 7-4-15,1 6-7 16,4 1 1-16,-6-4-1 15,1-4 0-15,-5-11 1 16,0-7 1-16,-5-8 0 0,0-4-2 16,-1-6-1-1,-3-4 1-15,-1-1 3 0,0-8-3 16,-9-4-45-16</inkml:trace>
  <inkml:trace contextRef="#ctx0" brushRef="#br0" timeOffset="132407.8073">7149 12561 61 0,'0'0'18'0,"0"0"-13"16,0 0-3-16,0 0-2 0,-40-127 0 15,56 96-1-15,13-4 1 16,6 4-1-16,6 4-1 16,-1 8 1-16,-3 14-4 15,-1 5 1-15,-2 0 1 16,-1 22 1-16,-4 16-5 16,-7 16 7-16,-8 14 3 15,-8 8-3-15,-3 5 6 16,-3-1-5-16,0-6 1 15,0-6-1-15,2-7 5 16,4-10-6-16,4-7 0 16,3-11 0-16,3-11 1 0,-1-8-1 15,7-8 0 1,8-6 5-16,7 0 21 0,13-4-3 16,14-23-10-16,11-6 3 15,8-9-12-15,1-2 8 16,-12 2-10-16,-10 3-2 15,-17 10 0-15,-16 10 0 16,-16 7-28-16,-13 4-8 16,0 2 10-16,-13-2-55 15</inkml:trace>
  <inkml:trace contextRef="#ctx0" brushRef="#br0" timeOffset="133082.2247">6449 12666 12 0,'0'0'1'16,"0"0"0"-16,0 0 1 15,0 0 0-15,0 0-2 16,0 0 1-16,-44-94 11 16,33 84 11-16,6 5-11 15,1 3-6-15,4 0 8 16,0 2-14-16,0 0-1 16,0 0 1-16,-2 0-4 15,-1 2-1-15,3 30 3 16,0 22 2-16,0 19 2 0,0 9 0 15,3-5-1-15,15-6 0 16,1-9 0-16,6-12 0 16,6-6-1-16,0-5 0 15,1-7-1-15,-6-7 1 16,1 0 0-16,0-6 1 16,-2-5-2-16,6-6 4 15,5-8 0-15,8 0 3 16,9-4 6-16,10-24-3 15,1-4-4-15,-1-2-5 16,-5 4 3-16,-11 2-2 16,-12 6-1-16,-12 4-3 15,-10 6 1-15,-7 2 2 16,-6-1 4-16,0-6-4 0,0-3-13 16,-13-4-15-16,-16-1-4 15</inkml:trace>
  <inkml:trace contextRef="#ctx0" brushRef="#br0" timeOffset="133330.964">6788 12691 17 0,'0'0'38'15,"0"0"-19"-15,0 0 4 16,0 0-11-16,0 0-11 16,0 0-1-16,-19-16-5 15,19 16-5-15,0 10 3 16,21 24 7-16,10 13-1 15,8 19 1-15,5 5 2 0,1 8 0 16,-1 1 1-16,-4-2-3 16,1 0 0-16,-6-7 0 15,-1-8 0-15,-3-6 0 16,-4-8 0-16,0-8 0 16,-6-5-24-16,2-7-46 15</inkml:trace>
  <inkml:trace contextRef="#ctx0" brushRef="#br0" timeOffset="133797.2819">7494 11456 1 0,'0'0'0'0,"0"0"-1"0,0 0 1 16,168 47 0-16,-74 18 0 16,12 20 0-16,10 20 9 15,-2 15-4-15,-5 11 10 16,-4 7-2-16,-7 6 6 16,-13 5 12-16,-14 0-17 15,-20-3-2-15,-19 2-6 16,-26 10 0-16,-6 4 1 15,-35-6-1-15,-28-4-4 16,-20-10 1-16,-12-6-3 16,-21-7-7-16,-20-3-15 0,-22-9-21 15,-18-7-22-15</inkml:trace>
  <inkml:trace contextRef="#ctx0" brushRef="#br0" timeOffset="134522.7331">2258 13375 9 0,'0'0'36'0,"0"0"-13"16,0 0-10-16,0 0-1 15,0 0 5-15,0 0-16 16,-84-47 6-16,73 46 16 16,0 1-10-16,-3 0-1 15,-5 0-8-15,-6 18-4 16,-6 28-6-16,-5 24 3 0,1 33 2 15,4 27 0-15,14 22 1 16,17 13 7-16,0 7 2 16,43 9-3-16,17 8-3 15,18 10 6-15,16-10-4 16,17-11 1-16,21-13-6 16,11-25 4-16,5-7-1 15,4-17-3-15,-1-18 3 16,5-17 0-16,7-15 0 15,0-16-3-15,-5-20 0 16,-7-16-9-16,-8-14-38 16,-16-13-33-16</inkml:trace>
  <inkml:trace contextRef="#ctx0" brushRef="#br0" timeOffset="134996.7471">4672 16554 57 0,'0'0'29'0,"0"0"-29"0,0 0-4 16,0 0 4-1,0 0 0-15,0 0 3 0,4 0-1 16,19-15 3-16,15-7 2 16,15-8-5-16,16-10-2 15,13-6 2-15,5 6-1 16,4 3-1-16,-8 6-18 15,-8 18-23-15</inkml:trace>
  <inkml:trace contextRef="#ctx0" brushRef="#br0" timeOffset="135221.0227">5057 16704 29 0,'0'0'37'0,"0"0"-2"15,0 0-20 1,0 0-14-16,0 0-1 0,0 0-5 16,-6 1 4-16,32-2 1 15,12-11 1-15,9-3-1 16,8-11 0-16,11-2 1 16,5-8-1-16,4-3-1 15,3-5-19-15,0-5-35 16</inkml:trace>
  <inkml:trace contextRef="#ctx0" brushRef="#br0" timeOffset="136712.2778">5940 15159 5 0,'0'0'20'0,"0"0"-17"16,0 0 1-16,0 0-4 15,0 0 4-15,0 0-3 16,0-5-1-16,0 5 2 15,0 0 1-15,-2 0 0 0,-3 0 5 16,-4 0 7-16,-2 0-15 16,-2 0 0-16,-1 5-2 15,7 9 0-15,1 6-3 16,4 5-3-16,2 3 6 16,0-2-2-16,17 0 3 15,19 0 0-15,11-4 1 16,11-6 5-16,11-4 2 15,6-3 0-15,-1-6-6 16,-7 11 0-16,-11 0 1 16,-14 8-4-16,-13 0-2 15,-13 8 4-15,-10 6 0 0,-6 11 4 16,0 3-2-16,-20 2 0 16,-9-9 0-16,-5-5 2 15,1-9-3-15,6-8 3 16,3-9-3-16,4-3 1 15,4-9-2-15,7 0 2 16,5 0-2-16,4-23 0 16,0-4-11-16,0 1 2 15,9 8 9-15,7 5 3 16,1 7-3-16,8 6-5 16,4 0 5-16,4 0 2 15,7 4 2-15,3 21-4 16,8 9 4-16,4 12 4 0,1 6 1 15,5 11-1-15,-6-1-4 16,1 2 2-16,-3-6-1 16,1-4-5-16,-5-2 1 15,-3-7 0-15,-3-10-1 16,-9-3 0-16,-11-9 0 16,-4-16-19-16,-8-7-19 15,-9 0-19-15</inkml:trace>
  <inkml:trace contextRef="#ctx0" brushRef="#br0" timeOffset="136999.2166">6864 15276 126 0,'0'0'44'15,"0"0"-39"-15,0 0-5 16,0 0-11-16,0 0 1 15,0 0-3-15,-24-18 7 16,24 18-3-16,0 0-4 16,4 26 3-16,23 16 10 15,6 15-2-15,3 8 4 16,4-1 0-16,-4-2-2 16,-1-9 1-16,-1-7 2 15,-5-10-3-15,-5-6 0 0,-6-7 0 16,0 0 0-1,-7-9-24-15,-2-7-61 0</inkml:trace>
  <inkml:trace contextRef="#ctx0" brushRef="#br0" timeOffset="137216.6323">7430 15433 28 0,'0'0'39'0,"0"0"-39"16,0 0-48-16,0 0 29 15,0 0 19-15,0 0 0 0,20 47 0 16,-13-19 0-16,-3 4 0 16,-2 7 0-16,-2-3 0 15,0 0 0-15</inkml:trace>
  <inkml:trace contextRef="#ctx0" brushRef="#br0" timeOffset="137606.3003">7559 14929 79 0,'0'0'30'0,"0"0"-30"16,54-114-40-16,-15 82 24 16,9 11 11-16,-1 17 0 15,-1 4-7-15,1 0-1 16,-7 26-4-16,-2 14 16 16,-11 7 1-16,-7 13 0 15,-11 6 0-15,-9 6 0 16,0 0 0-16,-9-8 4 15,-9-11-4-15,3-13 3 16,3-14 0-16,6-13 9 16,3-2-9-16,3-7 1 0,0-4-3 15,0 0-1 1,0 0 5-16,5 0 17 0,22-2-12 16,10-14-2-16,11-6 3 15,6-4-9-15,0 2-2 16,0-2-54-16</inkml:trace>
  <inkml:trace contextRef="#ctx0" brushRef="#br0" timeOffset="137839.0086">8502 14916 98 0,'0'0'39'15,"0"0"-28"-15,0 0-11 0,0 0 0 16,0 0-11-16,0 0-3 16,-34 42 2-16,30 4 12 15,-2 8 0-15,-4-1 1 16,4-1-1-16,3-10 0 16,1-4-20-16,2-13-15 15,0-6-3-15</inkml:trace>
  <inkml:trace contextRef="#ctx0" brushRef="#br0" timeOffset="138242.8863">8444 14121 103 0,'0'0'27'0,"0"0"-27"16,0 0-12-16,-82 108 0 16,79-52 6-16,3 8 6 15,0 2 0-15,12-1 0 16,10-5 0-16,6-7 0 16,9-5-3-16,0-5 0 15,5-11-13-15,1-12-9 16,1-8 9-16,-2-12 16 0,-1 0-1 15,-3-8 2-15,-11-11 4 16,-10-6-5-16,-8 3 6 16,-9 4-3-16,0 6 7 15,-9 7 23-15,-13 2-9 16,-7 3-22-16,-2 0-2 16,-8 26-7-16,2 10 7 15,1 14-1-15,3 3 1 16,8 1 0-16,8 0-20 15,1-5-46-15</inkml:trace>
  <inkml:trace contextRef="#ctx0" brushRef="#br0" timeOffset="139112.2419">8680 13632 84 0,'0'0'8'16,"0"0"-16"-16,0 0 4 16,0 0-12-16,121-85 15 15,-63 77-3-15,-6 8 4 0,-9 0-8 16,-9 25 8-1,-5 8-13-15,-10 14 9 0,-1 14 2 16,1 12 2-16,-4 9 4 16,5 4 1-16,7-2-3 15,2 0-2-15,4-7 0 16,3-4 1-16,-1-10-1 16,3-11 0-16,-5-9 0 15,-4-12 1-15,-6-8 3 16,-8-15-4-16,-3-6 2 15,-6-2-2-15,-4 0 6 16,-2 0 13-16,3 0 3 16,-3-10-4-16,0-8-16 15,0 3 4-15,0 4 5 0,0-2-8 16,-3 2 3-16,-7 0-6 16,-4 5 5-16,5 2 10 15,3 4-3-15,3 0-12 16,3 0 0-16,0 0-4 15,0 0 0-15,0 0 0 16,0 0 4-16,-2 0-1 16,2 0 1-16,0 0 0 15,0 0 0-15,0 0-2 16,0 0 1-16,0 0-3 16,0 0-1-16,0 0 5 15,0 0 0-15,0 0 2 16,0 0-1-16,0 0 0 0,0 0-1 15,0 0 0-15,0 0 0 16,0 0 0-16,0 0 1 16,0 0-1-16,0 0 0 15,0 0-1-15,0 0 1 16,0 0 0-16,0 0 0 16,0 0 0-16,0 0-1 15,0 0 1-15,0 0 0 16,0 0 0-16,0 0 0 15,0 0-1-15,0 0 1 16,0 0 1-16,0 0-1 16,0 0 1-16,0 0-2 0,0 9-3 15,-2 31 1-15,-3 14 3 16,0 26 1-16,-1 14-1 16,2 13 1-16,4 3 0 15,0-2-1-15,0-8-5 16,0-12-52-16,-2-7-26 15</inkml:trace>
  <inkml:trace contextRef="#ctx0" brushRef="#br0" timeOffset="142277.7504">9983 16223 1 0,'0'0'10'0,"0"0"11"16,-142-71-11-16,106 55 8 0,5 4-2 15,11 0 9-15,0 6 4 16,9 2-23-16,4 4 6 16,4 0-10-16,3 0-2 15,0 0-9-15,-2 10 0 16,0 28 1-16,-2 30 8 16,0 20 1-16,1 7-1 15,3-1 3-15,0-6-2 16,23-12-1-16,6-9 1 15,6-7-3-15,1-9 5 16,4-4-6-16,3-7 3 16,-4-10-3-16,3-11-6 15,-1-6-2-15,-1-9 10 16,0-4-2-16,0 0 3 0,3 0-2 16,-1-17 4-16,-3-10-2 15,-4 5 3-15,-9-6-2 16,-8 6 0-16,-12 4 0 15,-1-1 10-15,-5-2-3 16,0-2 7-16,-3 6 0 16,-12-1-7-16,-3 0 3 15,3 9 3-15,-1 4-8 16,-1 2 5-16,-2 3-1 16,-3 0-8-16,-5 0-2 0,-4 13-2 15,-7 9-2 1,-2 4 3-16,3 2 0 15,6 2-2-15,4 2 0 0,8 0 3 16,4 4-37-16,4 8-17 16,0 4-2-16</inkml:trace>
  <inkml:trace contextRef="#ctx0" brushRef="#br0" timeOffset="142990.0643">9157 15931 78 0,'0'0'36'16,"0"0"-36"-16,0 0-1 16,0 0 1-16,0 0 10 15,0 0-4-15,-111-26-6 16,99 26-1-16,3 14 1 0,3 16-5 15,6 11-1 1,0 17 6-16,6 6 0 0,23 5 0 16,9-2-4-16,11 2 3 15,7 5 0-15,5-3 1 16,-7 6-2-16,-2-5-8 16,-12-6-3-16,-13-3 1 15,-13-5 10-15,-14-4 0 16,0 4-1-16,-19 0 3 15,-12 0 5-15,-4-14-4 16,-1-12-1-16,7-10 5 16,9-9-1-16,7-3 1 0,9-10 3 15,4 0-3 1,0 0 2-16,0 0 4 0,0 0-7 16,0 0-4-16,0 0-3 15,0 0 0-15,0 0-3 16,6 0 5-16,7 0-7 15,9 18 8-15,5 8 2 16,9 14 12-16,4 14-6 16,7 12-3-16,4 6 8 15,4 9-12-15,8-1-1 16,7-4 0-16,1-5-1 16,2-8 1-16,3-9 0 15,1-10-13-15,4-3 0 16,2-15-15-16,5-8-6 0,1-18-21 15</inkml:trace>
  <inkml:trace contextRef="#ctx0" brushRef="#br0" timeOffset="143590.2441">10291 15337 59 0,'0'0'32'15,"0"0"-32"-15,0 0 14 16,0 0-6-16,0 0-8 15,0 0-1-15,-23-53-4 16,50 53 2-16,4 0 2 16,10 14 2-16,5 18-4 15,4 21 7-15,0 5-2 16,6 22-2-16,2-4 0 0,5 0 5 16,3-6-6-1,4-7 1-15,-3-14-5 0,-7-8-8 16,-12-19-2-16,-14-9-3 15,-12-7 12-15,-13-3 6 16,-9-3 5-16,0 0 4 16,0 0 37-16,-19-17-26 15,-10-1-10-15,-3 0 3 16,3 0 25-16,7 14-14 16,7-2-11-16,5 6-1 15,4 0-12-15,-5 37-7 16,-1 25 1-16,1 23 6 15,9 18-1-15,2 13 1 16,7 9 0-16,26 13 0 16,8 6 0-16,5 3 1 0,1-9-1 15,-5 0 0-15,-4-3-7 16,-7-11-17-16,-4-2-10 16,-2-3 17-16,-8-7-27 15,-7 11-2-15</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8-11T05:40:21.486"/>
    </inkml:context>
    <inkml:brush xml:id="br0">
      <inkml:brushProperty name="width" value="0.05292" units="cm"/>
      <inkml:brushProperty name="height" value="0.05292" units="cm"/>
      <inkml:brushProperty name="color" value="#FF0000"/>
    </inkml:brush>
  </inkml:definitions>
  <inkml:trace contextRef="#ctx0" brushRef="#br0">13931 4951 7 0,'0'0'16'16,"0"0"-16"-16,0 0-11 15</inkml:trace>
  <inkml:trace contextRef="#ctx0" brushRef="#br0" timeOffset="193.3905">13931 4951 20 0,'-137'-54'42'0,"112"43"-13"0,2-1 9 16,0 2-22-16,0 0 9 15,0 1-21-15,1-2-4 16,0 4 0-16,0-2-1 15,-1 1-4-15,4 1 1 16,1-2-6-16,-1 6-31 16,0-2-21-16</inkml:trace>
  <inkml:trace contextRef="#ctx0" brushRef="#br0" timeOffset="9342.5991">795 1458 0 0,'0'0'7'15,"181"25"-5"-15,-92-14 0 16,2-2-1-16,1-4 1 16,-6-3 0-16,-6-2 5 0,-2 0-1 15,-8 0-3-15,-2 0 4 16,1-2 2-16,8-8-1 16,2-2-1-16,6-3-3 15,2 3-2-15,-7 1 1 16,-8 2-3-16,-16 8 0 15,-6 1 1-15,-2-2-1 16,0-1 0-16,6 0 0 16,8-1 1-16,9-5 0 15,5 1 0-15,-3-2 8 16,-8 2-3-16,-18 3-4 16,-13 2-2-16,-8 2-1 0,-3-1 0 15,5-2 1-15,11-3 0 16,11-1 3-16,20-7-2 15,5 5 3-15,-4-1-2 16,-13 3 2-16,-22 4-3 16,-16 2 0-16,-9 0-1 15,-1 0 0-15,5 2 2 16,16-5-1-16,16-1-1 16,18-1 0-16,10 0 0 15,1 0 0-15,-5 3 0 16,-4 2 0-16,-5 2 0 15,-1 0-3-15,-6 0 3 0,4 0-1 16,-4 13 1-16,1 1-1 16,-5 5 1-16,-2 2 0 15,0-4 0-15,2-3 2 16,1 1-2-16,6-3 2 16,2-5-5-16,7 1 4 15,6-1-1-15,1-3 2 16,1-1-2-16,-1 0 0 15,-5-3 1-15,0 0 1 16,-6 0 0-16,-8 0-2 16,-2 0 0-16,-3 0 0 15,3 0 0-15,5 0 2 16,5 0-2-16,-1 0-3 0,-2 0 2 16,5 1 1-1,-1 2 0-15,1-3 1 0,-3 0-1 16,1 0 0-16,-5 0 1 15,-2 0-1-15,-2 0 0 16,7 0 0-16,-1 0 0 16,4 0 0-16,4 0 0 15,-8 0 0-15,0 6 0 16,-5-1-1-16,-3 3 0 16,0 1 1-16,-4-1 0 15,4 0 0-15,1 0 1 16,7-2-1-16,9-2 3 0,11-4-2 15,9 0-1 1,10 0 1-16,-1 0-1 16,-2 0 1-16,-5 0 0 0,-8 0-1 15,-17 0-2-15,-15 2 2 16,-12-2 1-16,-14 0 2 16,4 0-3-16,0 0-2 15,5 0 2-15,2 0 2 16,-2 0-1-16,-11-2-1 15,-2-1 0-15,-7 2-1 16,-6-1 1-16,1 2 1 16,2-3-1-16,5 2 0 15,9-1 0-15,4-2-1 16,2 2 1-16,-10 2 1 16,-7-3-1-16,-9 3 0 0,-5 0 1 15,2 0 0-15,-2 0-1 16,0 0 0-16,0-1-2 15,0 1 1-15,0 0 1 16,0 0-2-16,0 0 0 16,0 0-3-16,0 0-29 15,0 0-19-15,0 0 27 16</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8-10T06:21:25.258"/>
    </inkml:context>
    <inkml:brush xml:id="br0">
      <inkml:brushProperty name="width" value="0.08333" units="cm"/>
      <inkml:brushProperty name="height" value="0.08333" units="cm"/>
      <inkml:brushProperty name="color" value="#ED1C24"/>
      <inkml:brushProperty name="fitToCurve" value="1"/>
    </inkml:brush>
  </inkml:definitions>
  <inkml:trace contextRef="#ctx0" brushRef="#br0">3 0 225 0,'0'0'41'0,"0"0"-41"16,0 0-27-16,0 0 27 15,0 0 0-15,0 0 2 16,0 0 12-16,-3 30-5 16,3-27-3-1,0-1-6-15,0-2-1 16,0 3 1-16,0 0-15 0,0-3-7 16,0 0-6-1,0 0-10-15,0 0-22 0,0 0-8 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8-10T04:34:08.454"/>
    </inkml:context>
    <inkml:brush xml:id="br0">
      <inkml:brushProperty name="width" value="0.05292" units="cm"/>
      <inkml:brushProperty name="height" value="0.05292" units="cm"/>
      <inkml:brushProperty name="color" value="#FF0000"/>
    </inkml:brush>
  </inkml:definitions>
  <inkml:trace contextRef="#ctx0" brushRef="#br0">19083 6659 18 0,'0'0'33'16,"0"0"-17"-16,0 0 8 15,0 0 4-15,0 0-18 16,0 0-10-16,0 0-6 15,-47-40-4-15,24 57 4 16,-6 8 6-16,-4 7-1 16,2 4-2-16,-2 4 3 15,-1 7 0-15,-6 3 1 16,1 0-1-16,0 4 1 16,6-2 0-16,11 3-1 15,8-5-3-15,12-2 3 0,2-2-4 16,9-4 2-16,31 0 2 15,15-2 1-15,15-3 5 16,-1 3-1-16,-7 1 0 16,-8 6-3-16,-14 0-2 15,-15 6-2-15,-17-2 2 16,-8 1 4-16,-2 3-4 16,-38-1 6-16,-24-2-2 15,-35-1 2-15,-22-11 2 16,-10-8-6-16,7-12-1 15,26-8 3-15,27-9 1 16,26-3-4-16,16 0 3 16,13-13 4-16,12-21-3 0,4-15-4 15,2-5-1-15,27 4 0 16,0 17 2-16,3 16 7 16,3 15-4-16,1 2-5 15,10 20-1-15,8 21-3 16,1 15 4-16,-1 10 4 15,-5 16 2-15,-11 22 0 16,-10 16 6-16,-5 15 4 16,-11 12 7-16,-4 1 8 15,-3-2-15-15,-1-6-3 16,4-13-7-16,2-13 7 16,5-6 2-16,8-5-3 15,4-3 6-15,6 0 8 0,11 2-12 16,6 2-3-16,8-1-5 15,4-6-3-15,0-14-1 16,-2-10-2-16,-6-10 0 16,-5-14-34-16,-4-11-22 15,8-22-44-15,16-22-15 16</inkml:trace>
  <inkml:trace contextRef="#ctx0" brushRef="#br0" timeOffset="970.3757">23339 6260 39 0,'0'0'50'0,"0"0"-13"16,129-16-25-16,-102 16-12 15,-7 4-3-15,-9 22-4 16,-7 16 3-16,-2 20 4 16,-2 21 0-16,0 11 1 15,0 6-1-15,0 2 0 16,0 0 0-16,14-5 0 16,14-3 1-16,9-9 1 15,7-13 0-15,-2-16 2 16,1-16-3-16,-6-12 3 0,1-12-2 15,7-10 5 1,6-6 4-16,11-6-2 0,4-24-5 16,-9-12-1-16,-12-2 2 15,-21 4 4-15,-15 3 10 16,-9 7 11-16,0 6-8 16,-31 2-16-16,-14 4-6 15,-12 8-8-15,-6 10 0 16,3 0 5-16,0 9-5 15,4 20 1-15,-4 15-2 16,-5 12 8-16,-1 17-2 16,-2 13 3-16,1 12-2 15,9 14 2-15,12 7 1 0,11 4-1 16,16 6 0-16,17 6 0 16,2-3 0-16,11-3 5 15,18-7-5-15,7-12 2 16,0-6 2-16,-5-3-3 15,-6-9 10-15,-6-4-2 16,-10 0 7-16,-9-7-12 16,0-7 0-16,-7-9-3 15,-22-14 3-15,-10-11 0 16,-11-6 8-16,-5-8 10 16,-3-5 5-16,0-5 7 15,9-4-16-15,15-4-11 16,10-2-6-16,11-4 1 15,11-2-2-15,-3 0-18 0,-2 0-17 16,-2 0-56-16,-4-7-78 16</inkml:trace>
  <inkml:trace contextRef="#ctx0" brushRef="#br0" timeOffset="3626.4293">16674 7586 11 0,'0'0'25'16,"0"0"-8"-16,0 0-4 16,0 0 10-16,0 0-13 15,0 0-3-15,0 0 6 16,36-91 10-16,-33 79 2 16,-1 1-14-16,-2 0 10 15,0 2-2-15,0 0 2 16,0 1-9-16,0 2 1 15,0 2-6-15,0 3 3 16,0 1-4-16,0 0-6 16,0 0-2-16,0 0-1 15,-2 11-8-15,-21 32-9 16,-15 25 20-16,-9 26 1 0,-7 15 9 16,-6 6 4-16,3 3 3 15,-5 7 3-15,-4-1-5 16,7-5 8-16,1-6 2 15,4-12-6-15,5-12-1 16,5-10-3-16,8-10-3 16,7-5-6-16,4-5 4 15,3-8 0-15,5-7 0 16,3-10-7-16,3-8 0 16,4-5-3-16,3-11 3 15,4-4-2-15,0-4 2 16,0-2 4-16,0 0 2 0,0 0-1 15,0 0-1 1,0 0-7-16,0 0-15 0,-7-17-18 16,-2-15-42-16,3-18-40 15,6-14-17-15,2-17-18 16</inkml:trace>
  <inkml:trace contextRef="#ctx0" brushRef="#br0" timeOffset="4234.4023">16859 7369 10 0,'0'0'22'15,"0"0"8"-15,0 0-6 16,0 0 0-16,0 0-8 16,0 0 7-16,18-31 0 15,-18 31-13-15,0 0-3 16,0 0 5-16,0 0-12 15,0 0-6-15,2 0 0 0,9 17-3 16,9 17 5-16,12 22 4 16,5 24 0-16,11 19 12 15,3 17 1-15,2 11 2 16,1 3 4-16,-3 9 3 16,4 0-2-16,1-2-2 15,0-6-7-15,0-14 6 16,0-3 6-16,-6-17-5 15,-3-9-10-15,-9-18 3 16,-7-13-2-16,-6-13 0 16,-8-8-3-16,-3-8 2 15,-1-4-3-15,-1-6-1 16,-3-4 1-16,-3-4-1 0,-4-4-3 16,0-2 1-16,0-4 3 15,-2 0 0-15,0 0 3 16,4 0-2-16,-4 0-3 15,0 0-3-15,0 0-23 16,0 0-15-16,0 0-17 16,0-4-18-16,0-18-71 15</inkml:trace>
  <inkml:trace contextRef="#ctx0" brushRef="#br0" timeOffset="5410.3071">15965 8456 1 0,'0'0'22'15,"0"0"-10"-15,117 0 4 16,-49 0-3-16,24 0 2 16,13-16-2-16,8-4 6 15,5 0 1-15,-2 3-14 0,-4 8-6 16,-12-2 4-1,-17 4-4-15,-19 5 0 0,-17-5 0 16,-12 2 1-16,-6-1-1 16,-4-1 3-16,-5 2 0 15,-7 3 3-15,-3-2-5 16,-10 4 0-16,0 0 0 16,0 0 1-16,0 0-1 15,6 0-2-15,9-2-1 16,10-1 2-16,8 2 7 15,1-1 3-15,-7-2-5 16,-9 1-4-16,-9 1 5 16,-3 2 7-16,-4-1-1 15,-2-2-7-15,0 2-2 16,0 1 1-16,0-3-1 0,0 3 2 16,0 0 1-16,0 0 6 15,0 0-1-15,0 0-3 16,0 0-1-16,0 0-6 15,0 0 0-15,0 0-1 16,0 0 0-16,0 0-1 16,0 0-1-16,0 0 1 15,0 0-2-15,0 0 3 16,0 0 0-16,0 0 0 16,0 0 5-16,0 0-5 15,0 0 2-15,0 0 3 16,0 0-2-16,0 0-2 0,0 0 1 15,0 0 2-15,0 0-3 16,0 0 1-16,0-1-1 16,0 1 2-16,0 0-3 15,0 0 0-15,0 0 0 16,0 0 0-16,0 0 0 16,0 0-1-16,0 0 1 15,0 0-2-15,0 0 2 16,0 0 0-16,0 0-1 15,0 0 1-15,0 0 0 16,0 0 0-16,0 0 0 16,0 0 0-16,0 0 0 15,0 0 0-15,0 0 0 0,0 0 0 16,0 0 0 0,0 0 0-16,0 0 1 0,0 0-1 15,0 0 0-15,0 0 2 16,0 0-2-16,0 0 0 15,0 0 0-15,0 0 0 16,0 0 0-16,0 0-3 16,0 0 2-16,0 0-1 15,-2 0 2-15,-2 0-6 16,-1 0-14-16,-5 0-13 16,-6 8-6-16,-5 5-13 15,-8 3-18-15</inkml:trace>
  <inkml:trace contextRef="#ctx0" brushRef="#br0" timeOffset="7638.2457">18245 7419 6 0,'0'0'18'0,"0"0"-1"16,0 0 12-16,-49-124-14 16,31 86-12-16,-7-6-2 15,-1-1-1-15,-5-3 0 16,-5 2 2-16,-2 4-2 0,-8 4 0 15,-8 3-2-15,-13-2 2 16,-13 3 0-16,-9 2 0 16,-11-1 0-16,-5 3 4 15,-6 3-4-15,-1 3 2 16,1 4-2-16,-1 5 2 16,6 5 1-16,3 6 0 15,7 4-1-15,2 0 2 16,-6 9-3-16,-14 14 0 15,-8 9 0-15,-9 11 3 16,2 4 6-16,2 10-5 16,-3 2 2-16,10 10-1 0,11 2 3 15,9 4-3-15,10 8-3 16,5 5-3-16,6 4 6 16,3 2 7-16,7 1-9 15,2-1-2-15,7 2 2 16,4-3-1-16,4 2-3 15,8 6 4-15,9 1 6 16,4 5 0-16,6-1-9 16,4-2 3-16,4 3 2 15,1 2-3-15,3 0 6 16,1 0 1-16,8-9-9 16,4-8 5-16,0-8 2 15,2-8-1-15,23-3 1 0,2-6 4 16,4-2-3-1,2-5-4-15,1-4-3 0,1-4 0 16,8-2 0-16,3 0 3 16,8-4-3-16,4-1 9 15,2-4-4-15,1-1-5 16,-3-5 3-16,-3 1 0 16,-4-9-3-16,-5-2 3 15,0-3-5-15,-5-6 3 16,2-2 1-16,4-2-3 15,6-4 5-15,8 2 0 16,5-2-2-16,1 4-2 0,3 0-1 16,-6 3-1-1,-3-4 0-15,-9-1 0 16,-2 1 0-16,-4-5 1 0,1-2-1 16,5-3 4-1,-4-1-2-15,4 0-1 0,-2 0 2 16,2 0-3-16,0 0 0 15,-2 0 0-15,0 0 0 16,3 0 1-16,1 0-1 16,3 0 0-16,3-1 0 15,3-5 2-15,-1-1-2 16,-4-2 0-16,-4-1-1 16,-3-3-1-16,-2 1 2 15,2-2 0-15,1 0-1 16,1 0 1-16,-2 0-2 0,-1-2 4 15,-4 2-2-15,-3-3 1 16,-1-2-1-16,0 1 1 16,1 0-1-16,1 2 0 15,-4-2 0-15,1 0 0 16,-6 2 0-16,1-3 0 16,-3 2 1-16,0-4-1 15,1 0 4-15,-1-3-4 16,0-2 2-16,2 2 1 15,0-1-3-15,-2 0 0 16,-1 4 0-16,-1 0-3 16,-2 0 6-16,0 3-3 15,0-4 1-15,2-2-1 16,0 1 1-16,0-7-1 16,-4 3 0-16,1-8 2 0,-1 2 1 15,0-6-2-15,-2 2-1 16,-3 2 0-16,-7 2 1 15,-1 0 1-15,-5-1-2 16,0 2 4-16,-3 0-3 16,1 0-1-16,-2 0 1 15,1-4-1-15,1-3 0 16,4-8 0-16,-2-2 0 16,2-2 0-16,-1 1 0 15,-4 6 0-15,-2 3 0 0,1 7 0 16,-1 2 1-1,-4 1 1-15,0-1 0 0,0 1 0 16,0-6 0-16,0 1 0 16,0-2 0-16,0 0 1 15,4-1-3-15,-2-4 0 16,4 3 0-16,-4 2 2 16,-2-1-2-16,0 1 0 15,0 5 2-15,0-4 0 16,0 5-1-16,0 5 0 15,0 0 0-15,0 6 4 16,0-2-5-16,-4 1 2 16,-2-2-1-16,2 0-1 15,-5-4 2-15,1 2-2 16,-6-1 1-16,3-1 2 0,-1-1-3 16,4-3-2-16,-1 5 2 15,5 0 1-15,-3 4-1 16,-2 0 1-16,2 2-1 15,-2 1 0-15,0 2 0 16,2-1 0-16,-1 4 0 16,-3-1 0-16,1 2 0 15,2-2 0-15,-3 1 0 16,-3-3 0-16,1 3 0 16,-3-3 0-16,1 0 0 15,1-3 0-15,-1 3 0 16,-1 0 1-16,-1 0-1 0,-4 0-2 15,1-2 1-15,0 2-1 16,0 2 2-16,0 0 0 16,2 0 0-16,0-2 0 15,3 2 1-15,1-1 1 16,1 3-2-16,4 5 1 16,0-1 0-16,2 2-1 15,-1 0-1-15,-6-2-1 16,1 2-2-16,-3-2 2 15,1 1 2-15,2 0 0 16,1 0 1-16,1 2 0 16,-1-2-1-16,2 2 0 15,-3-4 0-15,-1 4 0 16,-1-3 0-16,-1-1-2 0,-4 1 2 16,0 2 0-16,-3-2 0 15,-1 0-1-15,0 3 1 16,-3-2-1-16,-2 1 1 15,-2 4-2-15,-5 0 0 16,-9 2-4-16,-11 2-14 16,-8 0-6-16,-7 0-1 15,2 2-15-15,-3 18 0 16,-1 10-63-16,-14 2-46 16</inkml:trace>
  <inkml:trace contextRef="#ctx0" brushRef="#br0" timeOffset="9001.9764">17862 8288 7 0,'0'0'19'0,"0"0"-2"15,0 0-4-15,0 0-8 16,0 0-3-16,0 0 1 16,0 0-1-16,-4 0 3 15,4 0 0-15,0 0-3 16,0 0 9-16,0 0 8 0,0 0 2 15,0 0-10-15,6 0-5 16,14 0-3-16,16-5 3 16,20-6 4-16,15-5 16 15,14-1-6-15,4 2 2 16,0-2-8-16,-5 7 3 16,-10-1-8-16,-16 6-8 15,-20 0 2-15,-15 3-2 16,-15 2 0-16,-8 0 4 15,0-2 4-15,0 2-5 16,0 0-2-16,0 0-2 16,0 0-14-16,0 0-24 15,0 0-18-15,-8 0-26 0,-17 19-13 16</inkml:trace>
  <inkml:trace contextRef="#ctx0" brushRef="#br0" timeOffset="9378.5137">17835 8715 25 0,'0'0'20'15,"0"0"-9"-15,0 0-6 16,0 0 27-16,0 0 6 15,0 0-26-15,-4 0-5 0,4 0-7 16,0 0 0-16,6 0 0 16,25 0 1-16,19 0 10 15,19 0 12-15,13 0-11 16,2-8-4-16,-1-3 6 16,-9 2 4-16,-15 3-5 15,-11 0-8-15,-17 2-4 16,-11 0 0-16,-11 1 0 15,-7 2 4-15,-2 1 0 16,0 0-4-16,0 0-1 16,0 0-1-16,0 0-6 15,2 0-26-15,0 0-16 0,5 0-41 16</inkml:trace>
  <inkml:trace contextRef="#ctx0" brushRef="#br0" timeOffset="10900.0119">19150 6711 11 0,'0'0'27'0,"0"0"4"16,0 0-12-16,0 0 5 0,0 0-7 16,0 0-9-16,-36-64-8 15,23 56-2-15,0 3 2 16,-6 5-1-16,2 0-3 15,-8 0 2-15,-6 5-2 16,-4 15 0-16,1 5 3 16,-4 4-2-16,-6 7 1 15,-4 8 1-15,2 5 1 16,3 1-1-16,10 4-2 16,16 3 0-16,10-1 2 15,7 2-1-15,11-4 0 16,33 4 0-16,10-1 4 0,4-2-2 15,0 1 3-15,-12-6-3 16,-7-4 1-16,-12-4-1 16,-8 1-2-16,-7-2 2 15,-6 8 0-15,-6 3 1 16,0 4 0-16,0 2 1 16,-9-4 0-16,-9-4-1 15,-4-6 3-15,-5-7-2 16,-6-7-1-16,-12-3 4 15,-10-4 2-15,-8-4-5 16,-6-8 5-16,3-9-4 16,6-2-1-16,8 0-1 0,7-6 2 15,7-8 0-15,7 0-3 16,4-1 1-16,10 4 3 16,5 3-3-16,10 2 2 15,2 0 4-15,0-2 13 16,0-6-9-16,14-4-11 15,17-2 1-15,11 1 0 16,12 1-1-16,6 7-2 16,4 4 2-16,-3 6 3 15,-5 1-3-15,-12 0-1 16,-9 0-3-16,-8 14 1 16,-4 12-4-16,-6 14 1 15,-1 16 2-15,-3 24 4 0,-1 20 3 16,-4 15 3-16,3 9 10 15,-1 4-3-15,0 3 0 16,-1 1 5-16,1-6-4 16,0-5 9-16,3-15-8 15,4-12-2-15,1-9-5 16,-1-8 3-16,1-6 3 16,2-1 0-16,4 0 0 15,1 0-5-15,0 5-3 16,4-9-3-16,-2-6 0 15,4-12-2-15,2-14 2 16,1-8 0-16,3-10 5 0,3-11-5 16,12-5-3-1,10-1-3-15,19-29-26 0,14-12-18 16,12-8-32-16,4-4-11 16,-4-2-9-16</inkml:trace>
  <inkml:trace contextRef="#ctx0" brushRef="#br0" timeOffset="12077.9249">23131 6974 17 0,'0'0'36'15,"0"0"-13"-15,125-36-8 16,-100 32-7-16,-10 2-2 16,-8 0 5-16,-2 2 1 15,-1 0-11-15,4 0-1 16,6 0-3-16,4 0-1 15,4 16 0-15,1 16-3 16,-4 14 2-16,-3 14 5 0,-9 15 7 16,-7 7-3-1,0 5-3-15,0-2 5 0,0 1-6 16,2-2 0-16,12-6 1 16,-1-5 2-16,5-10-2 15,4-10-1-15,0-10 2 16,-2-9 1-16,0-12-2 15,-2-8 2-15,-1-6 3 16,2-7 3-16,5-1 0 16,12-4 8-16,11-21-4 15,-1-10-10-15,-4 4 0 16,-15 7 0-16,-17 1 10 16,-10 3 30-16,0-2-25 15,-10 2-6-15,-15 5-10 16,-6 2-2-16,0 7-6 0,0 6-1 15,-5 0-2 1,-3 26 0-16,-11 13 6 0,-3 15-3 16,-5 10 5-16,3 16 1 15,-1 14-5-15,0 10 5 16,3 7 1-16,4-4 2 16,11 4-3-16,13 2-4 15,17 5 4-15,8 3 6 16,19 2-3-16,35 2 5 15,15-3 3-15,5-4-1 16,-1-11-6-16,-9-15-1 16,-14-23-3-16,-23-20 0 15,-14-21 0-15,-13-18 0 16,0-5 5-16,-36-5 6 0,-42 0 10 16,-33 0 1-16,-39 0-17 15,-14 0-5-15,-4-6 1 16,6 6-1-16,19 0-7 15,23 8-59-15,26 9-59 16</inkml:trace>
  <inkml:trace contextRef="#ctx0" brushRef="#br0" timeOffset="14725.9725">19609 8688 9 0,'0'0'7'0,"0"0"-5"15,0 0-1-15,-145 0 2 16,103 3 3-16,-5 2 4 16,-2-1 0-16,0 0-3 15,-1 0 5-15,13-4 22 16,10 0-3-16,14 0 7 16,6 0-2-16,7 0-16 15,0 0-1-15,0 0 0 16,0 0 0-16,0 0-7 0,0 0-12 15,0 0-1-15,11 0-4 16,12 0-3-16,10 0 8 16,13 0 6-16,12 0-5 15,9 0 0-15,5 0 3 16,1 0-4-16,6 0 0 16,2 0 1-16,7 0 0 15,-1 3-1-15,2 1 0 16,-7-1 1-16,-4 1-1 15,3-4 0-15,-2 0 3 16,4 3-3-16,0-3-1 16,-6 4 1-16,-4-2 0 0,-5-1 1 15,-10 2-2 1,-5-3 2-16,-6 0-2 16,7 0 2-16,5 0-4 0,9 0 6 15,7 0-3-15,-2 0 0 16,-3 0-1-16,-5 0 1 15,-7 0 1-15,-4 0-1 16,-2 0 2-16,-5 0-2 16,-5 0 1-16,-2 0-1 15,1 0 2-15,-3 0-2 16,-1 0 0-16,1 0 0 16,3-3 0-16,-2 3-2 15,1-1 2-15,1-1 2 16,-1-1-1-16,0 3-2 15,-1-1 2-15,0-2-2 0,-6 3 1 16,1-1 0-16,1 1 0 16,3-3 1-16,7 3-1 15,-3 0 0-15,-2 0 0 16,1 0 0-16,-8 0 0 16,-4 0-1-16,-2 0 1 15,-3 0 0-15,0 0-2 16,1 0 2-16,4-1-1 15,2-1 2-15,0 0-2 16,3 2 1-16,-1-2 0 16,0-1 3-16,-4 2-3 15,-2-2 0-15,-4 2 0 0,-2-2 0 16,0 2 0-16,-3-2 2 16,-1 1-2-16,-3 1 0 15,1-4 0-15,6 4 0 16,-2-1 0-16,6 2 0 15,2-3 0-15,0 2 1 16,2-2-1-16,-5 3-1 16,-7 0 0-16,2 0 1 15,-6 0 1-15,3 0-1 16,-3 0 0-16,3 0 0 16,1-2 0-16,1 2 1 15,5-1 0-15,-2 1-1 16,-2 0-2-16,-6 0 2 0,-4 0 1 15,-4 0-1-15,-3 0-1 16,-2 0 1-16,0 0 2 16,0 0-2-16,2 0 0 15,-2 0 0-15,2 0 0 16,-2 0 0-16,2 0 1 16,-2 0 2-16,0 0 2 15,0 0 2-15,0 0-1 16,0 0 0-16,0 0-2 15,0 0-1-15,0 0-2 16,0 0-1-16,0 0 0 16,0 0 2-16,0 0 2 0,0 0-3 15,0 0 4-15,0 0-3 16,0 0 3-16,0 0 0 16,0 0 2-16,0 0 0 15,0 0-2-15,0 0 2 16,0 0-1-16,0 0-2 15,0 0 2-15,0 0 1 16,0 0-3-16,0 0 1 16,0 0 4-16,0 0-1 15,0 0-2-15,0 0-2 16,0 0-2-16,0 0 1 16,0 0-3-16,0 0 1 15,0 0-1-15,0 0 0 0,0 0 0 16,0 0-1-1,0 0 1-15,0 0 0 0,0 0 0 16,0 0 1-16,0 0 0 16,0 0-1-16,0 0 1 15,0 0 1-15,0 0 0 16,0 0-1-16,0 0 1 16,0 0 0-16,0 0 1 15,0 0-3-15,0 0 0 16,0 0 0-16,0 0 1 15,0 0 0-15,0 0 2 16,0 0 0-16,0 0-1 16,0 0 0-16,0 0-2 15,0 0 2-15,0 0-2 0,0 0 0 16,0 0-1-16,0 0 1 16,0 0 0-16,0 0 0 15,0 0 0-15,0 0-1 16,0 0 1-16,0 0 0 15,0 0 0-15,0 0 0 16,0 0 1-16,0 0 0 16,0 0-1-16,0 0 0 15,0 0 1-15,0 0-2 16,0 0 1-16,0 0 0 16,0 0 0-16,0 0 0 15,0 0-1-15,0 0 1 16,0 0 0-16,0 0 0 0,0 0 0 15,0 0 1-15,0 0-1 16,0 0 0-16,0 0 1 16,0 0-1-16,0 0-1 15,0 0 1-15,0 0-2 16,0 0 0-16,0 0 2 16,0 0 0-16,0 0 0 15,0 0 0-15,0 0 0 16,0 0-1-16,0 0 0 15,0 0 1-15,0 0-1 16,0 0 1-16,0 0 0 16,0 0 0-16,0 0 0 0,0 0 0 15,0 0 0 1,0 0 1-16,0 0 0 0,0 0-1 16,0 0 0-16,0 0 0 15,0 0 0-15,0 0 0 16,0 0-1-16,0 0 1 15,0 0 0-15,0 0 1 16,0 0 0-16,0 0-1 16,0 0 2-16,0 0-1 15,-2 0-1-15,2 0 1 16,0 0 0-16,0 0 0 16,0 0 1-16,-2 0 1 15,2 0-1-15,0 0 2 16,0 0-1-16,0 0 0 15,0 0 0-15,0 0-1 0,0 0-1 16,0 0 0-16,0-3-1 16,0 3 0-16,0 0 0 15,0 0 0-15,0 0 0 16,0 0 0-16,0 0 0 16,0 0 0-16,0 0 0 15,0 0 0-15,0 0 1 16,0 0 0-16,0 0 0 15,0 0-1-15,0 0 3 16,0 0-3-16,0 0 0 16,0 0 1-16,0 0-1 15,0 0 0-15,0 0 0 0,0 0 0 16,0-1-1-16,-2 1 0 16,2 0-2-16,0 0-3 15,0 0-17-15,0 0-2 16,0 0-6-16,0 0-17 15,0 0-6-15,-2 0-4 16,-3 0 8-16,-13-3-13 16,-15-2 5-16</inkml:trace>
  <inkml:trace contextRef="#ctx0" brushRef="#br0" timeOffset="18219.9667">17804 2735 6 0,'0'0'8'0,"0"0"6"16,0 0 3-16,0 0-3 0,0 0-9 16,0 0 1-16,0 0-3 15,0 0-3-15,0 0-1 16,0 0-3-16,0 0-1 16,0 6-5-16,-2 16 1 15,-7 14 9-15,3 11 0 16,-4 14 4-16,4 9 5 15,1 3-7-15,3 3 5 16,0-2 3-16,2-5-4 16,0-11 1-16,0-14 5 15,0-17-6-15,0-11 10 16,0-9-7-16,0-5 0 16,0-2 4-16,0 0 5 0,0 0 1 15,0 0 6-15,0 0 2 16,0-6-13-16,0-7-14 15,0 4-5-15,0-1-33 16,0 2-16-16,0-5-39 16</inkml:trace>
  <inkml:trace contextRef="#ctx0" brushRef="#br0" timeOffset="19037.2161">18118 2811 6 0,'0'0'8'15,"0"0"-8"-15,-71-120 0 16,48 75 3-16,2 3-1 16,-4 2 13-16,0 2 14 15,-2 6-10-15,-2 2 3 16,3 6-12-16,-8 8-5 15,1 5-5-15,-11 6-2 16,-10 5-3-16,-8 0 3 16,-7 2 2-16,-3 15 0 15,5 2-5-15,3 5 5 16,-1 7-1-16,5 0-2 16,0 7 3-16,0 5 2 15,1 2-1-15,7 5 2 0,2 5-1 16,8 1-1-1,4 7 0-15,9 3 0 0,7 6 3 16,4 6-1-16,5 8 1 16,3 6-3-16,6 1 1 15,4-5 1-15,0-7-1 16,12-14 1-16,21-5-2 16,13-6 1-16,15-3 6 15,7-3-2-15,4-9 0 16,-1-2 4-16,3-7-7 15,2-4 5-15,1-6-2 16,6-6-1-16,2-4-1 0,2-4 2 16,-1-6 1-16,1-2-1 15,-6 0-2-15,-12 0-3 16,-9 0 2-16,-6-8 3 16,-1-7-1-16,-2-6 0 15,0-4-4-15,1-8 4 16,-4-7 3-16,0-8 0 15,-2-11-3-15,-1-5-1 16,-7-1 4-16,-3-4-1 16,-8 1-1-16,-4-2 15 15,-6-2-11-15,-8 4 5 16,-4 1-2-16,-5 7-5 16,0 5-1-16,-21-4 1 0,-14 1-8 15,-14-11 1 1,-9 1-3-16,-11-2 2 0,-9 2-1 15,-5 10-2-15,1 8 1 16,9 12 2-16,4 11-3 16,11 10 3-16,2 8-8 15,-2 9-12-15,2 0-7 16,-4 4-23-16,-3 21 3 16,3 13-8-16,4 8-12 15,10 8-15-15</inkml:trace>
  <inkml:trace contextRef="#ctx0" brushRef="#br0" timeOffset="19815.9635">20843 2524 16 0,'0'0'19'16,"0"0"-5"-16,0 0-9 15,0 0-5-15,-22-104-5 16,-28 88-5-16,-14 4 8 16,-14 6 2-16,-2 6 2 15,0 0 4-15,8 4-6 16,12 19 3-16,14 6-3 16,10 3-4-16,14 7 2 15,13 2 1-15,9 6-4 16,2 3-1-16,31 1 6 15,7 8 4-15,10 1-2 16,-2 2 0-16,-12 3-1 0,-12-1 1 16,-21 0-2-16,-3 2 0 15,-40 2 0-15,-16 0 1 16,-4-8-1-16,2-13 3 16,7-18 0-16,8-12-2 15,14-11 0-15,12-4 2 16,8-2 4-16,9 0 8 15,0-26 27-15,2-13-24 16,22-7-18-16,9-2-3 16,6 10 3-16,1 12 11 15,0 10-4-15,-2 10-7 16,2 6-1-16,-2 0-4 16,-1 26-3-16,2 13-2 0,-6 15 7 15,-2 15-1-15,-4 18-4 16,-5 15 7-16,0 18 1 15,3 10 6-15,4 6 3 16,7-6-4-16,1-14 1 16,1-12-3-16,3-10 0 15,-8-13 5-15,3-9-2 16,-1-6-2-16,-2-4-3 16,1-4 4-16,1-6-1 15,-1-10 2-15,-3-12-6 16,0-16-35-16,8-14-9 15,5-19-14-15</inkml:trace>
  <inkml:trace contextRef="#ctx0" brushRef="#br0" timeOffset="21076.5147">21768 2932 60 0,'0'0'40'0,"0"0"-22"15,0 0-7-15,0 0-11 16,0 0-4-16,0 0-4 16,29-41-5-16,-31 66-18 15,-14 12 21-15,-2 20 10 16,2 6 3-16,6 10-2 15,7-5 1-15,3-6-1 16,0-11 1-16,16-15 4 0,2-12-4 16,1-13-1-16,8-8 10 15,11-3-3-15,11-20 1 16,13-27-1-16,3-17-8 16,-7-4-11-16,-13 4 11 15,-19 14 3-15,-10 18 18 16,-12 14 22-16,-1 9-8 15,-3 9-13-15,0 0-22 16,0 0-14-16,0 0-8 16,0 10-9-16,-3 17 24 15,-3 9 6-15,2 6 2 16,4 4-3-16,0-2-16 16,0-4 10-16,8-12-3 0,3-7-2 15,-3-13 2 1,-2-7 11-16,3-1 6 0,15-5 9 15,14-30 9-15,11-11-23 16,4-2 1-16,-8 6-1 16,-7 9 0-16,-13 12 1 15,-8 9 10-15,-8 8 3 16,-4 4-15-16,-5 0-8 16,2 0-8-16,0 0 0 15,5 14 0-15,4 9 16 16,4 8 1-16,-1 1-1 15,1-2-4-15,-2-6-12 0,-3-7-17 16,-4-8 12 0,-1-5 9-16,-1-4 12 0,8 0 5 15,9-10 8-15,16-16 4 16,7-6-17-16,-2 1 0 16,-1 10 2-16,-12 5 2 15,-8 5 4-15,-7 8-2 16,-7 3-6-16,-7 0-7 15,0 0-5-15,0 0-2 16,0 1 5-16,0 14 7 16,0 1 2-16,2 1 0 15,7-4 3-15,0 1 2 16,4-3 0-16,8-4 3 0,5-2 2 16,8-4-5-1,-1-1-2-15,-6 0 0 0,-8 0-2 16,-9 0-1-16,-6 0 4 15,-4 0 1-15,2 0-5 16,1 0-1-16,-1 8-14 16,6 15-3-16,6 2 13 15,6 8 5-15,2-5 5 16,3-6-4-16,0-12 1 16,1-8 7-16,8-2 0 15,6-11-1-15,8-22-8 16,-1-16-3-16,1-9-13 15,-11 2 6-15,-12 8-6 16,-8 15 16-16,-10 19 29 0,-5 9 21 16,-2 5-50-16,0 0-3 15,0 0-16-15,0 7-8 16,0 16 22-16,0 3 4 16,0 4 1-16,0 2 5 15,2-1 2-15,3-4-5 16,0-4 4-16,-3-8-5 15,-2-6-1-15,0-5-40 16</inkml:trace>
  <inkml:trace contextRef="#ctx0" brushRef="#br0" timeOffset="21226.9625">23245 2771 288 0,'0'0'37'0,"0"0"-47"16,0 0 10-16,0 0-96 16,0 0-78-16</inkml:trace>
  <inkml:trace contextRef="#ctx0" brushRef="#br0" timeOffset="21782.4644">24168 3082 110 0,'0'0'21'16,"0"0"-18"-16,0 0-3 16,0 0-9-16,0 0 9 15,0 0 17-15,-29-105-6 16,8 95 9-16,-8 6-20 15,-15 4-11-15,-14 0 6 16,-2 7-2-16,2 11 6 16,10 4-1-16,13 0-7 15,8 0-1-15,12-3-4 16,6 4 9-16,9-3-26 16,0-4 19-16,0-2-9 15,16-6 21-15,15-8 3 0,12 0 0 16,3-4 5-16,3-20-4 15,-7 0 2-15,-11 4-5 16,-10 7 26-16,-8 6 17 16,-11 5-22-16,0 2-22 15,-2 0-8-15,2 19-29 16,6 29 16-16,-4 25 21 16,3 19 0-16,3 12-3 15,2 7 3-15,3-1 3 16,-1 7-1-16,-1-1 0 15,0-2 3-15,3-5 0 16,2-9-2-16,4-12 0 0,-2-14 0 16,3-11 0-16,-4-16 2 15,-3-10-4-15,-1-13 2 16,-3-8-3-16,-3-15-37 16,11-1-2-16,4-35-6 15</inkml:trace>
  <inkml:trace contextRef="#ctx0" brushRef="#br0" timeOffset="22456.2837">24600 3396 91 0,'0'0'8'0,"0"0"-8"15,89-114-14 1,-56 92-8-16,-6 6 22 0,-16 8 7 15,-7 8 12-15,-1 0-19 16,-1 0-3-16,2 24-29 16,6 17 14-16,-2 10 16 15,3 8 2-15,1-3 0 16,-1-6 2-16,3-15-1 16,-6-10 1-16,1-11 1 15,-5-10 0-15,6-4 7 16,13 0 8-16,18-28 13 15,14-20-30-15,11-12 0 16,-7-3 3-16,-12 9-3 16,-16 19 5-16,-12 15 24 0,-15 13-3 15,-4 7-27-15,0 0-1 16,0 0-18-16,0 0 0 16,0 21 8-16,4 6 10 15,5 4 1-15,3-1 0 16,3-6 1-16,1-6 5 15,1-3-1-15,8-7-1 16,12-3-1-16,13-3 0 16,10-2 1-16,4-2-4 15,1-16-8-15,-11-6 2 16,-10-4 6-16,-13 2 3 16,-11-3-3-16,-11 2 22 15,-9 0-1-15,0 4 2 0,0 2-7 16,-2 4-1-16,-7 5-13 15,2 5-2-15,2 5-4 16,1 2 0-16,2 0-3 16,-4 0-3-16,-11 15-4 15,-4 14 9-15,-4 11 3 16,5 6-2-16,5-1 3 16,10-1 0-16,5-4-12 15,0-9-3-15,9-4 7 16,16-8 0-16,10-8 9 15,9-4 0-15,12-7-13 16,7 0-25-16</inkml:trace>
  <inkml:trace contextRef="#ctx0" brushRef="#br0" timeOffset="23086.9467">26067 2358 7 0,'0'0'35'0,"0"0"-24"0,137-37 5 15,-79 36 4 1,-10 1-2-16,0 4-18 0,-17 22-3 15,-4 12-1-15,-10 12 2 16,-10 8-3-16,-4 15 4 16,-3 4 1-16,-6 10 0 15,-7 5 0-15,7 0 2 16,6-3-2-16,9-5 3 16,30-5-3-16,17-6 2 15,13-11 2-15,10-12-4 16,5-15 1-16,4-22-2 15,-9-13-3-15,-10 0-3 0,-11-39 7 16,-19-17 1 0,-22-9 0-16,-17 5 2 0,0 12 20 15,-29 14-9-15,-13 10 1 16,-10 10-7-16,1 12-8 16,-2 2 0-16,-1 9-2 15,1 22 0-15,-1 17 0 16,3 20 2-16,6 20 4 15,5 25-3-15,9 15 7 16,6 12 3-16,8 11-10 16,3 3 5-16,1 7-6 15,5-7 0-15,2-11 3 16,6-18-2-16,0-16 1 16,0-25-1-16,0-18 3 15,-6-17-4-15,-14-16 0 0,-9-6 4 16,-16-5 2-16,-13-8 1 15,-13-6-7-15,-11-8-55 16,2 0-52-16</inkml:trace>
  <inkml:trace contextRef="#ctx0" brushRef="#br0" timeOffset="23334.339">27488 4265 225 0,'0'0'23'0,"0"0"-23"16,0 0-124-16</inkml:trace>
  <inkml:trace contextRef="#ctx0" brushRef="#br0" timeOffset="23552.4139">27501 4382 81 0,'0'0'20'0,"0"0"-17"15,0 0-3-15,-125-63-59 16,29 47 15-16</inkml:trace>
  <inkml:trace contextRef="#ctx0" brushRef="#br0" timeOffset="24534.2746">22880 4153 16 0,'0'0'53'0,"0"0"21"15,0 0-29-15,0 0-20 0,0 0-19 16,0 0-3-16,-5-14-2 15,5 10 1-15,7 0 3 16,6-4-2-16,1-2 0 16,1 1-2-16,1 1-1 15,1 0 1-15,8 1-1 16,6-4-3-16,10 1 0 16,7-2 3-16,10-2 1 15,5 3-1-15,5-2 2 16,15 6 0-16,6-2-2 15,11 7 0-15,6 2-2 16,5 0 2-16,7 0-2 0,2 0 2 16,1 0 2-1,-8 0-1-15,-6 0-1 0,-3 0 1 16,8-12-1-16,13-5 0 16,10-2-1-16,2 1-2 15,-6 6 0-15,-6 2 1 16,-13 4 0-16,-17 4 2 15,-17 0-1-15,-20 2 0 16,-15 0 1-16,-12-2 1 16,-14 0 0-16,-3-2 3 15,-7 2-2-15,-3 0 4 16,-2 2 4-16,-2 0-2 16,0-2-3-16,0 2-4 15,0-2-1-15,0 2-4 0,-11 0 0 16,-18 0-7-16,-22 0 6 15,-27 4 3-15,-23 10 2 16,-26 4-5-16,-24 2 4 16,-25 0-1-16,-18 0-7 15,-6 0-3-15,-3-4 6 16,3-2 6-16,19-6-1 16,15-2-1-16,20-2 2 15,14-2 0-15,5 5-1 16,2-4 1-16,5 2 0 15,11-1 2-15,18-4-2 0,20 0 2 16,22 0 2-16,17 0-3 16,16 0-1-16,12 0 4 15,4 0 0-15,0 0 11 16,0 0 11-16,2 0-4 16,19-4-10-16,14-7-12 15,12-3-4-15,18 0-1 16,10 1 5-16,12 0-1 15,13 3-2-15,14 4 1 16,9 4 2-16,1 2 0 16,-3 0 0-16,-7 0-1 15,-14 0-1-15,-11 6-1 16,-22 0-11-16,-25-2-20 16,-20-2-16-16,-15-2-15 15,-7 4-26-15</inkml:trace>
  <inkml:trace contextRef="#ctx0" brushRef="#br0" timeOffset="25721.9503">27920 3077 5 0,'0'0'25'0,"0"0"19"16,0 0-8-16,0 0 1 15,0 0 10-15,0 0-21 16,0 0-17-16,50-95-9 16,-56 95-11-16,-21 7 0 15,-11 18 7-15,-3 11 4 16,4 10-6-16,18 10 2 15,11 12-1-15,8 8-1 16,16 5 6-16,26-1 6 0,10-2-1 16,8-6-3-1,0-3-2-15,-4-3 2 0,-10-6-2 16,-14-2 0-16,-19-2-6 16,-13-5-12-16,-11 0 1 15,-36-3 11-15,-19-4 6 16,-17-3 0-16,-4-10 5 15,0-4-1-15,12-11-2 16,21-6-1-16,23-10 0 16,16 0 0-16,12 0 5 15,3-1 15-15,9-18 25 16,29-4-27-16,13-1-19 16,7 4-2-16,-3 7 0 15,-8 9 1-15,-9 4-1 0,-5 8-11 16,-1 26 5-16,1 14 2 15,3 16 3-15,-2 20-8 16,-5 20 11-16,-5 29 3 16,-13 31 4-16,-9 19 0 15,-2 9 7-15,0-1-11 16,9-18 4-16,7-23-2 16,8-24-4-16,3-22 4 15,4-15-5-15,4-13 6 16,2-4-6-16,5-4 4 15,0-14 0-15,-1-5-4 16,1-18-36-16,5-21-38 16,8-10-40-16</inkml:trace>
  <inkml:trace contextRef="#ctx0" brushRef="#br0" timeOffset="26368.4129">29198 3816 7 0,'0'0'22'0,"0"0"16"0,0 0 0 16,0 0 5-1,0 0-13-15,0 0-10 0,0-68-5 16,0 68-3-16,0 0-1 16,0 0-6-16,0 0-5 15,0 0-2-15,0 0-5 16,0 4-9-16,0 32-3 15,0 24 11-15,2 18 8 16,1 14 0-16,6 3 2 16,4-4-1-16,2-3-1 15,1-7 9-15,-1-9-3 16,-1-7-3-16,-3-14 3 16,-4-8-3-16,-2-13-2 15,1-10 2-15,-6-8 0 0,3-8-3 16,-1-2 6-16,0-2 3 15,0 0 11-15,-2 0-4 16,2 0 1-16,-2 0-12 16,0-2-5-16,2-7-63 15,8 1-61-15</inkml:trace>
  <inkml:trace contextRef="#ctx0" brushRef="#br0" timeOffset="26652.5021">30058 4496 128 0,'0'0'51'16,"0"0"-14"-16,0 0-25 15,0 0-10-15,0 0-1 16,0 0-1-16,3-30-8 15,-3 46-12-15,-7 24-8 16,-13 17 28-16,-5 14 1 16,3-1 2-16,2-2-1 15,7-8-2-15,-1-4-1 16,5-6-17-16,3-6-12 16,4-7-34-16,2-21-4 0</inkml:trace>
  <inkml:trace contextRef="#ctx0" brushRef="#br0" timeOffset="27109.9546">30312 4084 60 0,'0'0'19'15,"0"0"15"-15,0-134-9 16,16 90-12-16,11 1-10 16,2 3 24-16,0 13-8 15,-5 13-13-15,-10 5-4 0,-8 7-2 16,-6 2 0-16,0 0-2 16,0 0-6-16,0 0-3 15,0 0-1-15,0 0 3 16,0 5 3-16,0 21 5 15,0 10-1-15,0 12 0 16,0 14 1-16,0 8 1 16,-4 10 0-16,0 7 1 15,-1-1 4-15,0 0 5 16,5 0-2-16,0-7-7 16,0-7 4-16,0-10 0 15,5-8-1-15,6-11 1 0,0-14-3 16,-5-10 2-16,2-11-2 15,-6-6 3-15,2-2 0 16,-2 0 5-16,9 0-10 16,5-14-3-16,5-11-119 15</inkml:trace>
  <inkml:trace contextRef="#ctx0" brushRef="#br0" timeOffset="27418.6179">31355 4439 111 0,'0'0'38'0,"0"0"21"16,0 0-29-16,0 0-14 15,0 0 1-15,0 0-11 16,-2-41-6-16,2 41-14 15,0 11-10-15,-2 23-7 16,-5 16 30-16,-2 14 1 16,-2 5 1-16,0-1 1 15,-1-3-1-15,1-4-1 16,5-3 0-16,-4-1 3 16,2-7-3-16,-5-7-20 0,-1-10-43 15,-1-10-32-15</inkml:trace>
  <inkml:trace contextRef="#ctx0" brushRef="#br0" timeOffset="27928.289">31488 4127 66 0,'0'0'31'15,"0"-109"22"-15,8 57-24 16,9-4-13-16,8 0 6 0,6 4-17 16,0 6 5-1,5 13-1-15,4 9 6 0,-2 10-15 16,4 6-4-16,1 4 2 16,-1 4 1-16,-2 0-3 15,-5 9 2-15,-4 15 0 16,-10 9-7-16,-10 14-1 15,-9 13-4-15,-2 10 9 16,0 4 3-16,-15 0 0 16,-12-3 0-16,-4-5-3 15,-5-2 5-15,1-6-1 16,-1-8 3-16,3-6-1 16,6-9-1-16,11-8 0 15,7-7 0-15,9-3 1 0,0-7 1 16,2-1 1-16,34-1 0 15,20-1 11-15,17-3 0 16,14-4-6-16,-2 0-2 16,-8 0-2-16,-14 0 16 15,-16 0-15-15,-22 0-2 16,-12 0-1-16,-11 0 1 16,-2 0-3-16,0 0-14 15,0 0-31-15,0 0-34 16,-15-8-39-16</inkml:trace>
  <inkml:trace contextRef="#ctx0" brushRef="#br0" timeOffset="28573.4697">32533 3328 36 0,'0'0'40'0,"0"0"-22"16,148-82-1-16,-103 72-4 16,-19 6-6-16,-8 4-7 0,-7 0 0 15,-2 20-13 1,-2 24 7-16,-5 27 0 0,-2 14 6 15,0 18-1-15,0 4 2 16,0-2-1-16,0-2 0 16,11-7 0-16,5-11 5 15,6-13-5-15,4-14 1 16,11-16-1-16,5-10 0 16,16-14 0-16,8-16 0 15,11-2-5-15,-13-14 5 16,-4-30-4-16,-18-16-6 15,-15-15 8-15,-20 2 0 16,-7 4 2-16,-19 17 9 16,-18 18 9-16,-5 18-3 15,-8 16-15-15,0 0-11 0,-2 26 10 16,-4 23-1-16,14 8 4 16,4 15 2-16,10 14 9 15,7 11 11-15,1 13-3 16,3 14-10-16,-12 13 1 15,-7 14-4-15,-7 11-6 16,3-6 2-16,7-5 0 16,13-15-4-16,5-21 1 15,1-8 2-15,1-17 4 16,-8-13-5-16,-3-13-1 16,-3-10 0-16,-1-10-1 15,-9-2 0-15,0-3 6 0,-15-3-6 16,-15-6-35-16,-20-11-45 15,-6-19-48-15</inkml:trace>
  <inkml:trace contextRef="#ctx0" brushRef="#br0" timeOffset="30358.1194">25107 6959 39 0,'0'0'62'0,"0"0"-7"0,0 0-25 16,0 0-24-16,0 0-1 16,125-92 6-16,-89 59-11 15,7-9 9-15,10-8-7 16,7-7 5-16,9-9-5 15,7-5 1-15,2 2 10 16,-1 4-6-16,2 7 4 16,-4 8-6-16,-1-2-1 15,8-2-4-15,12-4 0 16,20-5-1-16,15 1-3 16,14 2 2-16,4 4 4 15,2 10-4-15,-2 10 5 0,-9 8-7 16,-11 8 8-16,-18 2-5 15,-18 4 1-15,-12 0 0 16,-8-2 0-16,-7-2 0 16,1 0 4-16,7-1-3 15,5 0 4-15,8 4-5 16,4 4 0-16,-4 6-3 16,-10 4 1-16,-8 1 2 15,-15 0 2-15,-19 0-1 16,-8 0-1-16,-12 0 1 15,-4 0 0-15,-4 0-1 16,-5 0 0-16,0 0 0 16,0 0 3-16,0 0-2 0,0 0 2 15,0 0-1-15,0 0-1 16,0 0-1-16,0 0 0 16,0 0 1-16,0 0 1 15,0 0 7-15,0 0-6 16,0 0-3-16,0-3 3 15,0 3-3-15,0 0-5 16,0 0-36-16,-29 0-24 16,-25 0-3-16,-27 0 0 15</inkml:trace>
  <inkml:trace contextRef="#ctx0" brushRef="#br0" timeOffset="30943.4045">27837 5366 53 0,'0'0'52'0,"0"0"-31"16,0 0-5-16,0 0-10 15,0 0-6-15,0 0-4 16,7-5-8-16,1 5 0 16,13 11 9-16,8 7 3 15,8 3 1-15,6 0-1 16,1 6 0-16,8 0 1 15,4 3-1-15,6 2 0 16,3 1 0-16,-1-5 0 16,-6-6-3-16,-18-8 3 15,-13-6 0-15,-16-7 2 0,-9 2-2 16,-2-3 8-16,0 0 5 16,0 0 4-16,0 0-6 15,0 0 1-15,0 2-3 16,0-2-9-16,0 1 3 15,0-1-3-15,0 0 1 16,0 3 0-16,0-3 0 16,0 0-1-16,0 1-2 15,0 3-8-15,0 10 0 16,-20 11 1-16,-9 10 9 0,-4 18 0 16,-1 9 0-1,3 4 0-15,-1 6 0 0,3-1 1 16,6-9 2-16,4-8-2 15,4-12 3-15,4-10-4 16,4-10 1-16,3-9 2 16,4-6-3-16,0-7 0 15,0 0 9-15,0 0 6 16,0 0-4-16,0 0 6 16,0 0-15-16,0 0-2 15,0 0 0-15,0-1-10 16,0 1-25-16,0 0-39 15,-7 0-37-15</inkml:trace>
  <inkml:trace contextRef="#ctx0" brushRef="#br0" timeOffset="31774.9456">29152 6936 55 0,'0'0'9'16,"0"0"34"-16,0 0 14 15,0 0-39-15,13-119-2 16,-13 98 0-16,0 4-4 16,-4 5 0-16,-1 6-11 15,1 2-1-15,-3 0-2 16,-9 4-4-16,-15 0-6 15,-12 0 7-15,-12 3 3 16,-3 20-3-16,2 11 2 16,5 16 0-16,11 13-7 15,13 11 7-15,14 8-1 0,13 0 1 16,0-4 3-16,20-7 3 16,9-5-3-16,2-2 0 15,-4-1 0-15,-3-2 0 16,-5 4 1-16,-11-3-4 15,-8-3 5-15,0-6-2 16,-24-6 1-16,-18-1 0 16,-12-7 2-16,-11-1 1 15,-3-9 8-15,2-13-6 16,11-12-3-16,12-4 5 16,14-14 1-16,14-25 3 15,15-11-12-15,0-8-6 0,17 5-3 16,18 10 9-16,0 15 10 15,1 10-9-15,-3 9 2 16,0 7-3-16,1 2-4 16,3 0-1-16,4 33-4 15,-1 20-3-15,-2 20 7 16,-5 28 5-16,-6 19 10 16,-7 18 2-16,-3 11 1 15,2 5 1-15,1-4 7 16,4-3-9-16,-2-14 1 15,3-17-13-15,0-12 3 16,-2-10-1-16,0-10-2 16,2-9 1-16,-3-16 0 0,-2-15-1 15,2-11-22-15,7-16-21 16,15-14 5-16,17-3-20 16,11-40-81-16</inkml:trace>
  <inkml:trace contextRef="#ctx0" brushRef="#br0" timeOffset="32218.6485">29958 7497 25 0,'0'0'61'16,"0"0"3"-16,0 0-11 16,0 0-27-16,0 0-18 15,0 0-8-15,-2-34-5 16,2 34 2-16,0 0-6 15,0 3-7-15,0 28 0 16,-4 19 15-16,-4 19 1 0,2 7 0 16,-1 4 0-1,5-5 2-15,0-8 1 0,2-9 2 16,0-6-2-16,0-13 5 16,0-14-8-16,0-10 5 15,0-7-5-15,0-4 4 16,0-4 1-16,0 0-5 15,0 0-10-15,0 0-18 16,7 0-50-16,20 0-28 16</inkml:trace>
  <inkml:trace contextRef="#ctx0" brushRef="#br0" timeOffset="32465.0609">30555 7903 129 0,'0'0'15'0,"0"0"42"16,0 0-23-16,0 0-17 15,0 0-17-15,0 0-1 16,-22-40-19-16,4 76 0 16,-11 18 20-16,-6 17 2 15,-1 8-1-15,5 3-1 16,4-1 2-16,7-9-1 15,5-10-1-15,9-6-38 16,6-13-31-16,0-14-18 16</inkml:trace>
  <inkml:trace contextRef="#ctx0" brushRef="#br0" timeOffset="32974.3838">30931 7682 41 0,'0'0'26'0,"0"-113"-26"16,3 68 5-16,15 4 3 16,4 11 6-16,7 10 5 0,5 4-14 15,6 8-5 1,-1 6-2-16,0 2-1 0,-4 0-6 15,-1 8 6-15,-3 10 1 16,-6 6-4-16,-6 8-1 16,-9 4 0-16,-10 8 4 15,0 6 0-15,-10 9 2 16,-21 3 1-16,-11 2 1 16,-3-1 1-16,3-5-2 15,-2-4 3-15,5 2-3 16,6 0 1-16,4-6-1 15,14-10 1-15,6-14 0 16,7-14 3-16,2-6 5 0,0-5 7 16,0-1 17-1,24 0 5-15,29 0-7 0,20 0 6 16,12-8-17-16,-2-7-4 16,-14 3 0-16,-20 4-6 15,-17 1-10-15,-17 6 0 16,-11 0 1-16,-4 1-1 15,0 0 0-15,0 0-24 16,0 0-25-16,7 0-22 16,4 0-59-16</inkml:trace>
  <inkml:trace contextRef="#ctx0" brushRef="#br0" timeOffset="33574.4166">31810 7144 82 0,'0'0'22'16,"0"0"13"-16,87-112-10 15,-58 94-17-15,-2 8-7 16,-8 5-2-16,-3 5-1 15,-5 0-11-15,-2 31-25 16,-7 23 13-16,-2 21 12 16,0 13 13-16,0 6 3 0,0 1-3 15,0 1 1-15,14-9 2 16,17-10-3-16,11-12-2 16,3-16 2-16,-1-16 2 15,-2-18 2-15,-3-15-3 16,-2 0 5-16,1-26 4 15,-5-18-9-15,-6-12 1 16,-6 0 0-16,-11 6-2 16,-10 16 34-16,0 14-7 15,0 11-3-15,0 7-18 16,-17 2-6-16,-22 2-11 16,-15 28 4-16,-16 23 4 0,-3 23-3 15,2 20 3 1,3 17 3-16,13 21 3 0,10 10 6 15,16 9-4-15,12 3 7 16,5-10 2-16,8-7-2 16,-1-10-6-16,-1-10 2 15,-4-14 6-15,-1-15-6 16,-2-16-7-16,-5-12 1 16,1-9-1-16,-3-13 2 15,-1-4 0-15,2-10-3 16,-2-8-2-16,-3-6-29 15,-10-5-26-15,-8-7-43 16</inkml:trace>
  <inkml:trace contextRef="#ctx0" brushRef="#br0" timeOffset="34482.2308">31774 9126 30 0,'0'0'84'15,"0"0"-49"-15,0 0 5 16,0 0-6-16,-41-110-5 15,16 95-12-15,-12 2-17 16,-9 4-6-16,-14 1 3 16,-11 5 1-16,-19 3-1 0,-17-2 3 15,-13 2 0-15,-9-3 2 16,-11 2 1-16,-1-6-2 16,3 3 1-16,2-2 5 15,9 2-1-15,0 4-2 16,4-2-1-16,5 0-1 15,4-3 0-15,8-2-1 16,12-3 0-16,16 0 3 16,11-2 7-16,13 4-7 15,12-2-1-15,5 0-2 16,10 4 2-16,6-2-3 16,11 4 0-16,5 4-2 15,1-2 1-15,4 2 1 16,0 0 0-16,0 0-1 0,0 0 1 15,0 0 2-15,0 0-1 16,0 0 6-16,7-2 4 16,19 0-7-16,12-2-4 15,20-1 0-15,15 2-2 16,14-2 0-16,29-4-12 16,24-1 0-16,28-4-4 15,17-1 5-15,6 2 1 16,-6-1 5-16,-20 8 2 15,-25 4 5-15,-19 2 0 16,-15 0-5-16,-16 8 4 0,-16 4 0 16,-19-4 1-1,-15-2 0-15,-11-2 1 0,-7-2 1 16,-8-2 2-16,-3 0-3 16,-7 0 4-16,-2 0-2 15,-2 1 1-15,0-1-4 16,0 0 1-16,0 0-2 15,0 0 1-15,0 5-12 16,-17 5-35-16,-10 6-20 16,-6 8 20-16,-15 4-29 15</inkml:trace>
  <inkml:trace contextRef="#ctx0" brushRef="#br0" timeOffset="39380.0931">29243 8667 5 0,'0'0'15'16,"0"0"33"-16,0 0-19 15,0 0 31-15,0 0 27 16,89-117-82-16,-84 101 27 16,-1 0-14-16,3-2-3 15,-1-4-12-15,10-5 0 16,1-4-3-16,6-7 0 15,4-8 0-15,-2-12 1 0,2-15-1 16,-8-3 0-16,-3-4-9 16,-10 6 1-16,-3 7 5 15,-3 6-2-15,0-2 5 16,0-1-1-16,-16 1 0 16,-6 6 1-16,-11 0-1 15,-17 2-4-15,-12 0 3 16,-11 1-9-16,-12 0 10 15,-4 4 1-15,-5 2-1 16,0 6-2-16,1 7 1 16,-1 9-2-16,1 8 0 15,-5 9 1-15,-3 4 3 16,7 5-1-16,11 0-3 0,8 14 3 16,13 16-5-16,8 9 2 15,10 7 0-15,7 7-2 16,8 4 4-16,2 7 1 15,6 7-1-15,6 5 1 16,9 4 1-16,6 5 1 16,0 5 1-16,35-5 0 15,11 5 1-15,17 1 3 16,11-1-4-16,1-1-1 16,-2-12 1-16,-1-13 2 15,-5-11-4-15,0-13 2 16,9-9 0-16,12-8 7 0,18-6-4 15,16-6-4 1,11-5 3-16,4-2-4 0,1-4 4 16,-12 0-4-16,-5 0 2 15,-23-4-2-15,-22-10 2 16,-20-6 1-16,-14-3 2 16,-9-6-3-16,1-9 7 15,-1-10-6-15,0-11-2 16,-2-12 2-16,-6-10-3 15,-9-3 4-15,-9 6-1 16,-7 9-3-16,0 12 0 16,-16 11-1-16,-13 3-1 0,-5 7-1 15,-1 4-2-15,-5 3-1 16,2 4 0-16,-2 4 2 16,0 6-1-16,0 5 0 15,4 4-4-15,5 4-2 16,0 2-7-16,6 0-2 15,5 0 4-15,7 0 14 16,6 0-4-16,4 0 5 16,1 0 1-16,-4 4-10 15,-5 10-84-15,-3 6 59 16,1 10-17-16</inkml:trace>
  <inkml:trace contextRef="#ctx0" brushRef="#br0" timeOffset="40259.2729">31598 7754 20 0,'0'0'9'0,"0"0"7"16,0 0 18-16,9-122-16 16,-14 92 5-16,-12 7-7 15,-1 5-7-15,-3 4-9 16,-8 6-6-16,-13 2-2 16,-16 2 7-16,-10 4 1 15,-11 0 0-15,-5 9-6 16,-3 19 0-16,-9 12 6 15,-5 11-2-15,-1 12 0 16,7 5 2-16,10 7-1 16,20 3 0-16,14 10 1 15,19 7 0-15,19 0 0 16,13 2 4-16,0-7-2 16,32-6 2-16,15-2 5 0,15-5-1 15,9-11 2-15,10-10-6 16,1-18 4-16,5-16 1 15,4-16-1-15,13-6-4 16,8-5 1-16,6-32 1 16,1-23 1-16,-4-22-2 15,-8-33-3-15,-13-27 1 16,-25-16-3-16,-26-6 0 16,-35 12-2-16,-8 29 5 15,-29 20 0-15,-16 26 12 0,-1 19-6 16,-2 19-9-16,0 12 0 15,-14 13-7-15,-17 11-1 16,-21 3 7-16,-14 1-4 16,1 26-6-16,2 9-11 15,6 12-18-15,4 19-17 16,-3 16-16-16</inkml:trace>
  <inkml:trace contextRef="#ctx0" brushRef="#br0" timeOffset="41368.4298">26360 8628 10 0,'0'0'20'0,"0"0"-20"16,0 0 0-16,0 0-4 15,0 0 2-15,0 0 2 16,0 0 0-16,0 0 12 15,0 0 36-15,0 0-1 16,0 0 1-16,0 0-20 16,0 0-13-16,0 0-4 15,0 0-6-15,0 0-2 16,0 0-2-16,0 0 0 16,0 0-1-16,0 0 4 15,-4 0-4-15,-13 0-3 0,-7 0 0 16,-7 0-3-1,-7 16-1-15,-2 16-2 0,0 14 1 16,4 11 3-16,8 5 2 16,7-2-7-16,17-2-4 15,4-5-5-15,0-9 7 16,25-4 3-16,3-4 9 16,1 1 2-16,-2 1-1 15,-5 6-1-15,-7 5-4 16,-11 2 3-16,-4 2-7 15,-17-4 2-15,-16-5 3 16,-7-9 1-16,-5-8 1 16,3-7 1-16,-1-12-3 15,8-7 3-15,11-1 5 16,10-9 4-16,14-26 4 0,0-10-7 16,18-5-6-1,16 4 0-15,-1 11 19 0,-4 16 2 16,-2 10-21-16,-3 9-7 15,5 0 3-15,4 16-12 16,6 22 16-16,-2 12-16 16,-3 21 16-16,-1 19 0 15,-6 24 1-15,-2 14 22 16,-4 5-4-16,4-1-7 16,0-10 3-16,4-9-9 15,0-11-2-15,2-12-2 16,2-7 0-16,3-2-1 0,-1-2 1 15,8-1-1 1,1-1 2-16,3-7 0 0,2-8-3 16,0-12-22-16,-5-12-33 15,2-24-32-15</inkml:trace>
  <inkml:trace contextRef="#ctx0" brushRef="#br0" timeOffset="42019.91">27166 9138 23 0,'0'0'21'16,"0"0"9"-16,60-103-12 15,-28 78-11-15,3 3-5 0,8 8 14 16,3 9-16-1,15 5-5-15,1 2 0 0,2 28-1 16,-1 8 5-16,-9 11-4 16,-13 5 4-16,-14 5-8 15,-18 8-8-15,-9 3 9 16,-13 0 1-16,-31 3-1 16,-14-7 8-16,-4-8 4 15,1-4-3-15,8-10-1 16,1-2 4-16,6-4-3 15,1-3 1-15,5-10 4 16,13-5-3-16,10-9-2 0,7-9-1 16,10 0 0-1,0-2-1-15,0 0 1 16,0 2 0-16,0-2 3 0,0 0-2 16,4 3 11-16,19 4 5 15,22 2 7-15,17-1 4 16,18 1-3-16,11-3-3 15,-4 0-15-15,-6-2-6 16,-14 0-2-16,-14 0 0 16,-8 0-2-16,-12-2 0 15,-6 3-22-15,-12-2 2 16,-3-1-8-16,-8 1 1 16,0 4-23-16</inkml:trace>
  <inkml:trace contextRef="#ctx0" brushRef="#br0" timeOffset="42359.2936">28385 9980 60 0,'0'0'40'16,"0"0"-27"-16,0 0 9 16,0 0-2-16,0 0-12 15,0 0 14-15,-45-90-2 16,43 90-20-16,-2 0-11 16,-7 14-3-16,-9 22 2 0,-12 17 12 15,-5 8 2-15,-1 7 0 16,2 4 0-16,5 3 0 15,7-3-2-15,1-4 0 16,5-8-3-16,5-8-26 16,4-10-30-16,4-12-13 15</inkml:trace>
  <inkml:trace contextRef="#ctx0" brushRef="#br0" timeOffset="43573.8949">29109 9232 4 0,'0'0'28'0,"0"0"0"16,0 0 0-16,0 0-15 16,0 0 8-16,0-110-14 15,0 101 3-15,0 3 1 16,0 5 1-16,0-1 1 0,0-1-3 16,0 3-2-16,2 0-8 15,-2 0 2-15,0 0-2 16,0 0 2-16,0 0 0 15,0 0-1-15,0 0-1 16,0 0-2-16,0 0 1 16,0 0-1-16,0 0-5 15,0 0-5-15,2 11 8 16,-2 13-1-16,0 8-1 16,0 10 4-16,0 4 2 15,0 4 0-15,0 8 1 16,0 3 5-16,2 1 1 15,1 2-4-15,0-2 3 0,1 1-6 16,-2-2 0-16,3-5 7 16,-3-9-3-16,0-11-3 15,0-12 4-15,0-5-4 16,0-6 3-16,1-3-3 16,-3-2 0-16,0-4-2 15,0 1 2-15,0-1-2 16,0 1 2-16,0-3-1 15,0 0 0-15,0-2 0 16,0 0 0-16,0 0 8 16,0 0-6-16,0 0-2 15,0 2 0-15,0-2 2 16,0 0-1-16,0 2-1 0,2 0-2 16,-2 4 2-16,0-2 0 15,2 1 5-15,-2-5-5 16,0 1 1-16,0-1-1 15,0 0 1-15,0 0 5 16,0 0-1-16,0 0-5 16,0 0 4-16,0 0-2 15,0 0 2-15,0 0-4 16,0 0-2-16,0 0 1 16,0 0 1-16,0 0 1 15,0 0-1-15,0 0-2 16,0 0-7-16,0 0-23 0,0 7-46 15,0 14-14-15</inkml:trace>
  <inkml:trace contextRef="#ctx0" brushRef="#br0" timeOffset="43909.9199">28915 10156 30 0,'0'0'49'15,"0"0"-18"-15,0 0 0 16,0 0-6 0,0 0 4-16,0 0 0 0,0 0-12 15,0 0-10-15,3 0-5 16,17 0 0-16,20-3-2 15,18-7-9-15,15-1 9 16,8 1-1-16,0-2 0 16,-4 2 2-16,-11 0 1 15,-16 4-2-15,-17 0-2 16,-13 2-3-16,-13 2-13 16,-3-2-16-16,-4 4-13 15,0-6-24-15</inkml:trace>
  <inkml:trace contextRef="#ctx0" brushRef="#br0" timeOffset="44279.2932">29042 9194 5 0,'0'0'17'16,"0"0"4"-16,0 0-13 16,0 0 3-16,0 0-13 15,0 0 4-15,0-10-4 16,0 10-17-16,-6 6 7 15,-10 26 8-15,-9 12 4 16,-6 12 0-16,-7 4 1 16,3 1-1-16,-3-5 2 15,5-6-5-15,8-8 7 16,7-7-1-16,7-2 2 16,5-1-5-16,3-2-15 15</inkml:trace>
  <inkml:trace contextRef="#ctx0" brushRef="#br0" timeOffset="44909.4036">29379 8887 84 0,'0'0'15'15,"102"-106"-7"-15,-37 60-5 16,-7 4-2-16,-13 12 8 16,-18 10 6-16,-12 12-9 15,-9 4-6-15,2 4-5 16,-4 0-12-16,0 22-7 16,5 21 17-16,-3 26 5 0,-1 15 0 15,-2 10 2-15,-3 6 0 16,0 3 0-16,0-3 1 15,0-8 2-15,6-12-3 16,12-10 0-16,13-11 1 16,16-11 7-16,17-12-7 15,17-12 5-15,5-16-4 16,-1-8-2-16,-6-8-5 16,-13-22 5-16,-20-7 2 15,-14 0-2-15,-18 5 0 16,-14 1 2-16,0 6 24 0,-19 2-14 15,-10 4-1-15,-6 6-6 16,-1 8-5-16,1 5-8 16,-8 0 2-16,-1 29-2 15,-10 15 0-15,-2 17 3 16,1 15 5-16,1 20 7 16,3 19 5-16,5 10 5 15,5 0 8-15,10 0-11 16,5-7 4-16,8-3-5 15,1-4-1-15,7-14-6 16,-1-9 0-16,-3-10 0 16,-1-10-5-16,-1-8-1 15,-9-10 5-15,4-10-4 0,-9-11-1 16,-5-7-19-16,-6-8-24 16,-14-4-32-16,-7-10-43 15</inkml:trace>
  <inkml:trace contextRef="#ctx0" brushRef="#br0" timeOffset="46392.396">26983 10546 22 0,'0'0'20'15,"0"0"-2"-15,0 0 6 0,0 0 11 16,0 0-12-16,0 0-20 16,-29-11 6-16,29 11 9 15,0 0 3-15,12-2-3 16,30-6-1-16,25-4-9 15,29-6-7-15,20 2 0 16,8-1 3-16,12-2-3 16,7 0 8-16,4 0 20 15,3 3-11-15,-1 2-6 16,-3 4-12-16,4 2 2 16,-5-2-2-16,-8 1-1 15,-2 0 0-15,-10-1-1 16,-7 4 2-16,-18 2 0 0,-11 2 2 15,-14 2-2-15,-10 0-3 16,-11 0 3-16,-12 0 0 16,-8 0 0-16,-15 0 0 15,-5 0 0-15,-5 0 0 16,-7 0 0-16,-2 0 0 16,0 0-2-16,0 0-2 15,0 0 0-15,0 0 0 16,0 0 2-16,0 0-1 15,0 0 2-15,0 0 0 16,0 0-1-16,0 0-4 16,0 0 4-16,0 0-9 15,0 0 0-15,0 0-3 16,0 0 8-16,0 0 2 0,-9 0 3 16,-20 2 1-16,-16 10 6 15,-21 4-4-15,-17 0 3 16,-13 0-3-16,-10 2 0 15,-8 0-2-15,-18 1 1 16,-6-4 0-16,-14 3 2 16,2-6-1-16,2-2-1 15,12-2 1-15,13-4 1 16,13 2-1-16,4-2-1 16,4 1-1-16,2-5 0 15,6 0 0-15,16 0 0 16,11 0 1-16,18 0-1 0,16 0 2 15,13-7 0-15,8 5 0 16,10 0 2-16,2 2 11 16,0 0-12-16,0 0-3 15,0 0 0-15,0 0-7 16,0 0 7-16,0 0 1 16,0 0-1-16,0 0 0 15,0-2 2-15,0 2-1 16,10 0-1-16,7 0 0 15,14 0 0-15,14 0 0 16,18 0 0-16,21 0 3 16,27 0-3-16,25 0 1 0,20 0-1 15,20-6 0-15,9-5-1 16,-4 9 1-16,-21-1-4 16,-31 3-3-16,-34 0-13 15,-29 4-3-15,-20 4 17 16,-21-4 5-16,-9-2 0 15,-11-2 2-15,-5 2 3 16,0-2-3-16,0 0 1 16,0 0-1-16,0 0 2 15,0 0 6-15,0 0-3 16,0 0 5-16,0 0-8 16,0 0-3-16,-3 0-2 15,-11 2-3-15,-12 0-2 0,-10 2 6 16,-8 3-1-1,-3-4-1-15,-2 3 0 0,-4 0 2 16,-5 1-4-16,-7 0-7 16,-2 0 8-16,3-2 1 15,8-1 0-15,7 1 3 16,13-4 0-16,9 4 0 16,8-5-1-16,1 1 0 15,5 1-7-15,-1 1-5 16,9-2 13-16,1-1 0 15,4 0 0-15,0 0-8 16,0 0-8-16,0 0-3 0,0 0 1 16,0 0-8-1,0 0 2-15,6 2-1 0,1 1-10 16,3-2 12-16,-4 6 20 16</inkml:trace>
  <inkml:trace contextRef="#ctx0" brushRef="#br0" timeOffset="53312.6005">10291 7917 23 0,'0'0'20'0,"0"0"16"16,0 0-10 0,0 0 4-16,0 0-2 0,0 0-3 15,0 0-20-15,12-99-5 16,-12 99-5-16,0 2-5 16,-4 21 4-16,-4 6-4 15,1 9 9-15,7 9-1 16,0 4 0-16,9 8 1 15,24 13-1-15,12 2 2 16,6 5 2-16,1-3-1 16,-3-8 2-16,-7-3-2 15,-11-4-2-15,-13-5-5 16,-13-3-4-16,-5-3 0 0,-21 0 0 16,-30-4 4-16,-16-6 6 15,-4-10 5-15,4-12-4 16,18-8 4-16,16-10-3 15,18 0 3-15,15-14 4 16,2-22 6-16,46-10-9 16,26-4-5-16,10 3 0 15,1 16 1-15,-6 12 2 16,-15 14-4-16,-4 5-1 16,-9 9-6-16,-6 23-2 15,-7 18 5-15,-7 13-2 16,-4 13 1-16,0 12 5 15,-1 10 11-15,6 7 0 16,1 3 9-16,0 2-9 0,5-1-1 16,-3-5-7-16,1-5 3 15,-5-10-3-15,0-10-3 16,-6-19 3-16,-7-18-3 16,-5-16 2-16,-5-14-2 15,-4-6-2-15,-2-6-32 16,-2 0-10-16,0-22-13 15</inkml:trace>
  <inkml:trace contextRef="#ctx0" brushRef="#br0" timeOffset="53673.0516">11477 8285 3 0,'0'0'45'0,"0"0"-15"16,0 0 26-16,0 0-10 15,0 0-20-15,0 0-13 16,-10-46-13-16,10 46-8 15,0 14-9-15,0 30-1 16,4 21 17-16,15 15 1 16,3 6 3-16,1-4 1 0,3-5-4 15,-2-13-1-15,-3-10 1 16,-4-12 3-16,-5-7-2 16,-4-5 1-16,-3-5-2 15,-3 4-2-15,-2-14-98 16</inkml:trace>
  <inkml:trace contextRef="#ctx0" brushRef="#br0" timeOffset="53918.9599">12337 8694 155 0,'0'0'38'0,"0"0"-24"16,0 0-13-16,0 0-1 15,0 0 0-15,0 0 5 16,-8-31 5-16,6 31-10 16,-2 0-7-16,-3 25-9 15,-7 19 16-15,1 9 0 16,-2 0 3-16,1 2-3 16,4-5-15-16,0-5-18 15,4-5-17-15,6-5-20 16</inkml:trace>
  <inkml:trace contextRef="#ctx0" brushRef="#br0" timeOffset="54362.3334">12624 8195 178 0,'0'0'22'0,"0"0"-4"15,37-136-18-15,-1 102-5 16,7 3 0-16,1 5 4 16,-2 11 0-16,5 9 1 15,5 6-6-15,-2 2-8 16,0 31 4-16,-8 21 4 0,-11 17 2 16,-15 7-7-16,-14 6-1 15,-2-3 8-15,-16-7 4 16,-13-1-2-16,-2-8 2 15,2-1 1-15,7-8-1 16,4-6 0-16,10-8 0 16,3-11 0-16,5-5-1 15,0-4 0-15,0-4 2 16,25-2-1-16,25-6 7 16,27-8 22-16,25-2-3 15,14 0-13-15,-3-18-11 16,-14-2 1-16,-26 2-3 15,-29 1 1-15,-19 4 0 0,-16 5 3 16,-9 2-4-16,0 0 0 16,-3 0-36-16,-32-10-92 15</inkml:trace>
  <inkml:trace contextRef="#ctx0" brushRef="#br0" timeOffset="54878.6033">13490 7686 93 0,'0'0'4'16,"0"0"3"-16,-15-120-2 0,15 86 8 16,20-3-13-16,2 8 4 15,-3 8 9-15,-9 9-5 16,-5 8-6-16,-3 4-4 15,2 0-6-15,6 26-14 16,5 26 12-16,5 16 8 16,9 17 2-16,7 5 2 15,12 3-2-15,14-4 4 16,17-2-2-16,8-13 2 16,4-18-3-16,-5-22-1 15,-7-24-5-15,-15-10 4 16,-16-18-1-16,-19-22 2 15,-18-10 6-15,-11-3-2 16,0 9 6-16,-23 9 11 0,1 13 6 16,6 12-17-16,3 7 9 15,-1 3-19-15,-10 18-14 16,-12 32 2-16,-8 25 6 16,-5 23 6-16,5 15 0 15,1 16 7-15,9 13 6 16,7 6-1-16,10-2 0 15,9-8-7-15,8-16 2 16,0-19-3-16,0-15-4 16,0-13 1-16,-4-12-1 15,-13-2-5-15,-14-4-33 16,-21-10-41-16</inkml:trace>
  <inkml:trace contextRef="#ctx0" brushRef="#br0" timeOffset="55540.739">11862 10020 128 0,'0'0'20'16,"0"0"23"-16,0-114 2 15,-5 109-27-15,1 5 5 16,2 0 4-16,-5 0-24 15,-4 0-3-15,-18 21-7 16,-16 11 0-16,-4 10 2 16,3 2 5-16,12-4-1 15,20 0-12-15,14-2 10 16,14 0 0-16,39 4 2 0,21 4 1 16,10 8 0-16,-1 7 0 15,-12 3-1-15,-17 4-2 16,-17 1 3-16,-18 0-1 15,-17 0 0-15,-2-7 1 16,-18-8 2-16,-18-4 2 16,-12-5-3-16,-11-7 7 15,-3-10-1-15,-5-12-5 16,1-16-2-16,12 0-2 16,19-5-5-16</inkml:trace>
  <inkml:trace contextRef="#ctx0" brushRef="#br0" timeOffset="57213.8831">12649 10481 0 0,'-63'0'0'16,"1"0"0"-16,2 0 0 0,10 18 0 15,10 7 0 1,5 8 0-16,4 10 0 0,0 7 0 16,-3 6 0-16,0 2 0 15,-2-4 0-15,1-6 0 16,2-10 0-16,10-10 0 16,21-20 0-16,-5 5 0 15,7-8 0-15,5-5 0 16,24 0 0-16,2 0 0 15,-2 0 0-15,-23 0 0 16,13 0 0-16,-11 0 0 16,-6 0 0-16,-2 0 0 15,0 0 0-15,0 0 0 16,-6-5 0-16,-3-4 0 0,3-1 0 16,3-3 0-16,1 0 0 15,2 1 0-15,0 3 0 16,0 3 0-16,0 1 0 15,0 3 0-15,-3 2 0 16,1-2 0-16,0 2 0 16,0 0 0-16,-5 0 0 15,-1 0 0-15,-2 0 0 16,2 0 0-16,-1 0 0 16,1 0 0-16,0 0 0 15,-1 0 0-15,-5-2 0 16,4 2 0-16,1 0 0 15,5 0 0-15,-1 0 0 0,2 0 0 16,1 0 0-16,0 0 0 16,2 0 0-16,0 0 0 15,0 0 0-15,0 0 0 16,0 0 0-16,0 0 0 16,0 0 0-16,0 0 0 15,0 2 0-15,-2 10 0 16,-3-2 0-16,1 2 0 15,-2 3 0-15,-4 4 0 16,1 2 0-16,-1 2 0 16,0 5 0-16,3-3 0 15,3-1 0-15,2-4 0 0,0-4 0 16,0-4 0 0,2-3 0-16,-2-6 0 0,-1-2 0 15,3-1 0-15,0 0 0 16,0 0 0-16,0 0 0 15,0 0 0-15,0 0 9 16,0 0 13-16,0 0-9 16,0 0-13-16,0 0-2 15,0 0 2-15,0 0 0 16,-64 57 3-16,31-41 1 16,-13 1-3-16,-2-7 4 15,-6-1-1-15,5-3-4 16,9-6 4-16,11 0-3 0,16 0 2 15,10 0-1 1,3 0 18-16,0-6 14 0,10-26 17 16,16-5-51-16,10-6-2 15,-1 11 0-15,-1 9 2 16,1 6 0-16,3 4-3 16,7 3 2-16,1 5-1 15,1 1 1-15,0 4 0 16,0 0-2-16,-1 10 1 15,2 20-1-15,1 16 3 16,4 15 0-16,3 16 19 16,2 13-6-16,4 9 1 15,5-3-7-15,2-8 0 16,-2-16-3-16,0-16 1 0,-13-13-4 16,-12-15 4-16,-13-11-5 15,-12-6 0-15,-3-7-1 16,-3-2-10-16,7-2-9 15,3 0-11-15,12 0-9 16,-5-11-50-16</inkml:trace>
  <inkml:trace contextRef="#ctx0" brushRef="#br0" timeOffset="57752.4371">12925 10172 29 0,'0'0'8'15,"0"0"24"-15,0 0 0 16,0 0 2-16,0 0-19 16,-2-102-6-16,21 81 8 15,4 0 0-15,6 5-11 0,4 5-6 16,9 11-1 0,5 0-4-16,9 21 4 0,6 23-7 15,1 12 5-15,-7 10 1 16,-14 8-1-16,-18 1 1 15,-24 6 0-15,-11 0 0 16,-40-1 2-16,-19-3 2 16,-1-11-2-16,11-14 1 15,18-12 0-15,17-15 0 16,15-13-1-16,7-5 1 16,3-5-1-16,0-2 5 15,0 0 3-15,18 0 9 16,11 0-5-16,13 0-7 15,14 0 9-15,16 0-9 16,5 0-4-16,4 0-1 0,-10 0 0 16,-18 0-1-16,-15 6-4 15,-18-4-39-15,-9-2-63 16</inkml:trace>
  <inkml:trace contextRef="#ctx0" brushRef="#br0" timeOffset="57968.8025">14045 10692 138 0,'0'0'36'0,"0"0"-29"0,0 0-7 16,0 0 0-1,0 0-8-15,0 0-4 0,-54 2 5 16,33 34 7-16,-8 10 1 15,0 8 3-15,-2 0-4 16,8 1-33-16,12-12-55 16</inkml:trace>
  <inkml:trace contextRef="#ctx0" brushRef="#br0" timeOffset="58263.218">14112 9993 91 0,'0'0'16'0,"0"0"-11"15,0 0 13-15,0 0-12 16,0 0-6-16,0 0-2 16,-38-51-9-16,38 75-3 15,0 28 8-15,2 18 4 16,14 14 2-16,4 5 12 15,2-3-7-15,3-4 2 16,0-8 0-16,-6-8-1 16,4-11-6-16,-3-11 4 15,0-9-1-15,-4-8-3 0,-6-7-28 16,-1-14-53 0</inkml:trace>
  <inkml:trace contextRef="#ctx0" brushRef="#br0" timeOffset="58839.0238">14523 9872 11 0,'0'0'19'15,"2"150"-8"-15,19-88-7 16,8-12 5-16,7-12-9 15,5-7 3-15,-4-16 3 16,-3-8 0-16,-8-7-2 16,-5 0 7-16,-4-13 15 15,-5-11-10-15,-10-6-14 16,-2 3 4-16,0 2 30 0,-23 6 8 16,3 6-16-16,3 7-16 15,-1 6 7-15,-5 8-19 16,-4 36-17-16,-4 29 13 15,5 22 4-15,19 22 0 16,7 11 9-16,26 8 6 16,26 7 8-16,6-5-8 15,4-6-4-15,-8-7-6 16,-8-14 1-16,-12-15-6 16,-14-14 0-16,-13-16 0 15,-7-18 0-15,-7-8 0 16,-34-9 4-16,-11-9-4 15,-13-7-13-15,-15-7-50 0,-3-6-17 16,-6-2-49-16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8-10T04:35:50.788"/>
    </inkml:context>
    <inkml:brush xml:id="br0">
      <inkml:brushProperty name="width" value="0.05292" units="cm"/>
      <inkml:brushProperty name="height" value="0.05292" units="cm"/>
      <inkml:brushProperty name="color" value="#FF0000"/>
    </inkml:brush>
  </inkml:definitions>
  <inkml:trace contextRef="#ctx0" brushRef="#br0">17706 5821 0 0,'0'0'5'16,"0"0"-1"-16,0 0 0 15,0 0 11-15,0 0-2 16,0 0-13-16,0 0-5 16,-27-14-6-16,19 14 8 15,-4 0 3-15,1 4 1 16,0 4-1-16,-1-4 0 0,-3 2 3 15,-14 1-1 1,-6-1 7-16,-15-1-8 0,-3-5 0 16,4 0 3-16,6 0-4 15,12 0 2-15,12 0 9 16,9-5 3-16,6 5-2 16,4 0-1-16,0-1-1 15,0 1-3-15,0 0 1 16,0-2-3-16,0 2-5 15,0 0-18-15,0 0-34 16,0 0-1-16</inkml:trace>
  <inkml:trace contextRef="#ctx0" brushRef="#br0" timeOffset="952.1294">19230 4801 0 0,'0'0'10'0,"0"0"-3"16,-87-111-7-16,51 87 0 15,-6 0-1-15,-4-1 1 16,-10 4 0-16,-11 1-2 15,-20 8 1-15,-23 8-2 16,-14 4 0-16,-16 1 2 16,-3 17 0-16,7 7 0 15,9-1 1-15,12 8 2 16,9 6-2-16,17 8-3 0,9 16 0 16,12 10 3-1,12 3 0-15,13 1 0 0,16-8 0 16,12-8 0-16,13-4 0 15,2-8 0-15,4-2 0 16,21-1 0-16,12-3 3 16,17 2 6-16,15 2-3 15,14 0 15-15,6 2-7 16,-3 1-11-16,-12 3-3 16,-16-2 0-16,-20 0-1 15,-18 0 1-15,-9 0-1 16,-11 2 1-16,0-4 0 15,-2 1-1-15,-21-8-4 16,-8-1 2-16,-9-9 0 0,-14-4 3 16,-8-6 0-16,-9-9 2 15,-1-8 3-15,3-4-4 16,9 0 3-16,14-10-2 16,17-6 4-16,15 2-2 15,14-2 6-15,0 0-4 16,29-5-6-16,16 0-6 15,3 3 6-15,0 6 11 16,-8 8-6-16,-7 4-3 16,0 0-2-16,-2 0 0 15,1 13-2-15,-1 11 2 16,4 6-3-16,2 8 3 16,0 10 2-16,1 2-1 0,-3 5 1 15,-1 9 2-15,-5 6-3 16,-2 13 0-16,-3 1 0 15,-1 0 1-15,1-4 1 16,0-5-2-16,3-3-1 16,0-1 2-16,0-7 0 15,-2 2-2-15,-4-8 0 16,-2-8 2-16,-3-6-2 16,-1-6-7-16,-2-8-31 15,3-8-8-15</inkml:trace>
  <inkml:trace contextRef="#ctx0" brushRef="#br0" timeOffset="1538.1565">18898 5216 6 0,'0'0'10'16,"0"0"-3"-16,0 0 5 0,0 0-4 15,0 0-1 1,0 0 3-16,13-13-8 0,-13 13-2 16,2 0-6-16,3 20-12 15,4 23 15-15,4 19 3 16,2 13 8-16,4 8 3 16,1 1-2-16,-3-6-6 15,2-5 4-15,-4-10 2 16,-4-16 4-16,-2-13-2 15,-5-14-10-15,1-8-1 16,-3-10 0-16,0 0 2 16,-2-2 2-16,0 0-4 15,0 0-2-15,0-12-22 16</inkml:trace>
  <inkml:trace contextRef="#ctx0" brushRef="#br0" timeOffset="2197.7221">19923 5193 91 0,'0'0'46'0,"0"0"-46"0,0 0 6 16,0 0-6-16,0 0-12 15,0 0-18-15,98-48 24 16,-63 48 6-16,-3 0-1 16,-8 4 0-16,-1 16-4 15,-8 10 2-15,-9 10-4 16,-6 14-1-16,-4 9 4 16,-31 1 2-16,-7-6-5 15,-1-10 7-15,7-10 0 16,11-7 0-16,12-9 0 0,9-7 0 15,4-2 3 1,0-4-2-16,4 0-1 0,30-4 6 16,20-5 19-16,19 0 0 15,18 0-7-15,3-4-6 16,-7-3-12-16,-14 4-3 16,-28 2-18-16,-27 1-23 15</inkml:trace>
  <inkml:trace contextRef="#ctx0" brushRef="#br0" timeOffset="3644.2458">7312 2121 14 0,'0'0'37'15,"0"0"-29"-15,0 0-8 0,0 0-2 16,-120-6-5 0,98 32 0-16,3 10 5 0,15 3-7 15,4 2 1-15,9 8 8 16,27 1-1-16,15 2 1 16,11 0 0-16,10-4 2 15,-1-4-2-15,-6 3 1 16,-19-1-2-16,-19 0-1 15,-25 2-17-15,-2 2 15 16,-42 5 4-16,-20-1 0 16,-17-4 0-16,-3-4 0 15,-3-7 0-15,8-10 0 0,11-9 0 16,27-10 1 0,18-8 7-16,21-2 38 0,0 0 2 15,41-24-48-15,24-8-10 16,12 0 10-16,-1 9 1 15,-13 13 8-15,-17 8-9 16,-10 2-2-16,-4 5-4 16,-3 21-2-16,-8 16 3 15,2 18-2-15,-8 20 7 16,-1 27-3-16,-1 23 3 16,3 18 3-16,1 6 3 15,10-6-6-15,6-12 0 16,4-15 3-16,3-18 0 0,-1-19-1 15,3-15-2 1,3-19 3-16,0-11-3 0,-5-13-18 16,-4-11-32-16</inkml:trace>
  <inkml:trace contextRef="#ctx0" brushRef="#br0" timeOffset="4140.2725">8811 2498 18 0,'0'0'13'16,"0"0"-8"-16,0 0 3 15,0 0 4-15,0 0-1 16,0 0 1-16,0-46 4 16,0 46-7-16,-2 0-7 15,2 0-2-15,0 0 0 16,0 0 0-16,0 0 3 15,0 0-2-15,0 0-1 0,0 0-6 16,0 0-3-16,0 5-1 16,0 24-7-16,0 15 12 15,0 17 5-15,2 9 9 16,3 0-7-16,1-2 5 16,2-8-3-16,-2-7-2 15,3-9-2-15,-3-8 0 16,0-7 4-16,-4-6-4 15,0-7 3-15,-2-5-3 16,0-3-3-16,0-1-25 16,0-5-28-16</inkml:trace>
  <inkml:trace contextRef="#ctx0" brushRef="#br0" timeOffset="4342.6622">9482 2871 138 0,'0'0'23'0,"0"0"-23"15,0 0 0-15,0 0-1 16,0 0-55-16,0 0 30 16,-2 81 22-16,-7-44 0 15,-2 1 1-15,-4 4-27 16,-6-3-7-16</inkml:trace>
  <inkml:trace contextRef="#ctx0" brushRef="#br0" timeOffset="4703.1108">10331 2394 130 0,'0'0'17'0,"0"0"-2"16,0 0-15-16,0 0-12 16,0 0-12-16,0 0-1 0,76-38 16 15,-43 38 9 1,1 0-1-16,-3 15-3 0,-7 14-2 16,-6 9 3-16,-18 12-8 15,-5 8-7-15,-41 6 11 16,-16 3 7-16,-5-3 1 15,5-3 0-15,12-6 0 16,19-7 10-16,20-9-11 16,11-10 0-16,11-8 3 15,35-8 2-15,29-10 6 16,20-3-1-16,10-7-1 16,-7-11-9-16,-20 3 0 15,-31 4-49-15</inkml:trace>
  <inkml:trace contextRef="#ctx0" brushRef="#br0" timeOffset="4905.0772">11282 2861 48 0,'0'0'53'0,"0"0"-20"16,0 0-33-16,0 0-15 15,0 0-9-15,0 0 9 16,-33 68 13-16,8-26 2 16,3 7 0-16,0 1-8 15,-1 0-19-15</inkml:trace>
  <inkml:trace contextRef="#ctx0" brushRef="#br0" timeOffset="5144.2541">11880 2227 101 0,'0'0'27'0,"0"0"5"16,0 0-31-16,0 0-1 15,0 0-14-15,0 0-26 16,48-50 8-16,-30 56 17 15,-2 13 3-15,2 6-2 16,-5 1 10-16,-1 9-10 0,-8 1-2 16,-4 9 16-16</inkml:trace>
  <inkml:trace contextRef="#ctx0" brushRef="#br0" timeOffset="5482.2894">12216 2658 22 0,'0'0'33'15,"0"0"-8"-15,0 0 1 16,0 0-26-16,0 0-1 0,0 0-10 16,0-13-2-1,-4 22-26-15,-6 19 31 0,0 15 6 16,-6 7 4-16,0 8-1 15,0 3-1-15,8 1 0 16,6-4-5-16,2-1-2 16,0-2 7-16,10-7 0 15,4-3 0-15,-7-12 0 16,-7-5-1-16,0-7-1 16,-15-6 0-16,-20-3 2 15,-13-3 16-15,-10-1 0 16,-7-5-6-16,-1-3-10 15,8 0-34-15</inkml:trace>
  <inkml:trace contextRef="#ctx0" brushRef="#br0" timeOffset="6734.725">12892 1508 3 0,'0'0'23'16,"0"0"13"-16,0-113-23 15,8 89-1-15,9 2-12 0,-1 5 0 16,3 6-1-1,-8-1 1-15,-3 5 2 16,-1 4 4-16,-5 0-3 0,1 3-3 16,-3 0-5-16,0 0 0 15,0 0-1-15,0 0-3 16,6 0 5-16,-1 6-1 16,1 13 2-16,1 9 0 15,-3 11 1-15,-4 9 0 16,0 12 2-16,-9 6 2 15,-8 4 4-15,5 2-4 16,8 0 3-16,4 1-4 16,0-9 0-16,16-4 3 15,3-10-2-15,0-8 0 16,-4-8-1-16,1-6-1 0,-3-7-1 16,-1-7 1-16,-2-5 2 15,-1-3 3-15,-2 2-4 16,2 1-1-16,-2-1-1 15,-3 2 1-15,-2 2-1 16,0 6-2-16,-2 2 1 16,0 4 2-16,0 2 0 15,0-2 2-15,0-2 4 16,0-4-2-16,0-4 0 16,0-4 1-16,0-2-2 15,0-3-3-15,2-2 1 16,-2 1 2-16,0 0 0 15,0 4-3-15,0 2 6 0,0 5 0 16,0 4-2-16,0 7-1 16,-4 6-1-16,-5 3-1 15,1 6-1-15,-6 3 0 16,-1 4 2-16,-1 2 0 16,-2-6-2-16,7-7 2 15,8-9-2-15,3-6 0 16,0-6 0-16,0-2-4 15,21-1 4-15,12-1 3 16,11-2 1-16,14-6 3 16,12 0-4-16,6-4 3 15,-1 0-4-15,-5-8 0 0,-18-14 1 16,-11-9 6-16,-21-5-3 16,-20-2-4-16,0 0 8 15,-32 7-10-15,-10 14 6 16,0 11 22-16,4 6-12 15,7 0-16-15,2 22-9 16,-3 8 1-16,7 6 3 16,-2 6 2-16,4 6 3 15,1 11-3-15,-3 11 3 16,1 8 0-16,-1 12 1 16,5 8-1-16,5 9 0 15,7 1 0-15,8-4 2 16,0-8-1-16,12-9 1 0,11-3 2 15,-2-8-3 1,2-8-2-16,-5-9 1 0,-5-13-3 16,-6-8 1-16,-7-4-4 15,0-7 0-15,-7 0 6 16,-26-1 0-16,-12-2 1 16,-15-2-1-16,-22-4 6 15,-20-6-6-15,-19-6-9 16,-20-6-40-16,-2 0-13 15,6-22-31-15</inkml:trace>
  <inkml:trace contextRef="#ctx0" brushRef="#br0" timeOffset="7680.2144">10400 3673 36 0,'0'0'43'0,"0"0"-11"15,0 0 2-15,0 0 15 16,5-102-27-16,-5 100-8 16,0 2-7-16,0 0-7 15,-2 0-7-15,2 0-9 16,0 15 0-16,0 18-6 16,10 17 21-16,26 12 1 15,5 11 1-15,1 5-1 0,0 2 4 16,-11 1-4-1,-9-5 0-15,-13-4-2 16,-9-8-3-16,-7-8-1 0,-22-10 6 16,-8-10 8-16,-5-6-8 15,-10-6-3-15,-4-6 3 16,0-8 2-16,6-7 3 16,13-3-3-16,16 0 6 15,11-6 10-15,10-8-5 16,0-3-13-16,10-3 0 15,25-1-2-15,7 1 0 16,-1 7 2-16,-3 9-5 16,-9 4 1-16,-5 0-2 0,2 18-1 15,1 12 0 1,0 13 0-16,0 8 6 0,0 13 1 16,0 7 2-16,2 8 2 15,2 14 8-15,-2 6-10 16,2 3 2-16,0-6-1 15,0-10-3-15,-4-13 2 16,-3-13 1-16,-1-10-1 16,-5-12-1-16,-5-6 1 15,-2-8-2-15,-2-10-21 16,-5-4-27-16,1-10-33 16</inkml:trace>
  <inkml:trace contextRef="#ctx0" brushRef="#br0" timeOffset="7955.8021">11313 4379 50 0,'0'0'19'16,"0"0"-4"-16,0 0 5 15,0 0-4-15,0 0 9 16,0 0 2-16,-13-72-7 15,11 72-20-15,0 0-5 16,2 2-18-16,0 25 4 16,0 16 12-16,0 13 7 15,9 8 1-15,-3 1 3 0,2 1 1 16,-4-6-5 0,2-3 0-16,1-10-26 0,-1-3-26 15,6-5-18-15</inkml:trace>
  <inkml:trace contextRef="#ctx0" brushRef="#br0" timeOffset="8144.1813">11779 4661 189 0,'0'0'29'15,"0"0"-29"-15,0 0 0 16,0 0-51-16,0 0 25 15,0 0 24-15,-11 83 1 0,7-66-1 16,-1 0-6-16,1 2-20 16,2-6-33-16</inkml:trace>
  <inkml:trace contextRef="#ctx0" brushRef="#br0" timeOffset="8623.7862">11984 4013 34 0,'0'0'26'15,"0"0"-16"-15,0 0 1 16,0 0 8-16,0 0 4 16,0 0-12-16,16 0-11 15,-11 1-5-15,3 11 0 16,8 10 5-16,-1 12-8 15,10 12 8-15,2 17 0 0,4 9 2 16,5 6 2-16,-1 4 0 16,3 1 0-16,-5-5 1 15,-4-9 1-15,-6-12-5 16,-5-10-1-16,-3-12 2 16,-3-9-1-16,-1-6 4 15,-5-7-1-15,0-5-1 16,-1-7-3-16,-2-1-1 15,1 0-12-15,-2-15-10 16,3-27-56-16</inkml:trace>
  <inkml:trace contextRef="#ctx0" brushRef="#br0" timeOffset="8856.7507">12809 4398 105 0,'0'0'38'0,"0"0"-20"16,0 0-18-16,0 0-16 15,0 0 7-15,0 0-8 16,0 3 2-16,0 30 6 16,0 12 9-16,0 14 4 15,0 3 1-15,0-3 0 16,0-7-5-16,0-6-33 15,0-9-34-15</inkml:trace>
  <inkml:trace contextRef="#ctx0" brushRef="#br0" timeOffset="9635.7293">13172 4107 214 0,'0'0'25'16,"0"0"10"-16,0 0-33 16,0 0-2-16,0 0-13 15,0 0-6-15,-4-70 12 16,10 61 7-16,7 1 5 0,3-2 0 16,9 1-4-16,13 2-1 15,8 1-9-15,3 2 8 16,-5 4 0-16,-10 0-5 15,-16 2-27-15,-7 10 17 16,-9 6 6-16,-2 12-5 16,-6 16 11-16,-30 13 4 15,-6 5 2-15,-9 2 0 16,9-6 0-16,8-6-2 16,9-6 1-16,7-6-1 15,7-7 2-15,2-12-1 16,2-6-1-16,3-5-1 0,2-6 1 15,2-5 5-15,0 2-5 16,0-3 1 0,0 0 3-16,0 0 2 0,0 0-3 15,0 0 1-15,0 0-4 16,0 0 6-16,0 0-3 16,-2 0 0-16,2 0-2 15,0 0 1-15,0 0-3 16,0 0 1-16,0 0 0 15,0 0 1-15,0 0 0 16,0 0 2-16,0 0 0 16,0 0 2-16,0 0 6 15,0 0 4-15,0 0-5 0,0 0-1 16,0 0 0 0,0 0-8-16,0 0-1 0,6 0 1 15,15-4-2-15,14-7-2 16,9 0 3-16,8-2-1 15,-5 5 1-15,-7 2-1 16,-9 5 1-16,-2-1 0 16,0 2-2-16,2 0-1 15,9 0 2-15,3 2-8 16,-5 12 7-16,-3 0-6 16,-10 0 2-16,-6-2 1 15,-5-2-1-15,-1-4 0 16,-6 0 6-16,0-1 0 15,-3-4-4-15,-1-1-28 0,-1 0-22 16,-2 0 5-16,0-12-19 16</inkml:trace>
  <inkml:trace contextRef="#ctx0" brushRef="#br0" timeOffset="10169.9551">13555 3621 163 0,'0'0'29'0,"0"0"-8"15,0 0-20-15,0 0-1 16,64-108-53-16,-6 91 11 0,1 6 40 16,-15 7-1-16,-17 4 2 15,-7 0-7-15,-11 3-4 16,-7 30-5-16,-2 15 4 15,0 19 10-15,-9 8 3 16,-4 11 0-16,6 1 1 16,7 0 2-16,0-6-1 15,27-8 0-15,13-13-2 16,7-14-1-16,6-12-7 16,3-17-16-16,-1-14 11 15,-1-3-2-15,-5-14 15 16,-9-19 6-16,-17-9 3 0,-15-2-1 15,-8 6 12 1,0 9 18-16,-10 11 15 0,-2 12-10 16,5 3-11-16,1 3-32 15,-3 6-12-15,-9 26-4 16,-5 18 13-16,-3 12 3 16,2 9 2-16,6 11-1 15,7 6-1-15,6 6 1 16,2 3-1-16,-3-5 4 15,-3-4-4-15,-2-9 1 16,-5-15 0-16,1-16-1 16,-3-10 3-16,-5-12-6 15,-8 0 2-15,-11 0-26 16,-11-8-67-16</inkml:trace>
  <inkml:trace contextRef="#ctx0" brushRef="#br0" timeOffset="11280.2089">14438 5021 11 0,'0'0'88'0,"0"0"-36"16,0 0-16-16,0 0-4 16,0 0-23-16,-129-35-8 15,57 35 20-15,-15 0-3 16,-22 0-12-16,-18 0 2 16,-14 0-4-16,-17 0-4 15,-11 5 3-15,-9-1 0 16,-3 6 3-16,5 0-5 15,7 6 12-15,6-2-2 16,5 2-10-16,4 4-1 16,-4 0 3-16,0 2-3 15,-9 2 3-15,2-2-3 16,4-5-2-16,16 3 2 0,21-4 2 16,19-3 1-16,14 1-3 15,10 1 1-15,10-6-1 16,7-3 0-16,10-1 2 15,14-4-1-15,11 2 5 16,16-2 0-16,8 2-6 16,5-3 4-16,0 1-4 15,0 2-3-15,0-3 3 16,0 0 0-16,0 0-1 16,0 0 1-16,10 0-3 15,13 2 1-15,20-2-10 16,24 0-8-16,33 0 20 0,32-9 1 15,33-10-1-15,35-8-4 16,30-5 1-16,37-12 1 16,23-1-1-16,3-6 2 15,-11 8 0-15,-31 1-22 16,-28 13-16-16,-27 3 15 16,-14 2 3-16,-7 3 5 15,-7-2 4-15,0 2 7 16,-10 6 3-16,-27-1 2 15,-39 9-1-15,-41 4 2 16,-33-1 5-16,-18 1 18 16,0-3 34-16,-26-2 4 15,-26 2-52-15,-26 0-10 0,-25 6-25 16,-19 0 25 0,-16 0-5-16,-13 8 5 0,-17 8 0 15,-17 3 2-15,-8 8-2 16,-15-1-1-16,-8 5 1 15,2 1 4-15,0-5-3 16,12 0 5-16,17-7 4 16,19 0-7-16,20 1 5 15,12 0-7-15,21 0 1 16,14-4-2-16,24-1 0 16,19-2 0-16,18-4-4 15,20-4 4-15,11-2 0 0,7-2-5 16,0-2-4-1,0 0-15-15,14 0 12 0,24 0 12 16,22 0 12-16,29-8 14 16,18-8-26-16,11 4-8 15,3-2-9-15,-3 0 1 16,-5 3-9-16,-6-2 6 16,-7 5 17-16,-15 4-1 15,-14-1-2-15,-15 5-16 16,-14-1 16-16,-13-1 5 15,-11 2 0-15,-11-3 5 16,-7 3-3-16,0 0 0 16,0 0-2-16,0-1-41 0,-9-15-90 15</inkml:trace>
  <inkml:trace contextRef="#ctx0" brushRef="#br0" timeOffset="12845.7328">14101 3328 44 0,'0'0'79'0,"0"0"-22"15,0 0-39-15,0 0-9 16,0 0 6-16,0 0 2 16,0 0 6-16,0 0-8 15,0 0 1-15,0 0-4 0,0 0 10 16,0 0 4-1,0 0 11-15,0-9 7 0,9-19 11 16,20-21-29-16,22-19-23 16,20-16 1-16,19-10-2 15,16-11 0-15,12-5 3 16,7 2-5-16,0 4-3 16,-18 13 3-16,-18 15 0 15,-22 18 0-15,-25 18 3 16,-15 15-3-16,-13 13 1 15,-10 5 2-15,-4 4 4 16,0 2-7-16,0 1-1 16,0 0-4-16,0 0-3 15,0 0-5-15,0 0-20 16,0 0-14-16,0 0 4 0,0 0 1 16,0 0-8-1,0 0-19-15,-12 11 0 0,-9 14-14 16,-16 4 4-16</inkml:trace>
  <inkml:trace contextRef="#ctx0" brushRef="#br0" timeOffset="13626.0142">14556 2344 6 0,'0'0'85'15,"0"0"-10"-15,0 0-46 16,0 0-11-16,0 0-7 0,0 0-11 15,-2-42-1 1,2 42-3-16,0 0 1 0,0 0-1 16,0 0-2-16,0 0-8 15,10 0-21-15,17 0 22 16,13 0 7-16,10 0 0 16,4 0 5-16,0 2-1 15,-2 1-2-15,-6-3-2 16,-7 0 6-16,-10 0 1 15,-10 0 3-15,-5 0 3 16,-1-7 19-16,-2-5-3 16,1 0-19-16,-4 3 12 15,-4 6-4-15,1 1 1 16,-5 2-3-16,0 0-6 16,0 0-4-16,0 0-6 0,0 0 4 15,0 0-1-15,2 0-5 16,1 0 5-16,6 0-2 15,6 0 4-15,12 0 1 16,10 4 8-16,11 1-2 16,1 0 1-16,-7-4-4 15,-11-1 3-15,-14 0-6 16,-9 0 7-16,-6 0 2 16,-2 0 8-16,0 0 7 15,0 0-5-15,0 0-6 0,0 0-9 16,0 0-4-1,0 0 2-15,0 0-1 0,0 0-1 16,0 0-3-16,0 0-5 16,0 0-3-16,0 5 7 15,-10 1 2-15,0 2 1 16,-3 6-1-16,-8 3-2 16,-3 8 3-16,-10 9 1 15,-8 4 3-15,-7 4 0 16,-9 6-1-16,-2 2-2 15,5 7 2-15,3-1-1 16,10 0-1-16,8-1 1 16,10-4-1-16,4-1 1 15,7 0-1-15,1 0 0 16,1-1 3-16,-1-4-1 0,4-2 0 16,-3-6 1-16,-3-4-3 15,3-8-12-15,1-6-11 16,0-5-6-16,-1-4-8 15,-2-8-12-15,-7-2-5 16,-7-7-24-16</inkml:trace>
  <inkml:trace contextRef="#ctx0" brushRef="#br0" timeOffset="14391.7303">16458 1344 54 0,'0'0'21'0,"0"0"-21"15,0 0 26-15,0 0-17 16,0 0 1-16,0 0 9 16,5-103-13-16,-34 85 0 15,0 2 11-15,-2 4-5 0,0 6 7 16,-8 4-19 0,-9 2 0-16,-8 0-1 0,-7 0-2 15,3 12 2-15,9 4-1 16,11 7 1-16,6 6-3 15,10 9-1-15,13 6-4 16,11 5 9-16,2 2 0 16,36 2 1-16,11-3 3 15,11 0 4-15,-2 2-8 16,-9 1 2-16,-11-2-2 16,-16 1-2-16,-15-4-8 15,-7-1 0-15,-9 0 3 0,-27 0 5 16,-15-1 1-16,-14-3 0 15,-12-1 1-15,-17-5 5 16,-7-2-5-16,6-11 0 16,17-11-5-16,29-6 5 15,26-7 6-15,21 0 3 16,2 0 22-16,10-7-4 16,32-19-25-16,18-2-2 15,15 5-8-15,-1 5 8 16,-11 9 1-16,-19 6 5 15,-13 3-6-15,-11 0-5 16,-7 17-7-16,-1 25 4 16,-8 24 2-16,-4 27 0 15,0 21 6-15,-6 18 1 16,-4 11-1-16,8 3 1 0,2-2 2 16,2-4 1-16,19-13-2 15,1-16 0-15,-2-23-1 16,0-26 0-16,-5-23 0 15,-3-14 1-15,-3-12-2 16,-7-13-22-16,2 0-23 16,0-42 27-16</inkml:trace>
  <inkml:trace contextRef="#ctx0" brushRef="#br0" timeOffset="14804.0004">16808 1570 11 0,'0'0'40'16,"0"0"-10"-16,0 0-1 16,0 0-2-16,0 0 0 15,0 0-3-15,0-8-11 16,0 8-13-16,0 0-2 16,0 7-9-16,7 24-4 0,-1 19 12 15,3 19 3-15,-2 8 9 16,-2 0-3-16,1-6-3 15,1-10 0-15,-5-14-2 16,3-5 0-16,-5-15 1 16,2-9 0-16,-2-4-2 15,0-4-2-15,2 0-29 16,0-1-38-16,9-9-26 16</inkml:trace>
  <inkml:trace contextRef="#ctx0" brushRef="#br0" timeOffset="15023.315">17465 1878 91 0,'0'0'53'0,"0"0"-4"16,0 0-49-16,0 0-40 15,0 0-20-15,0 0 58 16,-58 41 2-16,43-15 0 15,-1 6-4-15,1 6 4 16,1 4 1-16,-1-3-1 16,-3 4-20-16,0-5-44 15</inkml:trace>
  <inkml:trace contextRef="#ctx0" brushRef="#br0" timeOffset="15546.6875">17503 1590 67 0,'0'0'19'16,"0"0"-19"-16,0 0 7 16,43-120-6-16,-14 91-2 15,4 4 2-15,3-3 8 16,8 3 20-16,12 1-16 0,15 6-13 15,7 6 0-15,-3 5 0 16,-14 7-1-16,-16 0-1 16,-21 0 2-16,-8 3-7 15,-12 9-2-15,-2 12-3 16,-2 8 10-16,0 7-4 16,0 7 5-16,-9 6 1 15,-6 2 0-15,-1 2 2 16,-2 1-2-16,-6 0 2 15,-3-4-1-15,1-7 1 16,-1-6-1-16,6-6-1 16,6-6 0-16,7-5-1 15,8-6 0-15,0-3 1 16,6-4 0-16,29-4 9 16,17-6 8-16,15 0 7 0,8 0-5 15,-3-10-12-15,-5-8-6 16,-11-2 9-16,-6 0-8 15,-7 2 4-15,-7 1-2 16,-7 4-3-16,-10 5-2 16,-9 0 1-16,-6 4-21 15,-2 2-11-15,2-7-15 16,-1-3-25-16</inkml:trace>
  <inkml:trace contextRef="#ctx0" brushRef="#br0" timeOffset="15855.0524">18606 898 20 0,'0'0'11'0,"0"0"-11"16,0 0 0-16,0 0-1 16,0 0 1-16,0 0-6 15,45-12-6-15,-43 39 0 16,-2 12 12-16,2 11 0 0,5 9 0 16,6 4 0-16,16 7 0 15,14-3 0-15,9-1 0 16,9-10 0-16,-3-9 0 15</inkml:trace>
  <inkml:trace contextRef="#ctx0" brushRef="#br0" timeOffset="16141.1236">19119 1307 10 0,'0'0'40'0,"0"0"1"0,0 0-14 15,0 0-27 1,0 0-12-16,0 0-5 0,-85 0 12 15,52 34-3 1,1 8 5-16,3 8 0 0,2 19 3 16,-2 19 0-16,0 18 2 15,0 14 2-15,-6 8-1 16,-1-9 0-16,1-2 3 16,2-11-3-16,6-12-1 15,2-11-1-15,5-18 5 16,2-9-6-16,2-12 3 15,3-8 0-15,-3-5 1 16,-3-9-4-16,-10-4-18 16,-21-2-33-16</inkml:trace>
  <inkml:trace contextRef="#ctx0" brushRef="#br0" timeOffset="18076.1416">19985 974 13 0,'0'0'10'0,"0"0"-5"16,0 0-2-16,0 0 5 15,0 0 4-15,0 0 5 16,0 0-3-16,-4-3-10 16,4 3-4-16,0 0-7 15,-4 0-3-15,-2 5 9 16,2 2 1-16,0-2 1 16,-1-1-1-16,3 0 1 15,-4 2 2-15,-6 3 2 16,-3 0 3-16,-5 4-2 15,-2-1 2-15,4 4-8 0,2 1 0 16,3 6-5 0,0-1 5-16,-1 0 0 0,3-4 2 15,1 2-2-15,2-4 0 16,4 0 0-16,4 2-3 16,0 1 0-16,4 6 3 15,27 5 8-15,12 2 0 16,8 2 14-16,0-4-9 15,-5-3-10-15,-9-8-3 16,-13-1-1-16,-6-3 0 16,-5-1 0-16,-1 0 1 15,-4 0-1-15,-1 0 1 16,-3 0 0-16,-4-2-2 16,0 6-2-16,0 2 4 15,-4 10 1-15,-23 2 1 0,-15 6 7 16,-16-2-3-16,-13-4 1 15,-12-8 1-15,-4-2-2 16,3-10-2-16,10-2-1 16,18-7 1-16,23-3-3 15,22 0 0-15,11 0 18 16,0 0 6-16,0 0-9 16,6 0-8-16,21-10 8 15,9-7-13-15,5 1 5 16,-4 6 3-16,-3 9-11 15,-5 1-4-15,-3 0 0 16,3 1 1-16,-1 16 1 0,5 2-2 16,-5 9 3-16,3 7-3 15,-2 5 1-15,0 14-3 16,-2 11-2-16,-3 12 8 16,1 12 0-16,-2 3 0 15,-4-2-3-15,2-4 3 16,-4-6 0-16,-1-9-1 15,-3-7 1-15,-1-8 1 16,-2-6 0-16,1-7 1 16,-3-11-1-16,-2-7-1 15,-2-10 3-15,-1-8-1 16,-3-4-2-16,0-3-15 16,0 0 7-16,0-19-9 15,-11-27-68-15</inkml:trace>
  <inkml:trace contextRef="#ctx0" brushRef="#br0" timeOffset="18856.1662">20881 1263 30 0,'0'0'27'16,"0"0"-6"-16,0 0 2 15,0 0-4-15,0 0 5 16,0 0-6-16,-9-17 0 16,9 15-3-16,0-7 3 15,0-1-9-15,13-2-9 16,12-2 0-16,6 2-4 16,-2 2 3-16,-4 4 1 15,-8 2 0-15,1 4-3 0,5 0-3 16,1 0 3-16,5 0 3 15,2 0-1-15,-2 14-2 16,-2 1-1-16,-7 8-4 16,-3 4 0-16,-3 6 0 15,-3 5 5-15,-4 3-1 16,-7-4 2-16,0 1-1 16,-3-1 2-16,-26 1 1 15,-21 8 3-15,-22 6 2 16,-10 5 1-16,-5 0 1 0,9-8-7 15,19-10 3 1,20-13-3-16,16-11 0 0,12-6-3 16,9-4 1-16,2-5-1 15,0 0 3-15,0 0 6 16,0 0 0-16,0 0 3 16,23 0-1-16,25 0 1 15,28 0 18-15,29 0 6 16,9-6-25-16,2 1-5 15,-14 4-3-15,-17 1 0 16,-23-2 0-16,-22 2 1 16,-20 0-1-16,-15-3 2 15,-5 3 2-15,0 0 4 16,0 0-6-16,0 0 1 16,0 0-3-16,0 0-5 0,0 0-2 15,0 0-19-15,0 0-17 16,0 0-32-16,0 0-62 15</inkml:trace>
  <inkml:trace contextRef="#ctx0" brushRef="#br0" timeOffset="19140.7023">21882 1710 113 0,'0'0'21'0,"0"0"27"15,0 0-20-15,0 0-13 0,-12-102-7 16,10 98 2-16,0 0 8 16,2 4 7-16,0 0-25 15,0 0 0-15,0 0-12 16,0 0-6-16,-2 8-2 16,-5 18 7-16,-2 11 12 15,-9 12 1-15,-2 5 4 16,-3 0 0-16,0-4-3 15,-2-5-1-15,2-5-12 16,3-4-18-16,1 0-16 16,-2-8-29-16</inkml:trace>
  <inkml:trace contextRef="#ctx0" brushRef="#br0" timeOffset="19568.1089">22441 1249 22 0,'0'0'29'0,"0"0"14"16,0 0-25-16,0 0 13 15,0 0 0-15,0 0-16 16,0-58-15-16,0 58 0 0,0 0-7 15,0 0 0 1,0 0-7-16,0 0 3 0,0 8-7 16,0 16 10-16,0 4 8 15,0 10 2-15,0 5 7 16,-8 1-5-16,0 1 6 16,-5 1 0-16,-1 1-9 15,3-1 3-15,0-2 0 16,2-4 3-16,4-10-6 15,3-6-1-15,0-6 3 16,0-8 5-16,2-2-8 16,0-4 2-16,0-4 3 15,0 0-4-15,0 0 1 16,0 0-4-16,0-5 1 16,0-21-13-16,0-15-65 0</inkml:trace>
  <inkml:trace contextRef="#ctx0" brushRef="#br0" timeOffset="20191.0567">22753 720 38 0,'0'0'1'0,"0"0"-2"15,0 0 0-15,0 0 1 0,116-57 22 16,-110 57 0-16,-4 0-16 16,3 0-6-16,3 10-12 15,-1 16 0-15,0 13 6 16,0 6 2-16,-5 8 4 16,4 3 0-16,8 6 1 15,1 3-1-15,12 0 6 16,7 0-4-16,8-3 3 15,7-8 4-15,9-8-9 16,0-11 6-16,0-12-4 16,-2-12 0-16,-5-11 3 15,-4 0-2-15,-7-13 3 16,-11-16-5-16,-11-8 4 16,-16-5 0-16,-2 0 0 15,-18 2 15-15,-18 7 7 0,-1 8-16 16,0 8 0-16,9 11 3 15,4 6-14-15,-1 0-1 16,-2 18-15-16,-4 17 12 16,-3 11 1-16,1 14 1 15,2 14 2-15,2 10 0 16,-2 19 2-16,-3 15-2 16,1 8 7-16,2 8-5 15,4-7-1-15,4-7 0 16,6-9 2-16,-1-5-3 15,5-12 0-15,-3-14 3 16,1-11 0-16,1-16 0 0,-1-12-3 16,1-13 0-1,1-10 5-15,-3-8-4 0,-9-4-1 16,-15-6-15-16,-20 0-20 16,-13-42-119-16</inkml:trace>
  <inkml:trace contextRef="#ctx0" brushRef="#br0" timeOffset="21360.1643">23700 924 51 0,'0'0'31'16,"0"0"1"-16,0 0-32 16,-85-116 5-16,16 79 4 15,-28-1-6-15,-18 0 3 0,-15 1-2 16,-7 2 9-16,-11 7-4 15,-3 2 3-15,-20 6-11 16,-12 4 2-16,-6 4 2 16,-12 8 6-16,7 4 7 15,14 0-13-15,10 18-1 16,19 16-1-16,10 8-3 16,12 13 0-16,7 3 4 15,6 6-4-15,7 4-1 16,2 3-2-16,0 3 4 15,6-1-1-15,8 5 0 16,17 3-2-16,14 1 1 0,13 2-2 16,11-1 0-16,9-1 3 15,0 0 0-15,2-2 3 16,4-8 1-16,6-6-4 16,6-7-2-16,11-7-1 15,0 0 2-15,40-2 1 16,12 0 1-16,10-1 0 15,9-5-1-15,0-4 3 16,14-6 2-16,17-4-4 16,16-4 1-16,21-7-1 15,17-6-1-15,11-7 0 16,9-4 0-16,7-2 1 16,2 0-1-16,2-10 2 0,11-14 1 15,16-8 0-15,10-9-1 16,17-7 3-16,11-4-1 15,0 4-2-15,-9 7 2 16,-34 4 6-16,-39 7-2 16,-35 4 4-16,-25-2-2 15,-17-1 3-15,-8-7-5 16,-12-3-6-16,-4-14-2 16,-13-6 10-16,-6-12-2 15,-15-9-2-15,-18-5 2 16,-14-9-8-16,-3-8 0 15,-45 0-6-15,-17 0-3 16,-23 5 4-16,-19 11 4 0,-23 11-8 16,-29 8 1-16,-36 13 6 15,-35 15-5-15,-33 16 5 16,-17 14-4-16,-7 9 4 16,8 9-12-16,25 23-23 15,21 9 12-15,39 10 16 16,32 8-45-16,30 8-12 15,23 11-15-15</inkml:trace>
  <inkml:trace contextRef="#ctx0" brushRef="#br0" timeOffset="22530.6951">20705 1632 63 0,'0'0'54'0,"0"0"-20"16,0 0-34-16,-107-124 0 15,72 90 2-15,-10-7-1 16,-11-4 4-16,-9-4 12 16,-8 4-8-16,-8-3-1 15,-12 10-8-15,-16 5 0 16,-18 9-2-16,-20 8-3 15,-15 5 4-15,-15 10 0 16,-5 1 1-16,-10 0 0 16,-2 4 0-16,4 13 1 15,3 2-2-15,14 1 1 16,19-2 0-16,16 0 0 16,15 1 0-16,11 0 2 0,4 6-2 15,-6 4 0-15,-2 5 2 16,3 7-2-16,-5 5 0 15,4 8 1-15,5 2-2 16,11 6 2-16,13 10-2 16,9-2 2-16,11 3-2 15,5-7 2-15,10-12-2 16,7-4 2-16,7-4-3 16,1-4 4-16,4 4-3 15,2 4 1-15,6 4 0 16,6 2-1-16,5 3 0 15,8-3 1-15,4-2 0 0,0 2-1 16,0-6 0-16,16 0 1 16,5-1 0-16,10-7 1 15,3 0-1-15,4-2 0 16,7-6 2-16,0-4-1 16,-1-4 2-16,5-6-1 15,2-6 0-15,3-3 3 16,6-6-1-16,13-5-2 15,16 0 0-15,14 0 7 16,18-22-9-16,8-4 2 16,11 2-2-16,5-2 3 15,-6 5-3-15,-2 7 0 16,-8-5 2-16,0 2-2 0,1 0 0 16,-1-5 1-1,7 0 2-15,7-8 0 0,8-8 7 16,12-8 0-16,11-11-1 15,-1-5-3-15,1-4-6 16,-20 1 5-16,-19 5-5 16,-25 2 3-16,-23 4-2 15,-20 2 3-15,-19 4-3 16,-7-5 6-16,-8-3-2 16,0-3-4-16,-4-15 4 15,-4-3-3-15,-3 4 5 16,-8-2-3-16,-6 13-1 15,-8 12 1-15,0 7-2 16,-2 8 16-16,-23 4-5 0,-12 3-13 16,-13 0-5-16,-18 5-1 15,-22 0-1-15,-18 2 6 16,-27-2 0-16,-18 1 0 16,-14 4 1-16,-18 1-3 15,0 8 3-15,-2 5 0 16,4 4 0-16,17 0-1 15,4 12-1-15,6 19-1 16,1 14-12-16,-8 17-28 16,-5 14 4-16,8 21-17 15,9 17-27-15</inkml:trace>
  <inkml:trace contextRef="#ctx0" brushRef="#br0" timeOffset="23857.873">19227 1099 14 0,'0'0'27'15,"0"0"-2"-15,72-109-12 16,-36 76-10-16,4 2 1 16,7 1-4-16,1 3-2 15,8 4 2-15,2 1 0 16,-2 4-2-16,0 6 2 16,-3 4-1-16,1 4 1 0,1 4-6 15,1 0 4-15,5 0 2 16,1 12-3-16,5 4 2 15,4 4 1-15,5 0-1 16,6 1 1-16,3 4 0 16,-12-1-1-16,-15-2 1 15,-15-1-6-15,-20-8-6 16,-6-5-14-16,-11-2 9 16,-6-6 11-16,0 0 6 15,0 0 5-15,0 0 0 16,0 0-5-16,2 0-1 15,-2 0 1-15,0 0 3 0,0 0 7 16,0 0 5 0,0 0 20-16,0 0-3 0,0 0-8 15,0-2-20-15,0-6-4 16,-2 2 5-16,-7-2-4 16,1-1-1-16,-4-4-1 15,-7-4-1-15,-6 0-2 16,-6-3 2-16,-5-1-4 15,-5-2 0-15,-5 1 2 16,-10 0-10-16,-8 2-13 16,-1 2 6-16,7 3 12 15,18 8 8-15,18 1 1 16,13 2 1-16,6 2 2 16,3 2 2-16,0 0-1 15,0-3-1-15,0 2 0 0,0-5 4 16,14-1-7-16,1 2 0 15,3 0-1-15,-3 1-1 16,-1 0 2-16,-3 4-1 16,1 0-3-16,1 0-2 15,5 3-4-15,9 19 3 16,8 6 7-16,9 6-4 16,8 0 4-16,8 0-2 15,0-2-10-15,1-6 7 16,-11-4-1-16,-9-6-1 15,-12-4 7-15</inkml:trace>
  <inkml:trace contextRef="#ctx0" brushRef="#br0" timeOffset="24000.62">20721 978 32 0,'0'0'35'16,"0"0"-16"-16,0 0-16 16,0 0-3-16,0 0-2 15,-156-2-3-15,62 4-5 16,-13 22 7-16,-9 15 2 15,-2 8-3-15,-8 16 1 16,-9 15-21-16</inkml:trace>
  <inkml:trace contextRef="#ctx0" brushRef="#br0" timeOffset="35186.1762">1084 8306 12 0,'0'0'8'16,"0"0"0"-16,0 0-5 16,0 0 4-16,0 0 0 15,0 0-2-15,0 0 1 16,19-5-6-16,-6 5-2 15,7 0 2-15,7 21-3 16,6 7 3-16,5 12 0 16,4 8 6-16,3 2-3 15,1 2 1-15,1 1 1 16,3-8 1-16,-4-2-6 16,4-7 0-16,-6-6 9 15,-2-10-8-15,-8-8 7 0,-6-9-4 16,-6-3 6-16,1 0 31 15,-3-24-7-15,6-8-11 16,3-12-5-16,8-6-16 16,7-8 3-16,5-4-5 15,8-8 0-15,11 0 0 16,-3 8 1-16,-7 8-1 16,-12 17-3-16,-13 13 3 15,-10 5 0-15,-8 11 0 16,-3 1 0-16,-4 3-3 15,-1 0 2-15,0 0 0 16,-2 2 1-16,-1 0 1 16,-2 0-1-16,2 2 0 0,-4 0-1 15,0 0 2 1,0 0 0-16,0 0 10 0,0 0 5 16,0 0 2-16,0 0-11 15,0 0-5-15,0 0 0 16,0 0-1-16,0 0-2 15,0 0 0-15,0 0 1 16,0 0-1-16,0 0 1 16,0 0-2-16,0 0 6 15,0 0-5-15,0 0 1 16,0 0 0-16,0 0 6 16,0 0-6-16,0 0 1 0,0 0-2 15,0 0 0-15,0 0 1 16,0 0-2-16,0 0 0 15,0 0 2-15,0 0-1 16,0 0 1-16,0 0 1 16,0-2-1-16,0 2-1 15,0 0 1-15,0 0 0 16,0 0 0-16,0 0 0 16,0 0 1-16,0 0 1 15,0 0-2-15,0 0-1 16,0 0 0-16,0 0-1 15,0 0 2-15,0 0 1 16,0 0-1-16,0 0-1 0,0 0-1 16,0 0 0-16,0 0 0 15,0 0-5-15,0 0 5 16,0 0 2-16,0 0 2 16,0 0-2-16,0 0 0 15,0 0 0-15,0 0 0 16,0 0-4-16,0 0 4 15,0 0 0-15,0 0 0 16,0 0-6-16,0 0 2 16,0 0 1-16,0 0-4 15,0 0-4-15,0 0-9 16,0 0-15-16,0 0-43 16,-13 0-10-16</inkml:trace>
  <inkml:trace contextRef="#ctx0" brushRef="#br0" timeOffset="37360.2066">1038 9119 1 0,'0'0'3'16,"0"0"4"-16,0 0-2 16,0 0-2-16,0 0 9 15,0 0-2-15,0 0 5 16,0 0 4-16,0 0 1 16,0 0-6-16,0 0-12 0,0 0 1 15,0 0 1-15,0 0 0 16,0 0-4-16,0 0 4 15,0 0 0-15,0 0-2 16,0 0 0-16,0 0 1 16,0 3 1-16,0-3-2 15,0 0-1-15,0 0 4 16,0 0 0-16,0 0 1 16,0 0 2-16,0 0-2 15,0 0-2-15,0 0 0 16,0 0-1-16,0 0-1 15,0 0 0-15,0 0-2 0,0 2-1 16,0-2-2-16,0 2-3 16,0-2 0-16,0 2 5 15,0 0-5-15,0 1-4 16,0 6 10-16,9 3-2 16,4 2 2-16,5 2 1 15,2 1-1-15,2 2-1 16,-2-3 1-16,3-1 1 15,-4 2-1-15,4-3 1 16,-3-2 2-16,5 0-2 16,-4-2-1-16,0-2 1 15,-6-4-1-15,-8 0 1 16,-2-4 3-16,-3 0 0 0,-2 0 4 16,0 0 0-1,2 0-2-15,0 0 1 0,7 0 0 16,7-14-6-16,1-4-1 15,6-4 1-15,1 1-1 16,3-2 0-16,7-5-1 16,5-4 1-16,9-9 0 15,4-2 0-15,14-12 0 16,5-5 0-16,2 0-1 16,-1 6 1-16,-13 12-1 15,-14 14 1-15,-11 8 0 16,-14 7-2-16,-7 8 2 15,-7 1 2-15,-3 2-1 16,-1-1 1-16,1 3-2 16,-3 0 2-16,2 0-2 0,-2 0 0 15,0 0 1-15,0 0-2 16,0 0 2-16,0 0 0 16,0 0 1-16,0 0 0 15,0 0-1-15,0 0 0 16,0 0 3-16,0 0-3 15,0 0-1-15,0 0 1 16,0 0-1-16,0 0 1 16,0 0-1-16,0 0 3 15,0 0-1-15,0 0-2 16,0 0-4-16,0 0 4 16,0 0 2-16,0 0 0 0,0 0 0 15,0 0-3 1,0 0 2-16,0 0 0 0,0 0 1 15,0 0-1-15,0 0-1 16,0 0 0-16,0 0 0 16,0 0 1-16,0 0-2 15,0 0 2-15,0 0 0 16,0 0-1-16,0 0 0 16,0 0 0-16,0 0 0 15,0 0 3-15,0 0-3 16,0 0 0-16,0 0 0 15,0 0 0-15,0 0 0 16,0 0 0-16,0 0 0 0,0 0 1 16,0 0-2-1,0 0 3-15,0 0-2 0,0 0 0 16,0 0 0-16,0 0 2 16,0 0-2-16,0 0 2 15,0 0-2-15,0 0 1 16,0 0-2-16,0 0 3 15,0 0-2-15,0 0 0 16,0 0-1-16,0 0 1 16,0 0-1-16,0 0 1 15,0 0-3-15,0 0 3 16,0 0 0-16,0 0 0 0,0 0 1 16,0 0 1-1,0 0-2-15,0 0 0 0,0 0 0 16,0 0 0-16,0 0 0 15,0 0 0-15,0 0 0 16,0 0 0-16,0 0-2 16,0 0 2-16,0 0 0 15,0 0-2-15,0 0 2 16,0 0 2-16,0 0 0 16,0 0-4-16,0 0 2 15,0 0-1-15,0 0 1 16,0 0-2-16,0 0 2 15,0 0 0-15,0 0 0 16,0 0-3-16,0 0 3 16,0 0-2-16,0 0 1 0,0 0-3 15,0 0 4-15,0 0 0 16,0 0 1-16,0 0-1 16,0 0 2-16,0 0-2 15,0 0 0-15,0 0 0 16,0 0 0-16,0 0 0 15,0 0 0-15,0 0 0 16,0 0 0-16,0 0 0 16,0 0 1-16,0 0-1 15,0 0-1-15,0 0 1 16,0 0 0-16,0 0 0 16,0 0 0-16,0 0 0 0,0 0 0 15,0 0 0-15,0 0-3 16,0 0 1-16,0 0 0 15,0 0 0-15,0 0-1 16,0 0 3-16,0 0-4 16,0 0 9-16,0 0-5 15,0 0 6-15,0 0-6 16,0 0-5-16,0 0 2 16,0 0 3-16,0 0 0 15,0 0 2-15,0 0-2 16,0 0 0-16,0 0 2 15,0 0-2-15,0 0 0 16,0 0-3-16,0 0 6 16,0 0-6-16,0 0 4 0,0 0-3 15,0 0-2-15,0 0-1 16,0 0-1-16,0 0-4 16,0 0-6-16,0 0 3 15,0 0-5-15,0 0-2 16,-7 0-10-16,0 0-9 15,-1 9-9-15</inkml:trace>
  <inkml:trace contextRef="#ctx0" brushRef="#br0" timeOffset="38755.665">1383 9803 3 0,'0'0'4'15,"0"0"-1"-15,0 0 15 16,0 0-1-16,0 0-1 0,0 0-3 16,0 0 1-1,5 0-7-15,3 0-2 0,10-2-4 16,14-20 5-16,12-10-2 15,16-8-3-15,12-5 1 16,5-8-2-16,4 3 2 16,-4-1-2-16,-10 11 0 15,-13 12 1-15,-17 10-2 16,-12 9 1-16,-11 2-4 16,-7 4 4-16,-5 0 5 15,-2 3 0-15,0-1 18 16,0 1 0-16,0 0-9 15,0 0-3-15,0 0-6 16,0 0-3-16,0 0-2 16,0 0 0-16,0 0 0 0,0 0 0 15,0 0 1-15,0 0-1 16,0 0 2-16,0 0-2 16,0 0 2-16,0 0 0 15,0 0-2-15,0 0 1 16,0 0-1-16,0 0 2 15,0 0-1-15,0 0-1 16,0 0 1-16,0 0 0 16,0 0 0-16,0 0-1 15,0 0 2-15,0 0-2 16,0 0 0-16,0 0 0 16,0 0 0-16,0 0 0 0,0 0 1 15,0 0 1-15,0 0 1 16,0 0 0-16,0 0 0 15,0 0-3-15,0 0 3 16,0 0-3-16,0 0 0 16,0 0-1-16,0 0 0 15,0 0 1-15,0 0 0 16,0 0 0-16,0 0 0 16,0 0 0-16,0 0-1 15,0 0-1-15,0 0-7 16,0 0 5-16,0 0-8 15,0 0-10-15,0 0-15 16,0 0-16-16,-5 0-18 16</inkml:trace>
  <inkml:trace contextRef="#ctx0" brushRef="#br0" timeOffset="39565.627">1238 10455 4 0,'0'0'1'16,"0"0"1"-16,0 0-2 15,0 0 0-15,0 0 9 16,0 0 12-16,38 34 5 16,-35-34-4-16,1 0-9 0,7 0-5 15,9-4-2-15,14-13 4 16,12-10-1-16,16-9-6 15,17-12-3-15,14-15 1 16,18-16-1-16,7-8 0 16,-6 5 1-16,-16 20-1 15,-27 20 0-15,-31 22-1 16,-18 11 0-16,-16 8 1 16,-4 1 0-16,0 0 14 15,0 0-1-15,0 0 0 16,0 0-6-16,0 0-2 15,0 0-5-15,0 0 0 16,0 0-2-16,0 0 2 0,0 0 0 16,0 0-10-1,0 0-2-15,0 0-12 0,0 0-2 16,0 0-11-16,0 0 0 16,-2 0-1-16</inkml:trace>
  <inkml:trace contextRef="#ctx0" brushRef="#br0" timeOffset="45347.67">7798 8626 0 0,'0'0'3'0,"182"-86"-3"16,-108 26 3-16,-14-10-3 15,-17-4 0-15,-19 1 1 16,-11 13-1-16,-13 12 2 16,0 15 5-16,0 8 36 15,-11 7-18-15,-5 4-14 16,1 6 1-16,-1 0 17 0,-3 2-14 16,-4 4-9-1,-4 2-6-15,1 0-7 0,-6 6 5 16,-1 16-4-16,2 12 3 15,4 8-6-15,10 12 5 16,14 13 0-16,3 10 1 16,18 12 0-16,29 1 3 15,15 1 0-15,18-1 14 16,23-5-10-16,22 1 3 16,19-3 6-16,19-2 0 15,8-6-8-15,1 0 1 16,-9-3-3-16,-12-4-2 0,-22 4 1 15,-24 4-2 1,-20 5-2-16,-23 9 1 0,-27 14 0 16,-16 10 1-16,-19 9 4 15,0-3-4-15,-21-10 1 16,-8-13-1-16,0-13 0 16,-6-9 1-16,-9-6 2 15,-12 0 2-15,-22-5-2 16,-11-6-1-16,-10-8 6 15,-9-10-4-15,-4-8 7 16,-1-7 2-16,-3-6-11 16,2-1 0-16,5-5 0 15,10-4-1-15,15-3-1 16,17 1 2-16,14-2-2 16,12 4-5-16,8-4-15 0,4 1-7 15,9-3-12-15,4-3-8 16,8 0-16-16</inkml:trace>
  <inkml:trace contextRef="#ctx0" brushRef="#br0" timeOffset="47087.7748">6568 7832 0 0,'0'0'6'16,"0"0"12"-16,-61-114-11 16,46 82-4-16,7 9 5 15,-2 10 0-15,4 5 18 16,3 4-13-16,-1 4-5 0,4-2 4 15,0 2 1 1,0 0 0-16,0 0-3 0,0 0-7 16,0 0-3-16,-2 0-1 15,2 0-2-15,0 0-7 16,0 16-2-16,0 14 12 16,13 8-3-16,16 8 3 15,13 6 0-15,12 7-1 16,10 2 2-16,8 6-2 15,1 3 1-15,-2-2 0 16,1 5 0-16,-3-7 0 16,-2-6 1-16,2-6-1 15,-5-16 6-15,-2-6-6 16,1-12 1-16,-5-6 2 16,0-7 3-16,-7 0-4 0,-6-5 2 15,-2-2-1 1,-6 0 3-16,-1 0-2 0,-5 0 3 15,-4 0-2-15,-5-6 2 16,-2 0-7-16,-2 2 1 16,-3 1 0-16,3-1 0 15,0-1-1-15,4-1 0 16,3 0 0-16,4-2 2 16,0 2-2-16,-4-2-2 15,-6 3 2-15,1-6 0 16,3 3 2-16,2-4-1 15,-2 1 0-15,0 3-1 0,-3-1 0 16,-2 1 0 0,-2 2 0-16,-6-1 1 0,-1 4 0 15,-4-3-1-15,-3 3 0 16,3 0 6-16,-1-5 1 16,3-5-7-16,-1-2 3 15,1-7 0-15,4-5-3 16,0-3 0-16,1 7-1 15,-1 4 0-15,-5 7 0 16,-2 8 0-16,0-1 1 16,-2 5 0-16,-2 0-2 15,0 0-1-15,0 0 3 16,0 0 2-16,0 0 2 0,0 0-4 16,0 0 1-1,0-2-1-15,0-7 0 0,0 1-1 16,-8-6 1-16,-3-3-1 15,-4 2-2-15,-5-1 1 16,-5 0-6-16,1 4-9 16,-1 2 9-16,-3 6 0 15,1 2 7-15,-2 2-8 16,0 0 0-16,-2 0 0 16,2 10 2-16,-3 5 0 15,3 0 2-15,5 1 5 16,3-1 0-16,6-1-1 15,4 7-1-15,0 5 0 16,0 10-2-16,2 13 3 0,-2 11 0 16,6 2 0-16,3 5 1 15,2 0 0-15,0-3 0 16,0-3 0-16,9-2 0 16,11 2 0-16,5-5-1 15,4-2 1-15,4-4 1 16,3-8-1-16,-1-6 0 15,1-5-1-15,-1-6 2 16,6-2-2-16,3-5-1 16,8-3 2-16,8-1 4 15,9-1-4-15,4-3 1 16,3 0 0-16,-3 0-1 16,-6 2 0-16,-3 0 0 0,-3 1 0 15,-1 6 2-15,2-1-2 16,-2 2-2-16,1 0 2 15,-1 0 2-15,-2 4-1 16,-2 6-1-16,-7 2-1 16,-5 7-2-16,-6 5 3 15,-7 3 1-15,-4 3-1 16,-4 9 0-16,-1-3 0 16,-3 2 0-16,-7 3 0 15,-5 1 0-15,-7 6 0 16,0 8 2-16,-21 1 0 15,-14-3 6-15,-12-9-1 0,-10-6-1 16,-6-5-4-16,-5-6-2 16,0-6 1-16,-1-2-1 15,2-6 0-15,1-1-3 16,3-12-13-16,1-5-1 16,4-8-14-16,10-8 10 15,13 0-8-15,10 0 23 16</inkml:trace>
  <inkml:trace contextRef="#ctx0" brushRef="#br0" timeOffset="48925.6876">6189 8333 11 0,'0'0'14'0,"0"0"-13"0,0 0 3 16,0 0-4-1,0 0 2-15,0 0 0 0,44-17 6 16,-5-6 3-16,21-13 5 15,28-14-15-15,35-14 9 16,31-5-2-16,20-8 3 16,9 2-4-16,-11 13-1 15,-24 12-2-15,-28 16-2 16,-28 11-2-16,-34 6-4 16,-25 9 4-16,-17 4 0 15,-11 2 2-15,-5 2-1 16,0 0 0-16,0 0 1 0,0 0 0 15,0 0-2 1,0 0 0-16,0 0-9 0,0 0 3 16,0 0 6-16,0 0 3 15,0 0 0-15,0 0 2 16,0 0-5-16,0 0 0 16,0 0-1-16,0 0 1 15,0 0-6-15,0 0-1 16,-9 0 1-16,-14 0 0 15,-6 0-2-15,-4 0-1 16,-3 0 3-16,1 0 6 16,-6 0 0-16,1 0 0 15,1 0-8-15,-2 0-2 16,3 0 7-16,3 0-8 16,3 0-6-16,8 0 14 0,1 2 2 15,2 0-2-15,-2 2 3 16,3-2 0-16,2 0 1 15,7-2 1-15,4 0-1 16,7 0 12-16,0 0 5 16,0 0-10-16,0 0-4 15,0 0-3-15,0 0-1 16,9 0 0-16,9 0 1 16,11 0-1-16,7 0 0 15,11-2 0-15,6 0 1 16,5 0-1-16,-2 2 1 15,-5 0-1-15,-11 0-2 0,-9 0 1 16,-6 0-4-16,-8 6-6 16,-1 3 4-16,-3-3 3 15,-1-1 2-15,-4-2 2 16,1 0 0-16,-5-3 0 16,2 0 0-16,-2 0 2 15,0 0 0-15,3 0-1 16,-1 0 0-16,-4 0 2 15,2 0-2-15,-4 0 0 16,0 0 0-16,0 1 4 16,0-1-5-16,0 0 0 15,0 0 0-15,0 0-1 16,0 0-2-16,0 0 3 0,0 0-2 16,0 0 2-1,0 0 0-15,0 0 0 0,0 0 0 16,0 0 0-16,0 3 1 15,0-3 4-15,0 0-4 16,0 0 13-16,0 0-2 16,0 0-2-16,0 0 7 15,0 2-11-15,0-2-3 16,0 2-3-16,0 4 0 16,-8 10-6-16,-11 12 3 15,-8 18 3-15,-6 12 0 16,-3 13 0-16,5 3 1 15,2 4-1-15,4 2 0 16,5 5 1-16,5-7-1 0,5-6-4 16,8-14 4-16,2-10 0 15,0-6 0-15,0-6-25 16,4 1-19-16</inkml:trace>
  <inkml:trace contextRef="#ctx0" brushRef="#br0" timeOffset="53846.1386">1593 12528 5 0,'0'0'12'0,"0"0"-9"15,0 0 1-15,0 0-2 16,0 0-2-16,0 0 0 0,0 0-1 15,25 0 0 1,-13 0 1-16,4 0 0 0,2 0 0 16,0 0 0-16,-1 0 0 15,2-1 1-15,-4-1-1 16,3-2 0-16,-3-1 0 16,3 1 3-16,-1-1-3 15,4 1 1-15,1-2-1 16,1-1 0-16,-1 1-1 15,-2 3 1-15,3-3 1 16,-4-1-1-16,3 1 0 16,3 1-1-16,2-4 1 15,4 0 1-15,3-2-1 16,1-1 0-16,3-1 0 16,-1 0 0-16,2 1 0 0,-4 2 0 15,1 4 0 1,2-2 0-16,-3 1 0 0,2 0 0 15,5 0 0-15,7-6 0 16,-1 3 0-16,6-6 0 16,0-2-1-16,-8-2-1 15,-1 3 4-15,-1 0-2 16,-8 3 0-16,-5 3 0 16,-4 1-2-16,0 3 2 15,0-4-1-15,2 1 2 16,4 1 1-16,5-4-2 15,4 2 0-15,1-1 1 0,-1 1 0 16,-5 4-1 0,0 0 0-16,-6 5 0 0,-7 1 0 15,-4-2 1-15,0 2 0 16,0-2-1-16,0-1-1 16,5-2 1-16,0 1 1 15,0-1-1-15,2 1 0 16,-2 1 0-16,-2 2 0 15,-4 1 0-15,1 1 0 16,1 0 2-16,-2 0-2 16,2 0 0-16,1 0 0 15,5 0 0-15,4 0 0 16,5 0-3-16,-1 0 3 0,-1 0 1 16,-3 0-1-1,-7 0 0-15,-1 0 0 0,-6 0 0 16,-3 0-2-16,1 0 2 15,1 0 0-15,-1 0 1 16,2-3-1-16,0 1 0 16,1 0 1-16,1 0-2 15,2 0 1-15,1 2 0 16,3-2-1-16,-5 2 0 16,2 0 2-16,-2 0-1 15,0 0 1-15,5 0-2 16,1 0 2-16,6 0-3 15,-3 0-2-15,0 0 4 16,0 0 3-16,-5 0-3 0,-4-2 1 16,0 0-4-16,-3 2 3 15,-3-4 0-15,2 2 0 16,-9 0 3-16,-1 2-3 16,-3 0 0-16,-3 0-3 15,0 0 3-15,0 0 2 16,0 0 1-16,0 0-3 15,0 0 0-15,0 0 0 16,0 0 0-16,0 0 4 16,0 0-3-16,0 0-1 15,0 0 3-15,0 0 6 16,0 0 10-16,0 0-6 16,0 0-1-16,0 0-6 0,0 0 3 15,0-2-3-15,0 2 1 16,0-3-5-16,0 3-1 15,0 0 2-15,0 0 0 16,0 0-3-16,0 0 2 16,0 0 2-16,0 0 4 15,0 0-2-15,0 0-1 16,0 0-2-16,0 0-1 16,0 0 1-16,0 0-2 15,0 0-1-15,0 0 1 16,0 0-1-16,0 0 3 15,0 0-4-15,0 0 5 0,0 0-6 16,0 0 2 0,0 0 0-16,0 0 4 0,0 0-4 15,0 0 1-15,0 0-4 16,0 0 3-16,0 0-3 16,0 0-9-16,0 0-6 15,0 0-7-15,-11 0-9 16,-5 0-19-16</inkml:trace>
  <inkml:trace contextRef="#ctx0" brushRef="#br0" timeOffset="56223.6346">11485 14061 28 0,'0'0'13'0,"0"0"18"16,0 0-16-16,0 0 35 15,0 0-28-15,0 0 5 16,0 0-1-16,-53-93-3 15,53 93-10-15,0 0-13 16,0 0-4-16,0 0 3 0,-3 0 1 16,1 0-5-1,-4 9 0-15,-13 22-3 0,-5 27 8 16,-7 23 11-16,-1 19 9 16,9 12-5-16,4 13-4 15,11 5 15-15,6-1 10 16,2-4-10-16,0-18-8 15,0-17-11-15,4-14-2 16,9-13-4-16,-1-18 2 16,1-14 1-16,-7-13-4 15,-2-12 0-15,0-6 0 16,-4 0 6-16,0 0 4 16,0 0-10-16,0 0-4 15,0-14-38-15,-19-18-25 0,-10-17-40 16,-2-13-18-16</inkml:trace>
  <inkml:trace contextRef="#ctx0" brushRef="#br0" timeOffset="56628.1565">11220 13840 50 0,'0'0'9'0,"0"0"-1"15,0 0 6-15,0 0 27 16,0 0 11-16,0 0-19 16,0-22-12-16,0 22-21 0,0 0 0 15,18 0-12-15,7 0 10 16,4 2 1-16,6 8-1 16,-4 0 2-16,-2 0 1 15,-2 4-1-15,-3-6 1 16,-4 6-1-16,3 4-3 15,2 6 1-15,6 10-1 16,9 19 3-16,8 15 3 16,14 21-3-16,6 18 12 15,5 10 10-15,0 3 7 16,4-2-7-16,-4-4-7 16,-3-11-2-16,-18-23-6 0,-11-20-7 15,-15-20 2-15,-12-17 0 16,-10-12-2-16,-2-10-4 15,-2-1-47-15,-6-1-3 16,-36-29-56-16</inkml:trace>
  <inkml:trace contextRef="#ctx0" brushRef="#br0" timeOffset="56860.2732">11227 14534 97 0,'0'0'7'0,"0"0"-10"0,0 0 6 16,0 0 17-16,0 0-5 16,0 0 12-16,-5-26-11 15,67 0-11-15,39-9-5 16,22-3-2-16,4 6 2 15,-19 10-75-15</inkml:trace>
  <inkml:trace contextRef="#ctx0" brushRef="#br0" timeOffset="57125.0573">12969 14480 186 0,'0'0'22'0,"0"0"-22"16,0 0 0-16,0 0 0 16,0 0 0-16,0 0 3 15,-4-62-1-15,14 47-1 16,22-5-1-16,15 5-9 15,11 5-9-15,11 7-34 16,4 3-48-16</inkml:trace>
  <inkml:trace contextRef="#ctx0" brushRef="#br0" timeOffset="57347.6517">12944 14727 35 0,'0'0'82'0,"0"0"11"16,0 0-61-16,0 0 14 15,0 0-9-15,0 0 0 16,145-111-17-16,-42 65-7 16,4 12-13-16,-13 14-12 0,-19 10-18 15,-19 7-36-15,-16 3-24 16,-6 0-43-16</inkml:trace>
  <inkml:trace contextRef="#ctx0" brushRef="#br0" timeOffset="58174.6506">14390 13653 211 0,'0'0'28'0,"0"0"-28"16,-10-124 2-16,5 118 19 15,1 6-14-15,4 0-7 16,-2 0-2-16,-1 0-4 16,-2 24-8-16,5 20 9 15,0 20 4-15,0 13-1 16,39 5 2-16,21 2 4 16,20 2-2-16,5 2-2 15,-8-1 0-15,-17-7-3 16,-28-8-14-16,-30-6 8 15,-4-11-1-15,-53-3-3 16,-30-6 12-16,-21-6 1 16,-4-14 8-16,2-18-4 0,10-8 4 15,19-11-1-15,13-22 0 16,20-5 3-16,21 0 12 16,17 7 5-16,8 8-3 15,0 7-12-15,15-1-2 16,9 7-7-16,10 6-3 15,9 4-2-15,5 0-2 16,10 20 1-16,7 30 2 16,-1 21-3-16,1 32 4 15,-3 22 6-15,-6 14 15 16,-5 13 16-16,-2 1 1 16,-4-3-15-16,-1-12-2 0,3-11-1 15,0-22-8-15,4-15-8 16,-1-13-3-16,-6-11 1 15,-2-16-1-15,-4-6 2 16,-2-7-3-16,-3-7 0 16,-4-9-13-16,-4-10-53 15,-6-7-41-15,6-4-19 16,2-12-47-16</inkml:trace>
  <inkml:trace contextRef="#ctx0" brushRef="#br0" timeOffset="58578.1255">15460 14484 87 0,'0'0'0'16,"0"0"-33"-16,0 0 32 15,-31-102 1-15,29 97 16 16,2 1 7-16,0 4-3 0,0-4-3 16,0 4-15-1,0 0 3-15,0 0-3 0,0 0-1 16,0 10 1-16,11 25-2 15,15 27 21-15,8 22 28 16,7 14-17-16,-2 2-7 16,-3-7-6-16,-7-17 0 15,-7-14-16-15,-4-14 0 16,-7-10 0-16,-2-11-6 16,-2-6-3-16,-3-12-83 15,0-9-73-15</inkml:trace>
  <inkml:trace contextRef="#ctx0" brushRef="#br0" timeOffset="58847.6456">16108 14879 123 0,'0'0'58'15,"0"0"-41"-15,0 0 21 16,0 0-1-16,0 0-18 15,0 0-2-15,9-42-6 16,-9 42-11-16,2 10-9 16,8 30-3-16,3 18 12 15,5 12 1-15,1 11 5 16,0-5-5-16,-1-8-1 16,-1-6 0-16,-3-14 0 0,-5-8-3 15,-5-7-43 1,-2-16-27-16,-2-11-59 0</inkml:trace>
  <inkml:trace contextRef="#ctx0" brushRef="#br0" timeOffset="59350.4352">16380 14458 89 0,'0'0'2'0,"0"0"-2"0,27-109 0 16,-5 85 18-16,7 4-7 16,7 0-6-16,6 6 0 15,5 4-3-15,0 8-2 16,-5 2-3-16,-6 0 0 15,-8 10-4-15,-5 8 1 16,-9 10 3-16,-3 6-9 16,-11 16 5-16,0 19 3 15,0 15 3-15,-23 5 2 16,-2 3 4-16,2-13 6 16,0-12-2-16,5-13 1 15,3-12-3-15,6-9 1 0,4-16-1 16,5-11 0-16,0-4-4 15,0-2 11-15,2 0 34 16,32 0-14-16,26 0-15 16,20-8-15-16,14 4-4 15,-9 4 1-15,-15 0-1 16,-9 0 0-16,-12 0-4 16,-9 14 3-16,-11-2-4 15,-13 2-20-15,-12 0-54 16,-4 0-7-16,0 2 18 15</inkml:trace>
  <inkml:trace contextRef="#ctx0" brushRef="#br0" timeOffset="59620.1103">17612 14985 143 0,'0'0'71'0,"0"0"-57"16,0 0-7-16,0 0-4 16,0 0-2-16,0 0 2 15,0 10-3-15,0 11-4 16,-4 24 1-16,-14 17 3 16,-5 19 9-16,4-1-8 0,3-8 2 15,7-1-3-15,3-14 0 16,4-7-22-16,2-10-15 15,0-13-42-15,0-13-31 16</inkml:trace>
  <inkml:trace contextRef="#ctx0" brushRef="#br0" timeOffset="60506.1672">17571 14466 111 0,'0'0'45'0,"35"-102"-40"0,-8 61-3 15,8 3-4-15,10 5 0 16,2 0-26-16,3 5 2 16,4 8 26-16,0 8 0 15,4 4 0-15,4 4-1 16,5 4-3-16,-7 0 3 15,-4 0-1-15,-18 2 2 16,-14 20-23-16,-13 6-8 16,-9 12 31-16,-2 4-1 15,0 10 1-15,-8-4 3 16,-6 3 12-16,3-4-8 0,9-4-5 16,2-5-1-1,0-8 4-15,0-5-4 0,11-10 1 16,5-11 1-16,3-4-2 15,15-2 4-15,15-4-5 16,11-23-11-16,2-14-4 16,-10-4-40-16,-23 7 49 15,-16 11 6-15,-13 6 7 16,0 9 34-16,-13 5-22 16,-10 1 6-16,-1 3 7 15,-3 3 4-15,-2 0-16 16,-2 14-19-16,-3 21 2 15,1 7 2-15,2 14-1 16,0 3 8-16,-3 8-4 16,5 4-3-16,2-12-3 0,8-1-2 15,9-7 4-15,10-9-4 16,0 2 0-16,21-4 0 16,10 0 0-16,9 1 0 15,5-5 0-15,-7-9-2 16,-3-2-3-16,-10-7 0 15,-12 0 4-15,-6-2-10 16,-7 4 10-16,0 7 1 16,0 0 1-16,-12 3 10 15,-9-2 1-15,5-5-9 16,-3-2 4-16,9-10 3 16,3-4-4-16,1-7-3 0,4 0-3 15,-2 3 5 1,2-3-5-16,2 0 5 0,0 0-5 15,0 0 2-15,0 0-4 16,0 0 2-16,0 0 0 16,0 0-4-16,0 0-4 15,0 0-4-15,0 0 12 16,0 0-1-16,0 0-1 16,0 0-10-16,0 0 2 15,0 0 0-15,0 0 6 16,0 0 2-16,0 0 2 15,0 0 0-15,0 0-4 16,0 0-25-16,-10-6-54 0</inkml:trace>
  <inkml:trace contextRef="#ctx0" brushRef="#br0" timeOffset="61248.3739">17666 14440 75 0,'0'0'24'0,"0"0"19"16,0 0-1-16,0 0-26 15,0 0-16-15,84-103 0 16,-61 95 0-16,-3 6 0 15,-7 2-1-15,1 0 0 16,1 0-8-16,3 16 8 16,4 6 0-16,-2 9-2 0,1 0-1 15,-6 6 3-15,-9 2 1 16,-6 4-1-16,0 2-5 16,-6 5-10-16,-23 0 15 15,-2-5 2-15,2-9 3 16,7-10-3-16,6-9-1 15,7-11 1-15,7-3 0 16,2-3-1-16,0 0 5 16,0 0 5-16,0 0 1 15,0 0-11-15,0 0 8 16,0 0 1-16,0 0-8 16,0 0 5-16,9 0-6 0,11 0-2 15,9 0-2-15,2 0 0 16,-2 0 4-16,-3 5-2 15,-1-1 1-15,-5 6 0 16,-7-1-1-16,-3 4-4 16,-8 3 2-16,-2 2 1 15,0 5-5-15,0 4 4 16,-12 1 4-16,-7 3 8 16,-6-6 0-16,-4 3 2 15,-4-2-2-15,-10-8 0 16,1 0-3-16,-2-4-5 15,-1-5-12-15,1-9-38 16,-8 0-48-16</inkml:trace>
  <inkml:trace contextRef="#ctx0" brushRef="#br0" timeOffset="64068.1638">12608 13760 16 0,'0'0'46'16,"0"0"-2"-16,0 0-14 15,0 0-19-15,0 0 4 16,-29-102 5-16,5 84-7 16,-7-3-8-16,-8 2 7 15,-1-2-7-15,-6 1 9 0,-10 2-9 16,-10 0 4-16,-11 0 1 15,-8 2-8-15,4 4 1 16,0 4 0-16,8 4 10 16,8 4-6-16,7 0 3 15,2 0-8-15,0 18-2 16,-4 2 0-16,-2 6 0 16,2 0-2-16,2 2 1 15,5 0 1-15,1 1 3 16,-1 3 1-16,4-2-2 15,-2 4 3-15,-3 2 0 16,-2 8-3-16,1 4-2 16,-1 2 0-16,7 2 1 0,7 3 0 15,6 2-1 1,5 6 0-16,9 1 0 0,5 0 2 16,9 0-2-16,1 0 1 15,5 3 1-15,2 3-2 16,0 0 1-16,0 9 2 15,0 0-1-15,2 2-1 16,13-6 3-16,4-4-3 16,3 1 1-16,7-4 6 15,2 2-1-15,3-7-4 16,1-9 1-16,1-10-1 16,4-4-2-16,7-10 5 0,4-2 3 15,6-3 0-15,6-1-3 16,-1-4 1-16,4 0-4 15,-4-5 3-15,0 2-4 16,1-3-1-16,-5-5-1 16,-1 4 5-16,3-1-5 15,2-1 1-15,1 2-1 16,2-3 0-16,2 2 0 16,2-8 0-16,0 0 4 15,0 0-4-15,-7-4 2 16,-2 0 0-16,-11 0-1 15,-4 0 1-15,-2 0-1 16,-4-4 2-16,1-12 0 0,3-2 3 16,1-5-2-16,4 0-4 15,0 1 0-15,-3 0 0 16,-3-1 4-16,-4 1-4 16,-2 4 0-16,0-3 0 15,-7 2 0-15,-2 1 0 16,-4-4 0-16,2-8 0 15,0-8 0-15,2-10 1 16,2-10-1-16,-3-9-1 16,-4 2-4-16,-4 4 4 15,-7-1 1-15,-1 4 1 16,-6-1-1-16,-4 2 0 16,0-2-1-16,0-3 3 15,0-8-2-15,-18 2 3 0,-3-7-3 16,-2 1 0-16,-6-2 1 15,-3 2-5-15,-1 8 4 16,-3 6-1-16,-4 10 1 16,2 6 1-16,-4 1-1 15,-1 5 0-15,1 2-1 16,-1 0 1-16,1 2 0 16,3 4 0-16,3 4 0 15,5 2 1-15,6 4-1 16,0 4-1-16,5 2 1 15,1 0 0-15,-4-1-1 16,-2 4 0-16,-4 3 1 16,-2-5-1-16,-7 5-2 0,1 2 1 15,-8 1 0-15,-2 1 2 16,0 4 0-16,1-3-2 16,-1 3 2-16,5 0 0 15,2 0 0-15,1 0-1 16,4 0 1-16,1 0-2 15,5 8 1-15,5 1-2 16,4-2 1-16,2 2 0 16,-2-2-1-16,5 0 1 15,-2 1 2-15,2-2-23 16,1 1 0-16,-3 4-24 16,-3 3-36-16,-2 5-39 0</inkml:trace>
  <inkml:trace contextRef="#ctx0" brushRef="#br0" timeOffset="66235.5931">12171 13978 9 0,'0'0'10'15,"0"0"13"-15,0 0-2 16,0 0 1-16,0 0-6 16,0 0-5-16,0-4-1 15,0 4-6-15,0 0-4 16,0 0 0-16,0 0-1 0,0 0-1 16,0 0-4-1,2 4 1-15,8 15 4 0,5 5 1 16,-1 3 0-16,-3-1 1 15,2 1 3-15,-1-9-2 16,0-4 0-16,-1-6-2 16,-1-2 2-16,1-6-1 15,-1 0 2-15,11 0 8 16,12-14 41-16,14-22-16 16,18-18-18-16,10-17-11 15,8-7-1-15,-2-2-6 16,-10 10 7-16,-9 10 9 15,-14 12-12-15,-11 9-4 16,-10 11 0-16,-10 5 0 16,-3 6 0-16,-5 7 4 0,-5 5-4 15,-2 0 1-15,-2 5 0 16,0 0-2-16,0 0 0 16,0 0 0-16,0 0-25 15,0 0 9-15,0 0-4 16,0 0-25-16,-13 6-45 15,-16 18 11-15</inkml:trace>
  <inkml:trace contextRef="#ctx0" brushRef="#br0" timeOffset="66806.3144">12428 13847 18 0,'0'0'31'0,"0"0"18"15,0 0-3-15,0 0-3 16,0 0-20-16,0 0-23 16,0-35 0-16,0 35-5 15,0 0-1-15,4 12-4 16,12 11 8-16,6 14 2 15,9 6 1-15,5 2-1 16,-1 4 0-16,3-8 1 0,1-2-1 16,-8-12 2-16,-2-6-2 15,-10-6 0-15,-1-10 1 16,-7-2 1-16,-4-3 2 16,0 0 4-16,0 0 6 15,6 0 21-15,13-19-3 16,12-15-19-16,9-8-13 15,3-2 0-15,2 0 0 16,2 1 2-16,4 1 1 16,0 6-3-16,-4 4 0 15,-14 8-1-15,-11 8 1 16,-14 4 2-16,-9 4 3 0,0 4 1 16,-4 0 5-1,-2 4-1-15,0-2 3 0,0 2-5 16,0 0-8-16,0 0 0 15,0 0 0-15,0 0-4 16,0 0-11-16,0 0-6 16,0 0-6-16,0 0-10 15,0 0-18-15,-2 2-26 16,-14 14 13-16,-13 6 17 16</inkml:trace>
  <inkml:trace contextRef="#ctx0" brushRef="#br0" timeOffset="72640.0086">15915 15781 116 0,'0'0'2'0,"0"0"-4"16,0 0-8-16,0 0 5 16,0 0 5-16,0 0 10 15,-7-10 14-15,7 10 8 16,0-5-8-16,0 5 1 15,7-10-2-15,26-5-12 16,16-5-7-16,11 0-4 0,14 2 1 16,3 3-1-1,10 2 1-15,11 1 0 0,8 2-1 16,4 0 0-16,4 5 0 16,7-2 1-16,-3 2-1 15,-9 1 0-15,-10 0 0 16,-20 3-3-16,-3-3 3 15,-2-2 0-15,-3 2 2 16,-3 0-1-16,4-1-1 16,-3 2-1-16,-4-2 1 15,-3 0 0-15,-8 1 0 16,-8-1 0-16,-7 5 3 16,-10-4-3-16,-8 3 0 15,0-2 0-15,-3 3 0 0,-1-1 0 16,4-2 0-16,8 1 0 15,8-2 0-15,15-1 2 16,-2 0 3-16,-2 4-2 16,-13-1-3-16,-12 2-1 15,-12 0 0-15,-3 0 1 16,-8 0 0-16,0 0 1 16,0 0-1-16,0 0 0 15,0 0 0-15,0 0 1 16,0 0-1-16,0 0 0 15,0 0 0-15,0 0 1 16,0 0 3-16,0 0-2 16,0 0 4-16,0 0 5 0,0 0-11 15,0 0 0-15,0 0 0 16,0 0 0-16,0 0 0 16,0 0 0-16,0 0-1 15,-2 0 0-15,-2 0-2 16,-5 0 2-16,0 0 1 15,-7-5 0-15,-6 5-2 16,-5 0-1-16,-11 0 2 16,-8 0 1-16,-6 0 0 15,-10 0 1-15,-7 5 1 16,-11 3-4-16,-5 1 2 16,3-3 0-16,3-2 0 0,11 0 3 15,3-4-1-15,3 0-2 16,-1 0 0-16,1 5 0 15,0-1-1-15,-1 0 1 16,-5 2-1-16,-9-6 1 16,-8 3 2-16,-4-3-2 15,5 0-1-15,12 0 1 16,17 0 0-16,12 0 0 16,14 0 0-16,10 0 0 15,3 0 2-15,1 0-2 16,-10 5-3-16,-8-4 2 15,-8 6-1-15,-3-1 2 16,-6-2 0-16,2 1 2 0,-4 4-2 16,6-5 0-1,5-1 2-15,8 0-2 0,6-1 0 16,8-1 0-16,0 2 0 16,1-1 1-16,1-2-2 15,-6 4 2-15,-4 0-1 16,-2-3 0-16,0 4 0 15,-2-1 0-15,5 0 0 16,4 0 0-16,1 0-1 16,6-4 1-16,4 0 0 15,2 0 0-15,-2 2 1 16,-3-1-1-16,3-1 0 16,0 0 0-16,6 3 1 15,1-3 2-15,2 0-6 0,2 0 3 16,0 0 0-16,0 0 0 15,0 0-1-15,0 0-1 16,0 0 2-16,0 0-1 16,0 0 1-16,0 0 0 15,0 0-3-15,4 0 2 16,8 0 1-16,10 0 0 16,9 0 0-16,9 0 0 15,11-6 0-15,14-2 0 16,11-6 0-16,17-2 1 15,16-3-1-15,7 1 0 16,0 5 1-16,-6 7-1 0,-14 6-4 16,-10 0 2-16,-1 0 1 15,-5 1 0-15,3 7-5 16,-3-3-8-16,0-5 2 16,2 0 10-16,5 0 0 15,0 0 1-15,-2 0 1 16,-14 0 0-16,-15 0 0 15,-18 0-1-15,-14 0-3 16,-9 0 4-16,-7 0 0 16,-4 0 0-16,-2 0 2 15,0 0-1-15,5 0-1 16,5-5 1-16,3 2 0 16,5-2-1-16,-3 1 0 0,-3 3 0 15,-7 1 1-15,-5 0-1 16,-2 0 0-16,0-4 0 15,0 4 3-15,0 0-2 16,6-5 1-16,8 1 0 16,4-1-2-16,2-4-2 15,-5 5 1-15,-5 4 0 16,-10 0 1-16,0 0 0 16,0-1 1-16,0 1 2 15,0-2 4-15,0 2 2 16,0 0-3-16,0 0-1 15,0 0-4-15,0 0-1 0,0 0 0 16,0 0-1-16,0 0-2 16,0 0-6-16,-8 0-5 15,-13 0 4-15,-15-4 5 16,-7 2 3-16,-3-3 2 16,1 5 0-16,5-4 0 15,2 0 0-15,3 3 0 16,-2 1-2-16,2 0 1 15,-1 0-26-15,3 0-26 16,4 0 2-16,7 0 10 16,9 0 2-16</inkml:trace>
  <inkml:trace contextRef="#ctx0" brushRef="#br0" timeOffset="73420.4527">15868 13800 18 0,'0'0'14'0,"0"0"-2"16,0 0 0-16,0 0-4 15,0 0-3-15,37-110 0 16,-31 93 15-16,-2 3-16 16,2 2-1-16,-4 2 8 15,3 5 8-15,-5 2-1 16,0 3-4-16,0 0-3 16,0 0-9-16,0 0 6 15,0 0-8-15,-5 0-5 16,-17 26 1-16,-9 13 4 15,-11 13 0-15,-3 8 0 16,1 4 1-16,4 5 5 0,4 0-2 16,5 0 10-16,4-3-4 15,5-8-6-15,1-10 1 16,10-14-1-16,3-12 2 16,6-11-4-16,2-6-2 15,0-5 1-15,0 0 2 16,0 0 1-16,0 0-2 15,0 0-1-15,0 0 1 16,0 0-2-16,0 0-8 16,0 0-14-16,0 0-5 15,0 0-19-15,0 0-10 16,0 0-12-16</inkml:trace>
  <inkml:trace contextRef="#ctx0" brushRef="#br0" timeOffset="73954.38">16742 13508 118 0,'0'0'4'0,"0"0"-4"15,0 0-3-15,0 0 1 16,0 0-1-16,0 0-4 16,-43-44 4-16,36 44-1 15,-9 27 1-15,-8 17 3 16,-5 17 10-16,-2 11 7 16,0 4-10-16,0-2 5 0,4-2-6 15,2-8 4 1,7-7-3-16,5-7-1 0,4-14 1 15,5-11-5-15,4-6 1 16,0-9-2-16,0-2 0 16,0-1 0-16,0-2-1 15,0 1 1-15,0-5-1 16,0 2 0-16,0 1-14 16,0-2-29-16,0 0 3 15,0 0-25-15</inkml:trace>
  <inkml:trace contextRef="#ctx0" brushRef="#br0" timeOffset="74314.1082">17953 13596 29 0,'0'0'16'0,"0"0"-8"15,0 0-8-15,0 0 1 16,0 0-1-16,0 0 0 16,-29 103 2-16,-6-42 16 15,-8 3 19-15,5-4-5 0,5 0-9 16,6-6-11-16,8 3-9 15,3-5 3-15,5 0-2 16,1-10-2-16,1-4 0 16,1-11 1-16,-1 0-2 15,0-4-1-15,2 0 0 16,1-4-12-16,-1-4-59 16,0 2-7-16</inkml:trace>
  <inkml:trace contextRef="#ctx0" brushRef="#br0" timeOffset="78212.6307">22668 14386 14 0,'0'0'34'0,"0"0"-6"16,0 0-7-16,0 0 7 15,0 0-4-15,0 0 0 16,0 0 3-16,6-34 4 16,-4 28-2-16,-2-3 3 15,3 4-3-15,-3-2-12 16,0 5 2-16,2 2 2 16,-2 0-4-16,0 0-10 15,0 0 0-15,0 0-2 0,0 0-5 16,0 0-1-1,0 0-8-15,0 0 0 0,0 0-2 16,0 26-1-16,0 16 6 16,-7 26 6-16,-6 20 3 15,-1 9-2-15,4 7 0 16,3-14 0-16,3-1 3 16,4-17 2-16,0-6 2 15,0-12-2-15,0-14 0 16,0-13-1-16,0-14-2 15,2-8 2-15,0-4-1 16,-2-1 4-16,0 0 0 0,0 0 3 16,0 0-2-16,0 0-4 15,0 0-5-15,0 0-8 16,0 0-21-16,0 0-24 16,0 0-4-16,0 0-17 15,0 0-15-15,0 0-12 16</inkml:trace>
  <inkml:trace contextRef="#ctx0" brushRef="#br0" timeOffset="79706.1453">23916 14315 30 0,'0'0'19'0,"0"0"2"16,0 0-3-16,0 0-2 15,0 0-14-15,0 0 3 16,-68-57-4-16,41 38 6 15,-4 2 8-15,0 0 2 0,-2 3-5 16,2 4-3-16,-7 6 4 16,-4-2-12-16,-5 4 0 15,-4 2-2-15,4 0 3 16,5 0-2-16,3 14 0 16,4 6 0-16,-3 12 7 15,-2 12 3-15,-3 2-7 16,1 11 0-16,3 4 3 15,1 2-3-15,1 5-1 16,11-8 1-16,4-3 0 16,6-4 4-16,7-4-1 15,7-5-3-15,2-2 2 16,0-3 1-16,0 1-1 16,15-7 2-16,6 1-7 15,-1-1 8-15,4-2-6 0,3 3 0 16,0-5-1-16,2 1 1 15,2 0 1-15,2-2-1 16,10-6 4-16,1 0-1 16,10-4-3-16,2 0 3 15,2-5-4-15,-3-5-1 16,-4 1-4-16,-3-3 2 16,-11-2 2-16,-3-2 2 15,-3 0-2-15,2 0 0 16,3-2 0-16,-1 0 0 15,1 0 0-15,-3 0 0 0,-8 0-3 16,-9 0-7-16,-8 0-4 16,-3 0 0-16,-3 0 1 15,-2 0-3-15,0 0-2 16,0 0 9-16,2 0-8 16,0 0 2-16,6 0-24 15,0 0-29-15</inkml:trace>
  <inkml:trace contextRef="#ctx0" brushRef="#br0" timeOffset="80342.123">22973 15079 9 0,'0'0'32'0,"0"0"-5"15,0 0-9-15,0 0-4 16,0 0 2-16,0 0 3 16,13-4 2-16,-3-2-15 15,-2-2-4-15,1 2 2 16,-5 3 7-16,6-6-3 15,3 3-2-15,9-4 1 16,12-1-7-16,15 3 0 16,14-7-2-16,5 3 2 15,10-1-3-15,0 3 3 16,0-3 2-16,-4 3 2 16,-12 2-1-16,-11 3 3 15,-13-2-6-15,-14 5 0 0,-8-2 0 16,-9 4 1-16,-5 0-1 15,0 0 0-15,-2 0 1 16,0 0-1-16,0 0 0 16,0 0-2-16,0 0 2 15,0 0 0-15,0 0 0 16,0 0-12-16,0 0-2 16,0 0-10-16,0 0 1 15,0 0-5-15,-2 0-25 16,-9 4-3-16</inkml:trace>
  <inkml:trace contextRef="#ctx0" brushRef="#br0" timeOffset="80966.1109">25030 14396 34 0,'0'0'2'16,"0"0"7"-16,0 0 6 16,0 0 6-16,0 0 2 15,0 0 9-15,13-57 8 16,-11 51-17-16,-2 6-5 16,0-1-10-16,0 1-3 15,0 0-4-15,0 0 1 16,0 0-2-16,0 0 3 15,0 0-3-15,0 0-6 0,-4 20-1 16,-28 24-3-16,-12 22 10 16,-12 25 3-16,-6 16 3 15,0 5-2-15,2-1 6 16,-1-5 3-16,10-12-2 16,7-9 4-16,10-17-4 15,12-20-9-15,9-12 6 16,5-15-3-16,4-12 0 15,4-3 2-15,0-6-1 16,0 0 1-16,0 0-3 16,0 0 0-16,0 0 0 15,0 0 0-15,0 0-3 16,0 0-1-16,0 0-3 0,0 0-26 16,0 0-22-1,0 0-17-15,-2 0-31 0,2-15 17 16</inkml:trace>
  <inkml:trace contextRef="#ctx0" brushRef="#br0" timeOffset="81595.6077">25007 14579 48 0,'0'0'3'16,"0"0"0"-16,0 0 0 0,0 0-3 15,0 0 0-15,0 0 4 16,29-115 3-16,-22 91 12 16,1 2-1-16,2 0-4 15,-1-1 10-15,1 5-11 16,4-5-13-16,-1-1 11 16,-1 1-10-16,-1-3 3 15,0-2-4-15,-2 2 0 16,0 2-5-16,-3 8 4 15,-1 10-1-15,-5 0 4 16,2 6-1-16,-2 0-1 16,0 0-4-16,0 0 4 15,0 0 0-15,0 0 0 16,0 0 1-16,0 0 2 16,0 0-2-16,0 0-1 0,0 0-5 15,0 2-2-15,0 15-1 16,0 16 5-16,0 15-1 15,2 10 4-15,0 13 3 16,3 9 8-16,0 10 2 16,1 2-2-16,1 3-1 15,1-5 2-15,2-8 4 16,1-2-8-16,-5-5 9 16,2-4-4-16,-2-4-2 15,1-9-1-15,-5-10-3 16,0-2 8-16,-2-12-8 15,0-6 2-15,0-6-6 0,0-8-2 16,0-6 1 0,0-2 1-16,0 3-3 0,0-3 0 15,0-1 0-15,0 5 1 16,0-4-1-16,0 2 0 16,0-4-26-16,0 1-22 15,-2 1-22-15,-15-4-15 16,-10-2 4-16</inkml:trace>
  <inkml:trace contextRef="#ctx0" brushRef="#br0" timeOffset="82046.123">24528 14993 35 0,'0'0'59'0,"0"0"-12"16,0 0-18-16,0 0-14 15,0 0-11-15,0 0 1 16,0 0 5-16,0 0 6 15,0 0 1-15,0 0-4 16,0 0-2-16,0 0 7 0,22-2 9 16,28-12 5-16,35-8-31 15,32-4-1-15,24-2 0 16,-8-1 1-16,-12 8-1 16,-30 4 0-16,-29 7 0 15,-26 7 0-15,-22 3-2 16,-10-3 1-16,-4 3-8 15,0 0-12-15,0 0-1 16,0 0 12-16,-4 0 2 16,-1 0-14-16,-6 0-29 15,-7 0-23-15,-8 6 18 16,-12 13 2-16</inkml:trace>
  <inkml:trace contextRef="#ctx0" brushRef="#br0" timeOffset="83371.6049">23762 13980 43 0,'0'0'2'0,"0"0"13"16,0 0-9-16,0 0 22 16,0 0 12-16,0 0-13 15,22-84-2-15,-20 82-10 16,-2 2 0-16,2 0-2 16,0 0-1-16,1 0-9 15,0 0-3-15,-3 0-6 16,4 6-2-16,2 16 1 15,3 6 4-15,3 6 3 16,-1 3 0-16,2-10 0 16,0-4 0-16,-2-5 2 15,1-12-1-15,-8 0 5 16,1-6 6-16,8 0 24 16,13 0 12-16,28-17-16 15,27-12-21-15,19-15-10 0,11-10 0 16,3-3 1-16,-3 1-2 15,-9 8-1-15,-10 14 1 16,-21 11 1-16,-17 10-1 16,-19 3-3-16,-15 6 0 15,-11 1 3-15,-9 3-1 16,0 0-2-16,0 0-8 16,0 0-3-16,0 0-10 15,0 0-9-15,0 0-4 16,-2 0-8-16,-7 7-16 0,-9 7 21 15,-7 5 4-15,-8 4-7 16</inkml:trace>
  <inkml:trace contextRef="#ctx0" brushRef="#br0" timeOffset="83935.5186">24089 13954 45 0,'0'0'21'16,"0"0"-3"-16,0 0 15 15,0 0 22-15,0 0-20 16,0 0-14-16,29-60-1 16,-27 60-2-16,-2 0-16 0,0 0-2 15,0 0-8-15,0 0 2 16,0 0 1-16,0 4-2 15,0 14 2-15,3 7 4 16,3 11 1-16,4 8 0 16,0 0 1-16,2 0 0 15,3-2-1-15,-2-8 0 16,1-3 1-16,-5-8-1 16,-1-4 2-16,-2-11-2 15,-4-3 1-15,0-1 0 16,0-4-1-16,9 0 19 15,16 0 23-15,24-22-13 0,18-10-20 16,16-8-8-16,4 0 0 16,1-6-1-16,-6 8 3 15,0 2-3-15,-8 8 0 16,-14 7 0-16,-15 6 0 16,-20 6-1-16,-16 5 1 15,-7 1 0-15,-4 3 0 16,0 0 0-16,0 0-7 15,0 0 7-15,0 0-8 16,0 0-5-16,0 0 0 16,0 0 3-16,0 0-14 15,0 0-6-15,0 0-13 16,0 0-20-16,0 0-17 0,-13 3 25 16</inkml:trace>
  <inkml:trace contextRef="#ctx0" brushRef="#br0" timeOffset="87009.5967">23162 16012 11 0,'0'0'12'16,"0"0"3"-16,0 0 7 15,0 0 13-15,0 0 5 0,0 0 3 16,19-26-14-16,-17 20-10 15,0 3-4-15,-2 3-1 16,0 0-9-16,0 0-2 16,0 0 0-16,0 0-3 15,0 0-9-15,-12 0 4 16,-9 21-2-16,-17 11 6 16,-16 14 1-16,-10 9 0 15,-4 0 1-15,-1-1 1 16,9-1-2-16,4-3 1 15,12-10-1-15,9-8 0 16,12-6 0-16,10-8-3 0,9-10 3 16,4-2-1-16,0-6 1 15,0 0 3-15,0 8-3 16,4 0 0-16,15 7 1 16,8-2 0-16,9 5 0 15,7-5-1-15,1 0-3 16,10-3 1-16,4-2-7 15,0-8 5-15,2 0-4 16,-7 0-3-16,-4 0-3 16,-9-4 1-16,-13-10 2 15,-9 2 11-15,-7 6 0 16,-7 2 3-16,-2 0 4 16,-2 0 11-16,0 0 1 0,2 2 1 15,-2-6-1-15,0 3 1 16,0-3 1-16,3-7-8 15,-3 3 4-15,0-3-7 16,0 4-5-16,0-3-3 16,0 0-1-16,0 0 1 15,0-4 1-15,-3 6 0 16,-3-2-3-16,2 5 0 16,-1 1 0-16,3 7-3 15,2 1 3-15,0-4 0 16,0 4-2-16,0 0 0 15,0 0 2-15,0 0-2 0,0 0-2 16,0 0-1-16,0 0 2 16,0 0-4-16,0 0-2 15,0 5 0-15,0 15 4 16,0 17 4-16,0 9 1 16,0 9 0-16,0 14 0 15,0 2 2-15,0 5 1 16,7-5-1-16,1-2 11 15,2-11-1-15,-2-10-5 16,-1-8-1-16,-1-10 1 16,2-12 0-16,-4-7 2 15,-2-4-6-15,1-7-2 16,-1 0 5-16,-2 0-1 16,0 0 3-16,2 0-2 0,-2 0-2 15,0 0-1-15,0 0-3 16,0 0 0-16,0 0-15 15,0 0-22-15,0 0-15 16,0 0-23-16,6 0-39 16</inkml:trace>
  <inkml:trace contextRef="#ctx0" brushRef="#br0" timeOffset="87729.5584">24430 15972 10 0,'0'0'18'15,"0"0"15"-15,-115-67 3 16,72 49-11-16,-1 0-9 16,-1 4 7-16,5 7 9 15,7 1-3-15,8 6-25 16,0 0-4-16,-6 10-6 16,-13 21-2-16,-12 22 8 15,0 9 1-15,4 10-1 16,11 12 1-16,7 2 2 15,7 3 3-15,5-7-3 0,5-6 2 16,0-9 0-16,11-10-4 16,4-5 4-16,2-16-3 15,0-4 4-15,4-9-5 16,17-5 10-16,8-4 3 16,8-2-1-16,15-2-1 15,10-2-6-15,7-4 4 16,4 6-10-16,-3-6 0 15,-8-1 0-15,-4 2 0 16,-7-5 1-16,-6 0-1 16,-3 0 1-16,-11 0-3 15,-6 0-7-15,-10 0 5 16,-5 0-6-16,-6 0-2 0,-2 0 4 16,-2-5-5-1,0 5-18-15,0 0-13 0,0 0-14 16,0 0-11-16,0 0 10 15</inkml:trace>
  <inkml:trace contextRef="#ctx0" brushRef="#br0" timeOffset="88218.5391">23804 16543 67 0,'0'0'8'0,"0"0"-8"0,0 0-5 16,0 0 3-16,0 0-13 15,0 0 15-15,-14-18 4 16,14 18 14-16,0 0-5 16,0 0-7-16,0 0 0 15,0 0-5-15,0 0 1 16,0 0-1-16,0 0 4 15,0 0-3-15,0 0-2 16,0 0 1-16,0 0-1 16,0 0 1-16,0 0 0 15,0 0-1-15,0 0 4 16,0 0 10-16,0 0 11 16,25-4-15-16,18-5-9 0,22 3-2 15,12-5 2 1,8 1-1-16,-7 2 0 0,-9-2-2 15,-15 2 2-15,-12 0 0 16,-17 2-2-16,-13 6 2 16,-5 0 0-16,-7 0 2 15,0 0 0-15,0 0 0 16,0 0 0-16,0 0 0 16,0 0-2-16,0 0-14 15,0 0-9-15,0 0-11 16,0 0-26-16</inkml:trace>
  <inkml:trace contextRef="#ctx0" brushRef="#br0" timeOffset="88711.5944">25255 16008 22 0,'0'0'113'0,"0"0"-89"0,0 0 2 16,0 0 15-16,0 0-17 15,0 0-17-15,13-81-1 16,-13 81 0-16,0 0-6 15,0 0 0-15,0 0-5 16,0 0-2-16,-5 15-2 16,-16 20 3-16,-14 25 6 15,-7 27 0-15,0 12 0 16,-3 11-1-16,3 2 1 16,5-14 4-16,3-4 3 15,8-18-2-15,3-13 2 16,5-13-1-16,7-20 1 15,7-12-2-15,1-11 5 16,1-4-7-16,2-3 6 0,0 0-2 16,0 0 0-16,0 0 3 15,0 0-4-15,0-3 0 16,0-16-6-16,0-9-26 16,0-13-28-16,0 2-21 15,9-2-29-15,7-7 40 16</inkml:trace>
  <inkml:trace contextRef="#ctx0" brushRef="#br0" timeOffset="89186.1193">25273 15981 23 0,'0'0'44'0,"0"0"-11"0,0 0-10 16,0 0 1-16,0 0-4 15,0 0-11-15,2-5-1 16,-2 5-8-16,0 0 2 16,2 0-4-16,0 0 2 15,0 0-2-15,-2 0-1 16,3 0 2-16,-3 0-2 16,0 0 2-16,0 0-3 15,0 17 0-15,2 6 4 16,0 13 0-16,2 10 0 15,6 10 7-15,-4 8 2 0,3 2-3 16,2 2 7-16,-2-2 0 16,4-3-5-16,1-5 7 15,1 1-9-15,6-6 2 16,-6 0 1-16,1-11-3 16,-3-8-5-16,-5-10 1 15,-2-8-1-15,-2-10 0 16,-4-2 1-16,0-4-1 15,0 0-1-15,0 0 3 16,0 0-3-16,0 0 0 16,0 0-1-16,0 0-6 15,0 0-12-15,0 0-9 16,0 0-18-16,0 0-25 0,0 0 0 16</inkml:trace>
  <inkml:trace contextRef="#ctx0" brushRef="#br0" timeOffset="89462.5327">24925 16646 25 0,'0'0'72'16,"0"0"-35"-16,0 0-34 15,0 0 4-15,0 0-2 16,0 0 7-16,14-9 7 0,10 1 0 16,25-2-6-16,17-4-6 15,15 2-4-15,0 2-3 16,-15 2 0-16,-17-2-6 16,-16 1-51-16,-17 1 4 15,-14-1 14-15,-2-1-27 16</inkml:trace>
  <inkml:trace contextRef="#ctx0" brushRef="#br0" timeOffset="90776.4684">18984 15280 6 0,'0'0'22'0,"0"0"0"16,0 0-2-16,0 0-1 15,0 0 2-15,0 0 1 16,4-4 7-16,-4 4-8 16,0 0-6-16,0 0-7 15,0 0 1-15,0 0-6 16,0 0 2-16,-4 0-1 15,-4-4-4-15,-7 0 2 0,-6-2-4 16,-1 2 4-16,-7-5-2 16,-7 0 0-16,-8-4 1 15,-5 4-1-15,0-5-1 16,4 0 1-16,10 6 1 16,1-5-1-16,10 7 0 15,3-3 0-15,4 1 0 16,5 3 2-16,8 0-2 15,4 5 0-15,-2 0-1 16,2 0 0-16,-2 0 1 16,-1 0 0-16,-1-3 0 15,2 3 0-15,-2-1 0 16,-1-2 0-16,3 1-1 16,-3 0 1-16,3 0 0 15,-3 2-2-15,3-4-1 0,2 0-20 16,-2-2 7-16,2-1-8 15,-2-8-6-15,2-6-16 16,0 2 5-16,0-7 16 16,4-2 18-16,14 1-4 15</inkml:trace>
  <inkml:trace contextRef="#ctx0" brushRef="#br0" timeOffset="91360.9954">18589 14843 29 0,'0'0'44'0,"0"0"-31"15,0 0-12 1,0 0 3-16,0 0-3 0,0 0-1 16,-6 18-1-16,-4 4 1 15,-9 4 2-15,2-2 0 16,1-3 0-16,1-9 0 16,6-1-1-16,2-3 3 15,0 0-3-15,1 3 5 16,-3-3 1-16,5 5-7 15,-3-1 0-15,4 3-1 16,3-1-2-16,0 9 6 16,0 3-3-16,21 8 1 15,6 3-1-15,2-1 0 16,4 0 1-16,0-1 3 16,-1 1-3-16,-3-1-1 0,0 1 1 15,2 0-1-15,-2 1 0 16,-2-6 0-16,2 5 0 15,-1-2 3-15,3-2-3 16,-4 0-2-16,-3-8 2 16,-5-3 4-16,-11-9-3 15,-3-8 0-15,-5 1-1 16,0-5 0-16,0 0 3 16,0 0 9-16,0 0 5 15,0 0 0-15,0 0 2 16,0 0-8-16,0 0-4 15,0 0-2-15,0 0-5 0,0 0 0 16,0 0 0-16,0 0-1 16,2 0-1-16,-2 0-1 15,0 0 3-15,0 0-1 16,0 0-5-16,0 0-9 16,0 0 4-16,0 0-9 15,0 0 3-15,0 0-1 16,0 0-16-16,0 0-8 15,2 0-8-15</inkml:trace>
  <inkml:trace contextRef="#ctx0" brushRef="#br0" timeOffset="92372.5903">24415 15538 3 0,'0'0'4'0,"0"0"-4"16,0 0-1-16,0 0-1 15,0 0 2-15,0 0 0 16,0 0 1-16,0 0-1 16,0 0 1-16,0 0 2 15,0 0-3-15,2 0 1 16,7 0 1-16,5 0-2 15,1 0-2-15,3 0-1 0,-3 0-4 16</inkml:trace>
  <inkml:trace contextRef="#ctx0" brushRef="#br0" timeOffset="93249.8403">24415 15538 12 0,'152'0'12'0,"-152"0"-1"16,0 0-3-16,0 0 9 16,0 0-10-16,0 0 2 15,0 0 1-15,0 0 4 16,0 0 4-16,0 0-8 16,0 0-7-16,0 0 1 0,0 0-1 15,0 0 0-15,0 0 0 16,0 0 4-16,0 0 9 15,0 0 1-15,0 0-4 16,0 0-5-16,0 0-6 16,0 0 5-16,0 0-2 15,0 0 4-15,0 0-1 16,0 0 0-16,0 0-1 16,0 0 2-16,0 0-1 15,0 0-3-15,-10 14-3 16,-14 8 2-16,-5 2 6 15,-9 15 6-15,-2-3-4 0,0 3 3 16,-5 5-8 0,1 2 3-16,-1 4 4 0,-2-6-2 15,0 2-4-15,1 2 0 16,1-4 1-16,3 6-2 16,4 3-6-16,5 10 5 15,-1-5 1-15,1 5 1 16,2-1-4-16,-4-8 2 15,2 0 2-15,2-2-2 16,2-8 1-16,1-4-6 16,1-2 8-16,0-4 1 15,2-6-2-15,5-1-2 16,1-1-2-16,0-2-1 0,2 2 2 16,-3-4 1-16,-3 5-5 15,-1 0 2-15,0-2 1 16,-1 2-2-16,3-4 2 15,-1 0-3-15,1 3 3 16,2-4 0-16,0 0-1 16,2 1 1-16,-2 0 0 15,0 4-2-15,0-1 6 16,2-4-3-16,5-5 0 16,3-6-1-16,8-7 0 15,0 0-3-15,2-4 0 16,-2 0 0-16,2 0 1 15,0 0 2-15,0 0-2 16,0 0 0-16,0 0 1 0,0 0 1 16,0 0-3-16,0 0 0 15,0 0 0-15,0 0-1 16,0 0 0-16,0 0-1 16,0 0-20-16,0 0-8 15,0 0-3-15,0 0-4 16,0 0-8-16,0 0-15 15,0 0-9-15,0 0-23 16,6-8-47-16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8-10T04:37:59.470"/>
    </inkml:context>
    <inkml:brush xml:id="br0">
      <inkml:brushProperty name="width" value="0.05292" units="cm"/>
      <inkml:brushProperty name="height" value="0.05292" units="cm"/>
      <inkml:brushProperty name="color" value="#FF0000"/>
    </inkml:brush>
  </inkml:definitions>
  <inkml:trace contextRef="#ctx0" brushRef="#br0">9212 7457 1 0,'0'0'17'16,"0"0"-11"-16,0 0-1 15,0 0-2-15,0 0 3 16,0 0 9-16,0 0-8 16,0 0 3-16,-2 0-4 15,2 0-1-15,0 0-4 16,0 0 2-16,0 0 0 0,0 0-2 15,0 0-1-15,0 0 0 16,0 0-3-16,0 10-3 16,5 6 4-16,13 8 0 15,7 7 4-15,-6-3-4 16,3-4 4-16,-3-4 1 16,-2-4-3-16,-1-2 0 15,-3-5-1-15,0-2 2 16,1-3 0-16,-1-3 1 15,-1-1 1-15,3 0 9 16,14-17 23-16,18-25-9 16,17-17-10-16,21-12-12 0,22-10-2 15,15-5 1-15,16-1-2 16,5 10-1-16,-14 8 0 16,-19 19 0-16,-33 14 1 15,-27 11 0-15,-24 12-1 16,-13 5 3-16,-6 2 4 15,-4 4 11-15,-1 0-11 16,-2 0 2-16,2 0-3 16,-2-1-1-16,0 2 1 15,0-1-5-15,0-1 1 16,0 3 1-16,0 0 2 16,0-1-2-16,0 1 3 15,0-3-4-15,0 3-2 0,0 0 3 16,0-2-3-16,0 2 0 15,0 0-3-15,0 0 0 16,0 0-2-16,0 0 0 16,0 0-9-16,0 0 0 15,0 0-5-15,0 0-17 16,0 0-17-16,0 0-20 16</inkml:trace>
  <inkml:trace contextRef="#ctx0" brushRef="#br0" timeOffset="5294.022">11354 7288 3 0,'0'0'19'0,"0"0"-13"16,0 0-6-16,0 0-8 15,0 0 2-15,0 0 6 16,0 0 2-16,-2-3-2 15,2 3 0-15,0 0-2 16,0 0-1-16,0 0-2 16,0 0 5-16,0 0-2 15,0 0 1-15,0 0 1 16,0 0 1-16,0 0 1 16,29-4-2-16,26-6 5 0,23-6 2 15,14-3 11-15,-3 0-5 16,-12 2-5-16,-12 5-6 15,-11 2-2-15,-7 0 2 16,-9 1-2-16,-5-1 2 16,-8 3-2-16,-8 1 0 15,-5 1 0-15,-6 1 0 16,-4-1 3-16,-2 1-1 16,0 3-1-16,0 1-1 15,0-3-3-15,0 2-1 16,0-2-3-16,0 2-25 15</inkml:trace>
  <inkml:trace contextRef="#ctx0" brushRef="#br0" timeOffset="5826.6015">11286 7810 6 0,'0'0'28'0,"0"0"-2"16,0 0-19-16,0 0 15 15,0 0-2-15,0 0-13 16,0-24-7-16,0 24-5 16,0 0 4-16,0-4 1 15,33-2-3-15,17-4 2 16,24-6 1-16,15 0 0 16,12-2 3-16,3 1-2 15,5-4-2-15,7 0 1 16,2 0 0-16,-4 3 0 15,-19 2 5-15,-21 4-5 16,-29 5 0-16,-23 2 0 16,-11 1 0-16,-7 2 2 0,-1-3 1 15,-3 4-2-15,0-2 17 16,0 0-5-16,0 0-2 16,0 3-10-16,0-1 0 15,0 1-2-15,0-3 1 16,0 2-8-16,0 1-19 15,0 0 3-15,0 0-6 16,0 0-14-16,0 0 14 16</inkml:trace>
  <inkml:trace contextRef="#ctx0" brushRef="#br0" timeOffset="11053.6178">13939 7149 0 0,'0'0'6'0,"0"0"1"16,0 0-2-16,0 0-3 15,0 0 0-15,0 0 5 16,0 0-1-16,-45-25-5 16,32 21-1-16,-3 2 0 15,0 2-1-15,0 0 2 0,1 0-2 16,1 0-2-16,6 0 3 15,-3 2-2-15,-5 13 0 16,-1 7 0-16,-8 9 0 16,0 3 1-16,5 2 0 15,3 1 1-15,5-7-2 16,7-4-1-16,5-2 3 16,0 0 1-16,0-1-1 15,12-2 1-15,12 3-1 16,11 1 1-16,8 2-1 15,6 6 3-15,-6-3-3 16,-6-1 0-16,-10 2 0 0,-8-3 0 16,-9 1 0-1,-8 0-3-15,-2 3 3 0,0 5-1 16,-20 2 2-16,-13 3-2 16,-7 1 2-16,0-6 4 15,-3-7-5-15,6-5 0 16,3-9 4-16,1-7-2 15,2-4 8-15,2-5 2 16,0 0 1-16,8-8 10 16,6-10-12-16,7 0 19 15,4 0-17-15,4-5-5 16,0 1-6-16,0 0 1 16,14-1 3-16,9 0 0 15,-2 4 0-15,2 2-6 16,-3 5 0-16,-5 8-2 0,2 4 0 15,-5 0-8-15,7 0 3 16,2 20 1-16,6 11 4 16,4 9-1-16,3 7-1 15,2 16 4-15,2 13 0 16,-1 7 0-16,-1 9 0 16,-1-4 0-16,1-4 0 15,0-2 0-15,2 0 3 16,-5-4 3-16,-1-5-4 15,-6-13 8-15,-3-12-8 16,-6-12-2-16,-1-9 0 16,-5-6 0-16,0-6 1 0,-4-3-1 15,0-7 0-15,-3-1 1 16,-4-2 0-16,2-2 2 16,-2 0-3-16,0 0-1 15,0 0-12-15,0 0-1 16,0 0-5-16,0-2-2 15,0-19-35-15</inkml:trace>
  <inkml:trace contextRef="#ctx0" brushRef="#br0" timeOffset="16325.489">14785 7778 13 0,'0'0'35'16,"0"0"-2"-16,0 0-8 0,0 0-11 16,0 0-3-1,0 0-11-15,0 0 5 0,2-102 7 16,5 86-11-16,0 5 0 16,4-5 0-16,4 1-1 15,10-6-1-15,10-1 1 16,12-3 1-16,14-1-1 15,1 4-3-15,-8 8 3 16,-15 5-3-16,-14 9 1 16,-10 0-11-16,-1 2 1 15,-3 16 1-15,-5 8 1 16,-1 9 8-16,-5 2 0 16,0 10 2-16,-5 3 1 15,-16 5 2-15,-10 0-3 0,-17 5 0 16,-10 3 3-16,-4-2-2 15,4-2-1-15,7-7 2 16,13-10-1-16,9-9-2 16,9-14 2-16,9-9-1 15,6-8 0-15,5-2 3 16,0 0 2-16,0 0 2 16,0 0 2-16,0 0 1 15,0 0 2-15,0 0-11 16,14 0 3-16,15 0-2 15,13-6-2-15,14-2 6 16,11 0-6-16,8 6 0 16,1 2 4-16,-5 0-4 0,-8 0 0 15,-18 0-4-15,-10 5 2 16,-6 2 1-16,-4-3 1 16,-3-2 1-16,-6 0 1 15,-8 0-2-15,-3-2 0 16,-3 0-3-16,-2 0-4 15,2 0-11-15,0 0-4 16,-2 0-9-16,2 0-33 16</inkml:trace>
  <inkml:trace contextRef="#ctx0" brushRef="#br0" timeOffset="16597.062">15903 8021 31 0,'0'0'24'0,"0"0"-24"16,0 0 19-16,0 0 1 15,0 0-20-15,0 0-2 16,2-56-2-16,-2 56 4 16,0 0-7-16,0 3-1 15,0 26 1-15,0 17 7 16,-11 18 1-16,1 4-1 15,-2 0 1-15,3-8 0 16,5-12 2-16,2-7-3 0,2-11-15 16,0-6-25-16,0-8 23 15</inkml:trace>
  <inkml:trace contextRef="#ctx0" brushRef="#br0" timeOffset="17277.6071">16300 7385 4 0,'0'0'12'0,"0"0"-3"16,0 0 2-16,0 0 4 15,0 0-5-15,0 0-7 0,-15-66-1 16,15 66-1-16,0 0-1 15,0 0-7-15,0 17-12 16,0 19 19-16,10 9 2 16,4 7-2-16,-1 7 1 15,2-1 3-15,6-2-4 16,4 2 0-16,6-5-4 16,6-6 8-16,6-4-3 15,6-12 1-15,4-6 0 16,1-14-2-16,-1-8-16 15,1-3 9-15,-5-9-1 16,-7-21-10-16,-9-10 17 16,-8-4-2-16,-12 3 3 0,-5 2 0 15,-4 11 5-15,-4 12 18 16,0 7 0-16,0 6-17 16,0 1 10-16,0 2-4 15,0 0-11-15,0 0 0 16,0 0-2-16,0 0-1 15,0 0 0-15,0 0 0 16,0 0-6-16,0 18 4 16,0 12 3-16,0 10 1 15,-2 13 1-15,0 7 1 16,-1 8 0-16,3 10 2 16,0 9 0-16,0 6 8 0,0 0-3 15,3-8 2-15,14-4-7 16,5-7 6-16,-1-10-7 15,0-12-2-15,-5-13 0 16,-3-15 3-16,-6-12-4 16,-4-8 1-16,-1-4 5 15,0 0 0-15,-2 0 5 16,2 0-7-16,3 0 11 16,-1-11-15-16,-2-13-42 15,0-7-34-15,-2-6 16 16</inkml:trace>
  <inkml:trace contextRef="#ctx0" brushRef="#br0" timeOffset="17706.0647">17642 7797 3 0,'0'0'21'0,"0"0"0"0,0 0-10 16,0 0-6-16,0 0-4 15,0 0-1-15,-19-29-12 16,15 43 4-16,0 22 8 16,1 16 1-16,1 14-1 15,0 17 0-15,2 1 2 16,0-2 1-16,0-7-2 16,0-17-1-16,0-10-1 15,0-10 1-15,0-12 0 16,4-7 3-16,-1-11 0 15,-3-3-3-15,0-4-6 16,0-1 3-16,0 0-11 16,0 0-17-16</inkml:trace>
  <inkml:trace contextRef="#ctx0" brushRef="#br0" timeOffset="19618.5747">18060 7375 3 0,'0'0'8'0,"0"0"-5"16,0 0 0-16,0 0-4 0,0 0 2 16,0 0 0-16,0 0 0 15,0 0-1-15,0 0-2 16,0 0 2-16,0 0 2 16,0 0-1-16,0 0 2 15,0 0-3-15,0 0 1 16,0 0 1-16,0 0-2 15,0 0 0-15,0 0-4 16,0 0 4-16,0 0 3 16,0 0-2-16,0 0-1 15,0 0 0-15,0 0-1 16,0 0 1-16,0 0 0 16,0 0-1-16,0 0 1 15,0 0 0-15,0 0 0 0,0 0-2 16,0 0 2-16,0 0 1 15,0 0 0-15,0 0 1 16,0 0 0-16,0 0 0 16,0-3 5-16,0-2-2 15,0-3 6-15,0-2-7 16,0-1-4-16,0 1 10 16,0-1-1-16,0-3 7 15,0-1-15-15,5 2 4 16,-3-4 1-16,0 1-6 15,1 3 1-15,-1 1-1 16,-2 2 0-16,2 3 0 16,-2 4 0-16,0-2 0 0,0 4 0 15,0 1 0-15,0 0 0 16,0 0 0-16,0 0 0 16,0-3-1-16,0 3 3 15,0 0-2-15,0 0 0 16,0 0-7-16,-2 9-1 15,-17 19-3-15,-5 14 10 16,-4 10 1-16,-3 7 0 16,4 2 1-16,8 6 0 15,11-1 2-15,8 4-3 16,0 1 1-16,4-2 0 16,21-7 1-16,8-7-2 0,9-10 1 15,10-7 5-15,8-7-1 16,2-13-1-16,-2-11-4 15,-11-7-4-15,-8 0 2 16,-8-9 2-16,-8-19 0 16,-8-10 3-16,-1-7 1 15,-12 4-2-15,-4-2 1 16,0 12-3-16,0 10 2 16,-6 11 22-16,-2 6-16 15,2 4-8-15,-11 0-8 16,-12 22-2-16,-12 12 6 15,-1 6 4-15,0 4-3 16,3-2 4-16,6-4-1 16,4-1 2-16,5-5-1 15,2-1-2-15,6-4-1 0,7-3-26 16,9-8-33-16</inkml:trace>
  <inkml:trace contextRef="#ctx0" brushRef="#br0" timeOffset="19903.8308">19119 7841 100 0,'0'0'28'0,"0"0"-28"0,0 0-2 16,0 0-8-16,0 0-21 15,0 0 20-15,-2 52 11 16,-10-24 0-16,3 5 0 16,1 10 0-16,-2 7 0 15,3 8 1-15,3 0-2 16,0-3 5-16,0-5-2 16,-1-8-2-16,-2-5 0 15,0-4-38-15,-1-7-4 16</inkml:trace>
  <inkml:trace contextRef="#ctx0" brushRef="#br0" timeOffset="24275.6084">20208 7474 4 0,'0'0'5'15,"0"0"18"-15,0 0-11 16,12-109 1-16,-12 76 0 16,0 4-9-16,-6 1 1 15,-7 4 2-15,-5 4-7 16,-1 2 2-16,-2 5 1 16,-8 5-3-16,-6 7-9 15,-15 1 9-15,-10 0-2 16,-2 1 1-16,-3 16 1 15,13-1 0-15,4 1-1 16,11-2-1-16,8-1 2 16,2 0 0-16,9 0-1 0,-2 4-2 15,4 3-1-15,1 8 2 16,-1 5-3-16,5 1 5 16,3 8 0-16,2-3 0 15,6 1 6-15,0-5-6 16,10 0 0-16,19 0 6 15,11 0-4-15,11-2-1 16,7-2 4-16,9 1 9 16,2-6 4-16,0-3-11 15,-5-1-5-15,-8-1-2 16,-9-4 1-16,-11 1-1 16,-9-1 0-16,-8 4 0 0,-3 3-4 15,-5 0 2-15,-2 2 2 16,0 2 0-16,-2 4-1 15,-3 3 1-15,0-1 0 16,1 4 0-16,-5-7 0 16,0-4-2-16,0-3 1 15,0-7-1-15,0 0 2 16,-16-4-1-16,-2-5 0 16,-11 2 1-16,-11-5 0 15,-13-2 5-15,-12-4-2 16,-4 0-1-16,0-12 1 15,9-20 3-15,7-7-2 16,8-5 1-16,14-8 13 0,11-8 13 16,16-5-19-16,4-2-4 15,15-2-6-15,36 1 15 16,22-3-11-16,23 4-2 16,16-1-1-16,6 5 3 15,-2 7-5-15,-11 9 2 16,-16 9-3-16,-27 7 2 15,-22 14-2-15,-20 4 0 16,-13 9 0-16,-5 4-1 16,-2 0-3-16,0 0 1 15,0-2-4-15,0 2-16 16,0 0-11-16,0-2 10 0,0 2-6 16,0 0-2-1,0 0-12-15,0 0-4 0</inkml:trace>
  <inkml:trace contextRef="#ctx0" brushRef="#br0" timeOffset="24953.0354">20943 6888 24 0,'0'0'26'16,"0"0"6"-16,0 0-3 15,0 0 4-15,0 0-20 16,0 0-13-16,110-65-9 16,-110 80-13-16,0 8 10 0,-2 19 5 15,-10 21 1-15,-1 25 6 16,-3 18 0-16,3 11 0 16,7-5 3-16,6-8 0 15,0-14 0-15,4-10-3 16,25-11 2-16,6-15-2 15,5-12 5-15,7-16-4 16,4-10 4-16,-2-14 1 16,3-2 1-16,-4-9 0 15,0-27 0-15,-8-17-4 16,-9-5-1-16,-11-1-2 16,-11 8 1-16,-9 12 9 0,0 14-1 15,0 8 11-15,-5 9-9 16,-8 8-6-16,-5 0-5 15,-13 8-5-15,-12 28-6 16,-10 14 10-16,-2 15-1 16,3 8 1-16,8 8-3 15,5 7 4-15,11 13 0 16,8 6-2-16,11 6 2 16,9-9 3-16,0-9-2 15,22-13 1-15,9-8 0 16,4-4-2-16,0-5 0 15,-12-6 1-15,-7-6-1 16,-16-1-2-16,0 2 1 16,-33 2-1-16,-27 1 2 15,-19-1 0-15,-10-10 4 0,3-8-2 16,10-10 4-16,14-12 0 16,1-9-3-16,1-7 7 15,2 0-5-15,10 0 2 16,7-1-2-16,15-5-3 15,8-2-2-15,5-2-20 16,-1-4-38-16,-1-6-58 16</inkml:trace>
  <inkml:trace contextRef="#ctx0" brushRef="#br0" timeOffset="32751.8111">12374 8131 0 0,'0'0'0'0,"0"0"0"16,0 0 0-16,0 0 0 15,0 0 0-15,0 0 1 16,0 0-1-16,45 0 2 16,-45-2-2-16,0 2 1 15,0-3 0-15,0 2 4 16,-20-5-1-16,-13 2-1 16,-15 2-3-16,-12 0 2 15,-6 2-2-15,-11 0 0 16,0 0-2-16,-2 0 1 15,2 0 2-15,1 14-2 16,3 2 2-16,2 0-1 0,1 1 0 16,3-5 0-1,7 3 0-15,4 0 0 0,3 0 0 16,6-1 0-16,5-2 0 16,7-1 1-16,5-4-1 15,10 0 1-15,9-6-1 16,5 4 0-16,6-5 3 15,0 1-2-15,0-1-1 16,0 3 0-16,0-2 0 16,0-1 0-16,0 3 7 15,0-3-2-15,0 0-4 16,0 0 1-16,0 0-1 0,11 0-1 16,4 0-1-1,9 0 1-15,8 0 3 0,11-13-3 16,17-4 3-16,17-7-3 15,31-11 4-15,23-7-3 16,20-5 0-16,8 0 2 16,-12 8 18-16,-30 18-20 15,-30 11-1-15,-35 10 0 16,-21 0-2-16,-13 0 1 16,-9 0 1-16,-7 0 1 15,-2 0-1-15,0 0 0 16,0 0 1-16,0 0 0 15,0 0-1-15,0 0 0 0,0 0-1 16,0 0-6 0,0 0 7-16,0 0-6 0,0 0 5 15,0 0-9-15,-7 0-3 16,-4 0 0-16,-11 2-6 16</inkml:trace>
  <inkml:trace contextRef="#ctx0" brushRef="#br0" timeOffset="34828.2034">23490 7574 42 0,'0'0'6'16,"0"0"-6"-16,0 0 0 15,0 0 0-15,0 0-3 16,0 0 0-16,44-71-1 0,-44 67 4 16,0 0 3-1,0-2-3-15,0-2 1 0,0-1-2 16,-8-6-2-16,-17 3 1 16,-2 0 1-16,-6 1-3 15,0 4 1-15,4 5 1 16,2 2-1-16,5 0 2 15,2 2-8-15,-1 14 9 16,4 5-3-16,-1 5-2 16,7-1 4-16,9 5 1 15,2 4-1-15,2 9-1 16,31 8 2-16,14 12 0 16,9 10 5-16,4 4-2 0,-4 3-1 15,-14 1-2-15,-11-3 0 16,-15-8-1-16,-14-8-4 15,-2-7 5-15,-14-15 0 16,-28-6-5-16,-20-7 5 16</inkml:trace>
  <inkml:trace contextRef="#ctx0" brushRef="#br0" timeOffset="35092.0332">23051 8456 16 0,'0'0'16'16,"0"0"13"-16,0 0 3 15,0 0-16-15,0 0-15 16,0 0-2-16,11-36-2 16,-4 40-14-16,4 28 8 0,7 19 7 15,0 20 0-15,-3 14 2 16,1 5 2-16,-1 0-2 16,4-2 0-16,0-6 1 15,1-5 1-15,-1-10-2 16,-4-4 1-16,-4-9 1 15,-4-8-2-15,-3-6 1 16,1-7-2-16,-1-5-3 16,0-9-17-16,1-5-20 15</inkml:trace>
  <inkml:trace contextRef="#ctx0" brushRef="#br0" timeOffset="35946.0348">24286 7994 31 0,'0'0'24'15,"0"0"-15"-15,0 0-1 0,0 0-2 16,0 0-6-16,0 0-3 15,164-73 3-15,-108 62 1 16,7 4 4-16,5 7 2 16,-1 0 0-16,-7 0-7 15,-18 0-2-15,-17 11 0 16,-17 6-8-16,-8 9-2 16,0 10-8-16,-27 18 7 15,-18 17 13-15,-14 12-1 16,-7 5 2-16,-1-1-1 15,5-9 0-15,6-12 0 0,12-8 0 16,3-10 0 0,10-6 0-16,2-7 0 0,12-9 0 15,8-11 0-15,4-4-2 16,5-9 0-16,0-2 4 16,0 0 6-16,0 1 34 15,20 2-20-15,44 5-9 16,44 2-8-16,27 2 1 15,15 0-5-15,-5-2 5 16,-18-2-2-16,-25 2-2 16,-31-4 2-16,-30-5-3 15,-26-1-1-15,-13 0 1 16,-2 0-1-16,0 0 8 16,0 0-2-16,0 0 1 0,0 0-1 15,0 0-4-15,0 0-2 16,0 0-12-16,0 0-9 15,0 0 1-15,0 0-12 16,0 0-27-16</inkml:trace>
  <inkml:trace contextRef="#ctx0" brushRef="#br0" timeOffset="36285.0249">25583 8624 132 0,'0'0'12'0,"0"0"8"16,0 0-20-16,0 0-2 16,0 0-17-16,0 0-39 15,2 19 30-15,-23 26 27 16,-6 5 2-16,-8 7-1 0,-7-5 0 16,-3-2 4-1,-6 0-4-15,4-2-32 0,5-4 3 16</inkml:trace>
  <inkml:trace contextRef="#ctx0" brushRef="#br0" timeOffset="36808.5415">26086 7849 0 0,'0'0'34'0,"0"0"-9"15,0 0-17-15,0 0-3 16,0 0-3-16,0 0-3 15,104 1 1-15,-46 16-1 16,-2-2 1-16,-11 0 0 16,-12-4 0-16,-9-1-3 15,-10 0 2-15,-7-2-6 16,-5 3-4-16,-2 5-8 16,0 7 4-16,-27 10 8 0,-9 5-1 15,-6 2 7-15,2 4 1 16,2-2 0-16,7-1 0 15,6-8 0-15,6-8 0 16,7-11 0-16,10-9 0 16,2-3 0-16,0 2 0 15,0 1 0-15,14 5 0 16,19 0 4-16,9 0 5 16,7 2 3-16,-9-4-7 15,-11 2-1-15,-13 0-4 16,-14 4-9-16,-2 6-6 15,0 8 11-15,-5 10-2 16</inkml:trace>
  <inkml:trace contextRef="#ctx0" brushRef="#br0" timeOffset="37094.9108">26817 8737 252 0,'0'0'25'0,"0"0"-14"16,0 0-11-16,0 0-13 15,0 0-61-15,0 0-41 16,21 38 103-16,-38-8-18 16,-5 0 6-16,-7-4 4 15</inkml:trace>
  <inkml:trace contextRef="#ctx0" brushRef="#br0" timeOffset="37716.0183">27866 8099 64 0,'0'0'12'0,"60"-118"22"15,-45 84-16-15,-5 12 5 16,-3 10-19-16,-7 6 2 15,2 3 5-15,-2 3-10 16,0-1-1-16,0 1-5 16,0 0 0-16,0 0 5 15,0 0-8-15,0 1-8 16,-19 22 11-16,-2 13 3 16,-8 8 4-16,2 8-2 0,0 8 0 15,5 4 1-15,1 2-1 16,6-3 2-16,9-9-1 15,1-10-1-15,5-12 1 16,0-6-2-16,0-4-7 16,13-8-6-16,3-2 3 15,4-8 3-15,2-4 4 16,5 0 4-16,4-4 1 16,3-15-1-16,-3-8 1 15,-4-3 8-15,-3-4 9 16,-8 4 15-16,-6 4-21 15,-4 9 14-15,-4 13 3 16,-2 4-23-16,0 0-6 0,0 0-6 16,0 0-8-16,0 7 1 15,0 13-1-15,0 7 8 16,0 8 6-16,0 3 1 16,0 7-1-16,0 4 0 15,0 0 0-15,0-2 4 16,0 0-4-16,-2-3 0 15,-8-5-1-15,4 0-15 16,-3-7-4-16,2-4-10 16,0-2-2-16,3-3-18 15</inkml:trace>
  <inkml:trace contextRef="#ctx0" brushRef="#br0" timeOffset="37948.9578">28501 8532 153 0,'0'0'42'15,"0"0"-1"-15,0 0-41 16,0 0 0-16,0 0-20 16,0 0-55-16,18-2 45 15,-31 32 25-15,-3 1-7 16,1 0 11-16,1 4 1 15,3-1-13-15,9 0 2 0,2-1-7 16,0 2-15 0</inkml:trace>
  <inkml:trace contextRef="#ctx0" brushRef="#br0" timeOffset="38383.8568">29127 8085 25 0,'0'0'11'0,"0"0"1"16,0 0-9-16,0 0-3 16,18-103-2-16,-18 93-16 0,-3 1 13 15,-5 3 3 1,1-1 1-16,3 6 0 0,2-1 1 15,-1 2-3-15,-8 0-6 16,-2 14-1-16,-10 16 10 16,3 8 0-16,7 7 0 15,7 5 0-15,6 2 0 16,0 7 0-16,15-1 0 16,12 0 0-16,4-5 1 15,6-6 3-15,4-4 1 16,-5-7 1-16,-5-8-3 15,-14-8-3-15,-7-5-7 0,-10-7 7 16,0 4-7 0,-27-1 7-16,-18 6 1 0,-18-1 0 15,-8-1 6-15,3 1-4 16,3-1-1-16,11-1-2 16,11-2-16-16</inkml:trace>
  <inkml:trace contextRef="#ctx0" brushRef="#br0" timeOffset="38572.5113">29086 8169 188 0,'0'0'9'16,"43"-112"38"-16,-27 86-35 0,-3 14-1 15,12 6-11-15,13 6-30 16,12-2-16-16,4 2-7 15,-11 0-1-15,-14-4 24 16,-9-2 18-16</inkml:trace>
  <inkml:trace contextRef="#ctx0" brushRef="#br0" timeOffset="38811.8935">29824 8279 238 0,'0'0'6'0,"0"0"10"0,0 0-16 15,0 0-25-15,0 0-6 16,0 0 27-16,-29 163 3 16,1-91-3-16,-15-4-9 15,-3-6-12-15,-6-7-13 16,8-11 5-16,13-6-4 15,10-8 18-15,13-6-11 16</inkml:trace>
  <inkml:trace contextRef="#ctx0" brushRef="#br0" timeOffset="39255.3224">30377 8071 13 0,'0'0'25'16,"0"0"-8"-16,0 0-3 0,0 0-14 16,0 0-1-16,0 0 0 15,5-36-3-15,-5 33 4 16,-8 2-1-16,-2 1-1 16,-9 0-8-16,-7 5 8 15,-8 24-1-15,-6 9 1 16,1 10 1-16,1 12 1 15,4 4 0-15,6-1 0 16,3-1 0-16,9-6 0 16,7-2 0-16,5 4 0 15,4-4-1-15,0 0-3 16,11-8-8-16,16-7-1 0,2-9 1 16</inkml:trace>
  <inkml:trace contextRef="#ctx0" brushRef="#br0" timeOffset="39404.6865">30256 8781 4 0,'0'0'35'0,"0"0"-10"16,12-105-11-16,-12 73 0 16,-6 6-14-16,-11 7-1 15,-5 11-3-15,-14 8 1 16,-12 0 1-16,-12 19-2 16,-5 9 1-16,5 9 2 15,13-4-35-15,13 2 9 16</inkml:trace>
  <inkml:trace contextRef="#ctx0" brushRef="#br0" timeOffset="39621.0796">30682 8671 207 0,'0'0'25'15,"0"0"-25"-15,0 0-19 16,0 0-40-16,-44 111 34 16,21-62 12-16,-4-6-6 15,6-10-5-15,-2-5 5 16,3-8-1-16,7-4-2 16</inkml:trace>
  <inkml:trace contextRef="#ctx0" brushRef="#br0" timeOffset="40004.6631">31444 8113 153 0,'0'0'17'16,"0"0"10"-16,0 0-25 15,0 0-2-15,0 0-31 16,0 0-17-16,27-78 31 0,-27 78 17 16,0 0 0-1,2 0 0-15,0 0-6 0,1 0-10 16,3 8 11-16,1 14 4 16,2 4 1-16,-2 8-3 15,-5 13 3-15,-2 10-3 16,0 10 2-16,-13 5 0 15,-12 2 0-15,-4-2 2 16,-4 1-2-16,-5-2 1 16,-3-3 0-16,-3-6 0 15,1-7 2-15,-1-7-1 16,6-7-1-16,3-7-16 16,2-7-19-16</inkml:trace>
  <inkml:trace contextRef="#ctx0" brushRef="#br0" timeOffset="40168.6662">30963 8765 189 0,'0'0'27'16,"0"0"-2"-16,0 0-10 15,0 0-15-15,0 0-39 16,178-24-65-16,-68 46 34 15</inkml:trace>
  <inkml:trace contextRef="#ctx0" brushRef="#br0" timeOffset="40394.4157">31966 8732 175 0,'0'0'32'16,"0"0"-11"-16,0 0-21 15,0 0-18-15,0 0-55 16,0 0 60-16,-100 117-2 16,48-71-14-16,-4-2-7 0,-4-4-8 15</inkml:trace>
  <inkml:trace contextRef="#ctx0" brushRef="#br0" timeOffset="41037.4965">32447 8347 137 0,'0'0'13'15,"44"-162"10"-15,-39 116-23 16,-5 14 0-16,0 7-6 0,-13 4-37 16,-12-2 12-1,-2 2 23-15,5 3 7 0,-5 5 1 16,1 6-3-16,-1 3 1 16,-6 4-5-16,-4 0 2 15,9 0 4-15,-3 7-6 16,6 12 7-16,3 5-2 15,-3 6 2-15,2 8-3 16,4 12 2-16,5 8 1 16,8 4 1-16,6 3-1 15,0-5-3-15,20-4 0 16,13 0 0-16,9-6 3 0,6-1-2 16,-4-7 2-16,-7-2-1 15,-4-8 1-15,-14-4-3 16,-10-2 2-16,-4-2 0 15,-5 0-2-15,0 2-2 16,0 2 2-16,-16 0-10 16,-1-4 10-16,-2 0-2 15,-1-6 1-15,1-6 3 16,-6-6 1-16,-6-6 0 16,-9 0 0-16,-7-10 0 15,2-12 3-15,7-3-1 16,11-2 6-16,14 4 21 15,9-4 4-15,4-5-5 0,0-7 0 16,17-5-21 0,19-6 5-16,13 0 2 0,11 2-2 15,16 4-7-15,6 8-5 16,12 6 0-16,-1 6-1 16,-1 10-5-16,-12 4 4 15,-20 4-29-15,-22 4-16 16,-20 2-6-16</inkml:trace>
  <inkml:trace contextRef="#ctx0" brushRef="#br0" timeOffset="41256.0721">32792 8696 199 0,'0'0'8'16,"0"0"-16"-16,0 0-3 16,0 0-73-16,-100 103 60 15,55-49 18-15,3-6-11 16,-1-4 9-16,6-8-7 16,-1-7-19-16</inkml:trace>
  <inkml:trace contextRef="#ctx0" brushRef="#br0" timeOffset="41894.2725">33491 8316 98 0,'0'0'21'15,"35"-109"-3"-15,-35 77-17 16,0 6-2-16,-19 1-23 16,-12-2 0-16,-6 1 17 15,-4 6 7-15,1 0-1 16,-6 6 0-16,-4 4 0 0,-3 4-4 16,-2 6 1-1,1 0 1-15,7 0 0 0,9 2 2 16,7 14-6-16,2 1 6 15,4 2 1-15,8 2 1 16,1 0-1-16,5 1-1 16,7 0 1-16,4-2-1 15,0 2 1-15,0-2-4 16,8 1 2-16,15-6 2 16,6-5 0-16,4-3 0 15,5-6 0-15,2-1 2 16,0 0-1-16,-2-4 3 15,-2-6 23-15,-7 0-14 0,-3 3-4 16,-8 6 7 0,-11 1-6-16,-7 0-10 0,0 0-7 15,2 0 0-15,5 17 1 16,4 10 6-16,0 10-1 16,2-3-2-16,0 6 3 15,-3 0 0-15,1 3 0 16,-7 10-1-16,-2 5 1 15,-2 9 0-15,0 7 0 16,-19 6-1-16,-18 6 2 16,-9 1-1-16,-6-9 0 15,2-8 1-15,0-10 3 16,13-12-4-16,8-12-6 16,8-8-22-16,6-9 6 0,1-6-27 15</inkml:trace>
  <inkml:trace contextRef="#ctx0" brushRef="#br0" timeOffset="42075.1035">33563 7772 26 0,'0'0'3'16,"0"0"-3"-16,0 0-25 0</inkml:trace>
  <inkml:trace contextRef="#ctx0" brushRef="#br0" timeOffset="42652.0712">33748 8185 7 0,'0'0'9'15,"-129"187"-1"-15,67-99-2 16,15-8-6-16,13-10-1 0,14-5 1 16,11-9 1-1,9-5 3-15,0-8-2 0,2-11 1 16,27-8 7-16,9-12-2 15,11-8-2-15,7-4 0 16,-3-18-3-16,-1-24-2 16,-10-13-1-16,-4-1 2 15,-11 6-1-15,-14 12 16 16,-11 8 4-16,-2 9 12 16,-33 0-33-16,-25 6-8 15,-17 8 6-15,-8 7 2 16,2 0-3-16,8 24-7 15,11 12 4-15,4 14 2 0,2 11 2 16,0 6 1 0,1 10 2-16,1 5 0 0,3 2 0 15,9 7 1-15,2 9 5 16,9 8-4-16,2 8 2 16,0 9-4-16,-5 5 3 15,-2 11-2-15,-2 1-2 16,-2-6 0-16,-7-6 1 15,-3-15-1-15,-6-19 0 16,-11-14 0-16,-7-16 2 16,-10-13-2-16,-13-9 1 15,-11-8 4-15,-15-8 1 16,-10-5-4-16,-2-6 2 16,0-1-4-16,-6 1 0 0,3 2-23 15,-2 3-40-15</inkml:trace>
  <inkml:trace contextRef="#ctx0" brushRef="#br0" timeOffset="51645.9766">14404 8949 4 0,'0'0'2'0,"0"0"1"16,0 0-3-16,0 0 4 16,123-30-4-16,-75 24 0 15,6 2 5-15,6-2-3 16,0 2 12-16,5-2-13 15,-7 4 7-15,-4 0-7 16,-6 2 3-16,2 0-3 16,-2 0 0-16,6 0-1 15,4 0 0-15,2 0 0 16,4 0 1-16,5 0 1 16,5 4 2-16,8 4 3 0,3 4-2 15,-2 0-4-15,-6-2 8 16,-9 0-7-16,-11-4 2 15,-10-2 3-15,-11 0-5 16,-7 0-2-16,0 1 0 16,2-2 0-16,11 1 0 15,12 0 1-15,12 2-1 16,11-2-1-16,4 2 1 16,0-2 1-16,0 0 1 15,-2 3-1-15,-7-1-2 16,-3 2 1-16,-9-3 0 15,-7 1-2-15,-1 2 2 16,1-1 0-16,1-1 0 0,1 1 0 16,3-1 2-16,0 3-2 15,7 1 0-15,1-2-3 16,8-3 3-16,-3 1 3 16,-4 0-2-16,-7-1 1 15,-4-5-2-15,0 0 0 16,0 0 12-16,6 0-7 15,5 0 2-15,6 0-6 16,8 0 3-16,6 0-3 16,0 0-1-16,-5 1 0 15,0 6-5-15,-4-3 11 16,-2-4-6-16,-1 0 0 16,0 0 0-16,-7 0 1 15,1 0-1-15,-4 0 0 0,-3 0 0 16,-6-2 0-16,-2 2 0 15,-1 0 0-15,2 0 0 16,3 0 0-16,3 0 0 16,-5 0 0-16,-5 0 0 15,-7 0 2-15,-8 0-2 16,-1 0 2-16,2 0-2 16,-2 0 0-16,3 0 2 15,4 0-2-15,-4-6 0 16,-4 2-1-16,-5-1 1 0,-5 4 0 15,0-1 0 1,5 2-2-16,-2 0 2 0,0 0-1 16,-7 0 1-16,-7 0-3 15,-6 0 6-15,-3 0-3 16,-2 0 0-16,4-3 1 16,6 2 1-16,1-1-2 15,12-5 1-15,6 2 0 16,-2-1-1-16,0-1 2 15,-6 2-5-15,-4 0 4 16,-3 2-1-16,-3-1 2 16,1-1 0-16,-3 1-1 15,-1 1 27-15,-2-1-26 16,-1 0 4-16,-1 1-1 16,-1-1-4-16,2 2-1 0,-3 1-1 15,3-2 0 1,-1 2 1-16,-1-2-2 0,2 2 2 15,-3-4 2-15,3 2-2 16,-3 0 1-16,0 0 0 16,1 0 1-16,-3 2-1 15,5-2-1-15,0-1 0 16,-1 0 0-16,3 2 0 16,-2-2 0-16,0 3-2 15,-1-4 2-15,-1 3 1 16,1 0-1-16,-1-1-1 15,-2 2 1-15,-1 0 1 0,-2 1-1 16,0 0 0-16,2-3 0 16,0 3-1-16,2-2 2 15,-1 1-2-15,-1-1 2 16,0-1-1-16,-2 3 0 16,2-1-4-16,-2-2 4 15,0 3 0-15,0-2 1 16,0 2-1-16,0 0-1 15,0 0-1-15,0 0 0 16,0 0 1-16,0 0-2 16,0 0 1-16,0 0 0 15,0 0-3-15,0 0 0 16,0 0 0-16,0 0-4 0,0 0-16 16,0 0 0-1,0 0 19-15,-13 0 1 0,-3 0 5 16,-6 0-1-16,-2 0 1 15,-1 0 1-15,-2 0-1 16,-2 0 2-16,-2 0 0 16,-2 0-2-16,-3 0-2 15,3-2 2-15,-3 2 2 16,1 0-2-16,0 0-5 16,2 0 5-16,2 2-5 15,2 3-3-15,-2 1 4 16,2 0 4-16,1-5 0 15,-1 3 0-15,-6-2 1 16,2 2-2-16,-3 3 2 0,-1-2-2 16,-5 4 1-16,-1 3-2 15,1-1 1-15,-3 3-11 16,5-1 12-16,2-1-3 16,7-5 3-16,4 1 0 15,-4-3-1-15,-2-1 1 16,-5-4 0-16,7 0 3 15,0 0-3-15,4 0 1 16,7 0 5-16,2 0-6 16,4-2 0-16,6 2 0 15,-6-2-3-15,-3 0 3 16,-6-1 2-16,-4-1-1 16,-4-1-1-16,-2 0-1 0,-5-2-5 15,-2 1 12-15,-1 0-9 16,4 2 3-16,3-3 0 15,8 6 0-15,1-2 0 16,1 1 0-16,-1 2 0 16,-4 0-1-16,-4-1 1 15,-6-2 0-15,-3-1 2 16,-4 0-3-16,-1-1 2 16,1-1-2-16,-2-1 1 15,6 1 0-15,-5 1 1 16,3 1-1-16,1-3-1 15,1 2 1-15,0 0 0 16,3 0 0-16,0-2 0 0,-1 3 0 16,-3 0 1-16,-3 2-1 15,-6 2 0-15,-6 0-1 16,-7 0-1-16,-1 0 1 16,-3 0 1-16,2 0 3 15,5 0-3-15,4 0 0 16,8 0-2-16,6 0 5 15,9 0-3-15,8 0 2 16,0 0-2-16,-2 0-4 16,-9 0 4-16,-13-2 0 15,-11 0 2-15,-3-2-2 16,-2 0 0-16,-2-1 0 0,4 4 0 16,5-1-1-1,2-1 1-15,5 3-1 0,6 0 0 16,3 0 1-16,1 0-1 15,3 0 2-15,-4 0-2 16,1-1 1-16,1-3-2 16,-3 1 2-16,1-3 0 15,-6 1 0-15,0 1 3 16,-2-2-3-16,-4 2 0 16,0 2-4-16,3 0 4 15,4-2 1-15,3 0-1 16,3-2 0-16,5 0 0 15,1-2 2-15,1 0-2 16,-3 0 2-16,2 0-3 0,-5 3 1 16,-3-1-4-16,-6 4 2 15,0-5-4-15,-3 3 2 16,-2 0 4-16,10 0 0 16,6 2 0-16,9 0 0 15,6 2-1-15,-4 0 0 16,-4 0 1-16,-7 0 0 15,-3 0-1-15,1 0-5 16,4 0 3-16,4 0 1 16,8 0-5-16,-1 0 2 15,2 0 5-15,-1 2 0 16,1-2 0-16,3 0 0 16,0 0 0-16,3 0 0 0,7 0 0 15,0 2-1-15,3-2 1 16,0 2-2-16,3-2 2 15,-1 2 0-15,-4 0 0 16,-2 0-2-16,-10 2 2 16,-6 3 3-16,-4-2-2 15,2 1-1-15,6 0 0 16,12-4 1-16,3-2-1 16,10 2 2-16,0-2 0 15,0 0-1-15,0 0-1 16,0 0-3-16,0 0 3 15,0 0-2-15,0 0 2 0,-2 4-1 16,0-2 1-16,0 2-1 16,0 0 0-16,0 2-2 15,0 3 2-15,-1-1 1 16,1 5-2-16,2-3 2 16,-2-2-2-16,2-3 1 15,0-4 1-15,0 1 1 16,0-2 2-16,0 0-1 15,0 0 1-15,0 0-2 16,0 0 1-16,0 0-2 16,0 0 1-16,0 0-2 15,0 3 1-15,7-1 0 16,-1-2 0-16,5 3 2 0,-2-3-2 16,2 2 0-1,5-1 0-15,11 2 2 0,9-1 2 16,8-2-2-16,1 0 0 15,-5 0-1-15,-3 0-1 16,-1 0 0-16,1 0 0 16,6-2 1-16,2-4 1 15,4 3-2-15,9 2 0 16,9 0-4-16,10 1 4 16,6 0 0-16,2 0 0 15,-2 0 1-15,-12 0-1 16,-5 0 0-16,-8 0-2 15,0 2 2-15,3 9 0 16,1 1 0-16,11 1 0 0,5 1 0 16,12 3 0-16,1 0 0 15,9-2 1-15,4 2-1 16,2-6 0-16,0 2 0 16,-6-1 0-16,-8-2 1 15,-7-1-1-15,-3 4 0 16,0-1 0-16,3-1 0 15,2 6-2-15,0-1 2 16,0 4 1-16,5 0-1 16,5 2-1-16,6 0 1 15,2-2 0-15,-3 0 0 16,-11-4 1-16,-6-6 0 16,-16 0-1-16,-11-2 0 0,-9-2 0 15,-2 3 0-15,7 0 0 16,10 3 0-16,7 0 0 15,2 2 1-15,1 0-1 16,-7-2 0-16,-2-2 0 16,-7-5 2-16,-5-4-2 15,-8-1 0-15,-10 0 1 16,-6-3 4-16,0-11 29 16,2-3-23-16,5 0-10 15,5 2-1-15,1 3-4 16,4 3 4-16,1 4-2 15,2-1 2-15,-2-2-2 0,0 0 0 16,-1 0 0-16,2-4 1 16,0-2 1-16,1 2 0 15,3-2 1-15,-4 4-1 16,0 2 0-16,-6 2-1 16,-5 0 0-16,-6 0 1 15,-6 2 0-15,0 0 0 16,-3-3 1-16,-2 1-1 15,2-1 1-15,1-1 0 16,4-2-1-16,6 2 0 16,5 0-2-16,6-1 1 15,1 6 1-15,-5 0-3 16,-7 1 6-16,-12-1-3 16,-8-1 2-16,-7 2-2 0,-4 0 2 15,3 0 4-15,2-1 4 16,-3 2-5-16,1-1-2 15,-5 0-3-15,2 2-2 16,-2 0 2-16,0 0-3 16,0 0 3-16,0 0 0 15,0 0-1-15,0-2 1 16,0 2 4-16,0 0-2 16,0 0-1-16,0 0 1 15,0 0-2-15,0 0-3 16,0 0 2-16,0 0 1 0,0 0-1 15,0 0 0-15,0 0 1 16,0 0-4-16,0 0 4 16,0 0-3-16,0 0 3 15,0 0-2-15,0 0 0 16,0 0 1-16,0 0-2 16,0 0 2-16,0 0 0 15,0 0 1-15,0 0 1 16,0 0-1-16,0 0 1 15,0 0 3-15,0 0-3 16,0 0 0-16,0 0-2 16,0-2 4-16,0 2-3 15,0 0 0-15,0 0 2 16,0 0-2-16,0 0 1 16,0 0-1-16,0 0 1 0,0 0-1 15,0 0 1-15,0 0-1 16,0 0 2-16,0 0-2 15,0 0 1-15,0 0-1 16,0 0 0-16,0 0 2 16,0 0 5-16,0 0 9 15,0 0-1-15,0 0-3 16,0 0-5-16,0 0-3 16,0 0-2-16,0 0 1 15,0 0-1-15,0 0-2 16,0 0 0-16,0 0 0 15,0 0 1-15,0 0-1 0,0 0 1 16,0 0-1-16,0 0 0 16,0 0 0-16,0 0-1 15,0 0 1-15,0 0-2 16,0 0 2-16,0 0 0 16,0 0 0-16,0 0 0 15,0 0 1-15,0 0-1 16,0 0 0-16,0 0 0 15,0 0 0-15,0 0 0 16,0 0 1-16,0 0-1 16,0 0 0-16,0 0-1 15,0 0 2-15,0 0-2 16,0 0 1-16,0 0-1 0,0 0 1 16,0 0-1-1,0 0-2-15,0 0 3 0,0 0-4 16,0 0 4-16,0 0 0 15,0 0-3-15,0 0 1 16,0 0 2-16,0 0-5 16,0 0 3-16,0 0-7 15,0 0 3-15,0 0-3 16,0 0 2-16,0 0-6 16,0 0-5-16,0 0-10 15,0 0-6-15</inkml:trace>
  <inkml:trace contextRef="#ctx0" brushRef="#br0" timeOffset="54157.5327">24105 9363 7 0,'0'0'9'16,"0"0"-1"-16,0 0 5 16,0 0-6-16,144-35-3 15,-105 31 2-15,-1 0-6 16,-3 0 1-16,-1 2 0 16,3-2 0-16,4-2 11 0,5 3-11 15,8 2 2-15,2 1 0 16,4 0-3-16,7 0 0 15,8 10 0-15,3 0 0 16,7 2 2-16,1-1-4 16,8-3 4-16,9 4 0 15,6 1-2-15,5 5-2 16,0 5 2-16,-4 0 0 16,-4 0 0-16,-10-1 1 15,-7-6-2-15,-12 2 3 16,-5-2-3-16,-1-2 1 15,2 2 0-15,4 0 0 0,12 2 2 16,7 1-1-16,10 2 2 16,8-1-3-16,6 2 0 15,1-4 0-15,1 1 1 16,-1-2-1-16,-4-1 1 16,-3 1-1-16,2-2 1 15,7-1 0-15,-3-1-1 16,-2-5 0-16,-7-2 0 15,-4 2 3-15,2-3 2 16,9 8 11-16,7 0-12 16,4 4-2-16,3 4 1 15,-3 2-1-15,-4 2-2 16,-9-8 0-16,-18-3 4 16,-11-1-4-16,-12-7 1 15,-1-1 0-15,-2-2-1 0,3 2 1 16,-3 1 0-16,-1 0-1 15,2 7-1-15,-9-1 1 16,-3-4 0-16,-10 3 0 16,-9-7 3-16,-6 0-2 15,-5-4 1-15,-9 0-2 16,-3 0 5-16,-4 0 2 16,-1 0 0-16,3 0-4 15,3 0-3-15,5 0-2 16,2-4 2-16,4-4 0 15,2 1 0-15,9 0 0 0,3 1 0 16,2-1 0-16,0-2 0 16,-5-1-2-16,-2 2 2 15,-9-2 0-15,-2 3 1 16,-6-2 0-16,-1 1 1 16,-5 0 0-16,4-1 0 15,1 1 1-15,2 3-3 16,7-1 0-16,0 0 0 15,1 2-2-15,-8 2 2 16,-5 0-1-16,-9 0 1 16,-8 0 1-16,-2-1 1 15,0 2-2-15,0 1-4 16,0 0-11-16,0 0 6 16,0 0 5-16,0 0 0 0,0 0-1 15,0 0 4-15,0 0-7 16,0 0-1-16,-2 0-1 15,-15 0-6-15,-14 0 8 16,-14 10 8-16,-15-4 0 16,-5-2 2-16,-4-2-2 15,0-2 4-15,5 0-3 16,1 0 0-16,-2 0-1 16,-2-2 0-16,5-8 5 15,0 0-5-15,6-1 0 16,3 4-2-16,1-3 2 15,1 2 2-15,-5 0-2 0,3-1 0 16,-7 6-2-16,0-3 0 16,-7 4 2-16,-5-1-4 15,-1 2 2-15,2-2 1 16,9 2-1-16,8-5 1 16,2-1 1-16,8 3-4 15,-5-1 3-15,-5 2-2 16,-3 1 0-16,-3 1 1 15,-5-4-3-15,5-1 5 16,4 0 0-16,5 2 0 16,9-4 0-16,-1 2 0 15,3-2 0-15,-2-2-1 16,1 1 1-16,3 2 2 0,3-3-2 16,4 2 0-1,2 1 1-15,0-4-1 0,0 3 0 16,0 0 3-16,-2-4-3 15,-7 2 0-15,-4-2 0 16,-1-4 0-16,-3 1 0 16,1 1-2-16,0-5 2 15,2 5-1-15,-1 0 1 16,2 4 0-16,-5 2 1 16,1 2-1-16,-8-3-2 15,-6 2 1-15,-2-3 1 16,-3 0-3-16,5 0 3 15,-3-3-2-15,3 1 2 0,-2 1 0 16,0 3 0-16,-3 0-1 16,-3 2-2-16,2 1 2 15,-5-1 1-15,0-1-1 16,-8 0 0-16,-3-3 1 16,-14 1 0-16,-8-5 2 15,-6 1-2-15,6 4-1 16,4-3 0-16,6 7 1 15,3-1-1-15,-1 0-1 16,5 2 2-16,2-2 0 16,8 0 0-16,5-5-1 15,1 3 1-15,4-1 0 16,3 1-1-16,-1 0 1 16,5 2 0-16,-2 4-1 0,-10 2 2 15,-4 0-2-15,-11 0-22 16</inkml:trace>
  <inkml:trace contextRef="#ctx0" brushRef="#br0" timeOffset="55499.5326">11394 7469 7 0,'0'0'10'0,"0"0"-10"16,-114-2-1-16,52 10-2 16,-16 14 3-16,-15 5-3 15,-5-1 3-15,-3-1 0 16,3 2 1-16,6-5 0 16,8 0 0-16,6 0-1 0,6 0 0 15,1 4-1-15,0 7 1 16,-7 6-1-16,-8 11 1 15,-13 12 0-15,-16 14 0 16,-10 5 1-16,-3-3 0 16,1-8 0-16,2-12-1 15,3-3 0-15,-3-7 2 16,3-2-1-16,-7-2-1 16,-7 0 1-16,-11-1 0 15,-5-4-1-15,1-8 1 16,1-7 4-16,10-8 8 15,10-5 8-15,20 0-12 0,4 1 2 16,6 4-5-16,9-1-4 16,4 5-2-16,12 0 0 15,10 1 0-15,3-3 0 16,4 0 1-16,8-2-3 16,6 2 2-16,4 1-5 15,-1 2 4-15,-1 8-5 16,-7 4 4-16,-7 4 2 15,-1 0 3-15,1-5-2 16,11-6-1-16,12-8 3 16,13-7-2-16,9-7-1 15,6-4 5-15,1 2-5 16,-2 2-1-16,-8 6 1 16,-13 4 0-16,-7 3 1 15,-14 12-1-15,-12 1-1 0,-5 4 1 16,-1 0 0-16,5-2 1 15,21-8-1-15,13-6 0 16,14-6 0-16,6-6 1 16,5 0 4-16,-2-1 2 15,-2-4-2-15,-6 1 8 16,-9-2-3-16,-10 0-10 16,-5 0 0-16,5 0 0 15,4-2 3-15,8-2-2 16,7 1 0-16,8-2 0 15,2 1 3-15,2 2-3 0,0 0 5 16,0 2-4-16,0-2 0 16,0 0-2-16,0-5-23 15,0-10-19-15,2-5 8 16,9-8-2-16,7-7 24 16</inkml:trace>
  <inkml:trace contextRef="#ctx0" brushRef="#br0" timeOffset="56356.5262">6339 8849 7 0,'0'0'9'0,"0"0"-5"15,0 0 1-15,0 0 8 16,0 0-12-16,0 0 4 16,60-78-5-16,-60 76-3 0,0 2-1 15,0 0 2-15,0 0-2 16,0 0-3-16,0 0 2 15,0 0 4-15,-10 18-4 16,-5 14 5-16,-8 10 4 16,-6 10-3-16,-6 4 1 15,-1 3-2-15,-1-4-4 16,1-2 4-16,7-9 6 16,7-6-4-16,6-12-2 15,7-8 1-15,5-6-1 16,2-8 0-16,2 0 29 15,0 1-21-15,0-4 6 0,0 1-12 16,0 2 1-16,0-2 1 16,0 1-7-16,0-1 3 15,-3 3-19-15,1-4 19 16,2 4 1-16,0-5 2 16,0 0-3-16,0 0 2 15,0 0 1-15,0 0-2 16,0 0 0-16,0 0 1 15,0 0-2-15,0 0 0 16,0 0-2-16,0 0 6 16,0 0-4-16,0 0 3 15,0 0 4-15,0 0-7 16,0 0 5-16,0 0-5 0,0 0 0 16,0 0 0-1,0 0-2-15,0 0 0 0,0 2-5 16,0 10-1-16,0 8 4 15,5 8 3-15,1 4 0 16,0 2 1-16,4-6 1 16,1-9 0-16,-2-9 1 15,-5-4-1-15,3-6 5 16,-2 0-4-16,3 0 3 16,19 0 4-16,19 0 14 15,31-18-5-15,14 0-18 16,11 4 2-16,8 5-1 15,-2 9-1-15,11 0-3 16,8 0 2-16,7 9 2 0,10 3-1 16,14-2 0-16,16-6 3 15,18-4-3-15,11 0 3 16,-3 0 6-16,-10 0-4 16,-34 0-4-16,-31 0-1 15,-36 0-1-15,-32 2 0 16,-23-2 1-16,-19 0-2 15,-10 0 2-15,-5 0 1 16,0 0 0-16,0 0 0 16,0 0-1-16,0 0 0 15,0 0-40-15,0 0-42 16</inkml:trace>
  <inkml:trace contextRef="#ctx0" brushRef="#br0" timeOffset="73654.0267">12759 7657 13 0,'0'0'9'15,"0"0"13"-15,0 0-7 16,0 0-2-16,0 0-4 16,0 0 1-16,0 0-4 15,0 0-4-15,0-24-2 16,0 24 1-16,0 0 4 15,0 0 6-15,0 0 9 0,0-1 3 16,0 1-9-16,0 0-5 16,0-4 3-16,0 0-5 15,0-1-2-15,0 2-3 16,0 0 3-16,0 1-1 16,0 2-1-16,0 0-3 15,0 0-2-15,0 0-6 16,-2 0-1-16,-2 7-4 15,-7 27 1-15,-14 27 10 16,-14 32 2-16,-17 23 1 16,-11 21 0-16,-5 11-1 15,5-4 3-15,7-7-2 16,10-17-2-16,7-15 1 0,9-11 0 16,10-10-1-16,2-13-1 15,10-17 2-15,6-19-2 16,4-12 2-16,2-14 0 15,0-2 1-15,0-5 4 16,0-2 3-16,0 0 3 16,0 1-2-16,0-1 1 15,0 0-3-15,0 0-1 16,0 0-5-16,0 0-1 16,0-15-22-16,0-7-21 15,0-15-19-15,22-19-19 16</inkml:trace>
  <inkml:trace contextRef="#ctx0" brushRef="#br0" timeOffset="74224.0521">12791 7566 10 0,'0'0'7'0,"0"0"15"16,0 0-10-16,0 0-7 15,0 0-4-15,0 0-1 16,2-81 0-16,3 75-1 16,1-1 2-16,-3 2-2 0,-3 4 2 15,0 1 6-15,0 0 5 16,0 0-8-16,0 0 3 15,0 0-5-15,0 0 1 16,0 0-1-16,0 0-2 16,0 0-3-16,0 0-4 15,0 12-7-15,2 23 1 16,9 21 9-16,2 24 4 16,3 11 2-16,2 7 18 15,-1 7-7-15,1-3-10 16,5 6 0-16,-4-1-2 15,0-4 11-15,-2-4-6 0,-3-10 6 16,-4-8-3 0,2-5-5-16,-1-9 3 0,-2-10-4 15,-3-10-2-15,-1-11 1 16,0-8-2-16,-3-8 5 16,-2-4-4-16,2-3 1 15,-2-6-2-15,0 0 4 16,0-6 1-16,0-1 2 15,2 0-6-15,-2 0-1 16,0 0-10-16,0 0-14 16,0 0-9-16,0 0-6 15,0 0-5-15</inkml:trace>
  <inkml:trace contextRef="#ctx0" brushRef="#br0" timeOffset="74477.8097">12358 8422 4 0,'0'0'0'0,"0"0"-4"15,0 0 4-15</inkml:trace>
  <inkml:trace contextRef="#ctx0" brushRef="#br0" timeOffset="74791.8167">12358 8422 13 0,'172'-36'19'16,"-92"7"-14"-16,-2 4-4 16,-9 0-1-16,-11 3 1 15,-8 0 2-15,-13 2-1 16,-10 3-2-16,-10 7 6 16,-7 3 4-16,-8 3 10 0,-2 4 6 15,0 0-7-15,0 0-12 16,0 0-1-16,0 0-6 15,0 0-2-15,0 0-5 16,0 0 3-16,2 0-2 16,-2 0 0-16,3 0 0 15,-1 0 3-15,-2 0 3 16,2 0 1-16,-2 0 0 16,0 0 3-16,0 0-3 15,0-2-1-15,0 2-24 16,0 0-25-16,0 0 11 15</inkml:trace>
  <inkml:trace contextRef="#ctx0" brushRef="#br0" timeOffset="75288.5003">13105 8410 10 0,'0'0'15'16,"0"0"-10"-16,0 0-5 16,0 0-5-16,0 0 5 15,0 0 0-15,7-10 7 16,28-7 12-16,21-9 0 15,20-7-13-15,4-2-2 16,-2 3-3-16,-14 8 0 0,-12 2-1 16,-10 4 2-16,-8 6-1 15,-12 0 0-15,-6 6-1 16,-8 2 0-16,-3 0 0 16,-5 2 0-16,0 2 0 15,0 0-12-15,0 0-13 16,0 0-24-16</inkml:trace>
  <inkml:trace contextRef="#ctx0" brushRef="#br0" timeOffset="75662.0011">13374 8562 24 0,'0'0'12'0,"0"0"-11"16,0 0-1-16,0 0 0 16,0 0 0-16,0 0 0 15,0 2 0-15,0-2-1 16,21 0 1-16,14-10 5 15,23-14 3-15,15-6-3 0,6-2 0 16,-8 2-4 0,-13 8 0-16,-20 6-2 0,-16 8 2 15,-13 2 1-15,-5 3 2 16,-1 2 1-16,-3 1-4 16,2-2-1-16,0 2-3 15,-2 0-3-15,0 0-9 16,0 0-25-16</inkml:trace>
  <inkml:trace contextRef="#ctx0" brushRef="#br0" timeOffset="79862.4674">21324 7700 10 0,'0'0'22'0,"0"0"-19"16,2-110-1-16,-2 63 0 15,-24-3-2-15,-11-10 0 16,-19-10 0-16,-15-7-7 16,-18-5 7-16,-16-2-1 15,-14 2 2-15,-18 5 1 16,-18 8-2-16,-12 2 0 15,-15 5 0-15,-10 2 0 16,-5 2 2-16,-13 4 0 16,-4 4-2-16,1 6 5 0,-8 10 1 15,1 7 0 1,-7 12-6-16,-5 7 6 0,6 4-4 16,7 4-1-16,14 0 1 15,21 0-1-15,19 8 1 16,14 6-2-16,11 2 0 15,2 2 1-15,0 3-2 16,-3 6 2-16,8 2-1 16,4 2 0-16,9 3 0 15,16 4 0-15,6 6 0 16,7 6 0-16,6 3-2 16,3 2 2-16,4 2 0 15,3 0 0-15,6 0 1 16,2-3-1-16,7-2 0 15,3-5-1-15,-3-5 2 0,0 0 0 16,-4 0-1-16,-1-4 0 16,1-1 2-16,2-4-2 15,6-3 1-15,6 1-1 16,2-2 0-16,4 1-3 16,2 2 3-16,4 3-2 15,-1 3 2-15,-1 6-2 16,-5 6 2-16,1 6 0 15,-2 0-2-15,-3 1 2 16,0-1 0-16,0 0 0 16,5-4 0-16,7 0 2 15,6-2-2-15,6-2 0 16,7 1-2-16,3-4 2 0,4-4-1 16,2-3-1-16,3 4 1 15,4 2 2-15,0 6 0 16,0 8 0-16,18 5 2 15,9 7 9-15,6 2-6 16,5-2-2-16,4-4-4 16,3-6 0-16,3-2 1 15,8-3 1-15,6-1-2 16,8-2 4-16,6-6 2 16,6-2 2-16,12-6 2 15,8-4-5-15,2-3 2 16,6-10-2-16,-6-4-2 0,2-7-3 15,2-8 6 1,4-2-3-16,4 0-2 0,-7 0 0 16,0-11 0-16,-6 6-1 15,-3-2 0-15,-2 3 0 16,-4 0 2-16,-6 2-2 16,4-2 0-16,1-3 1 15,8-1-1-15,17-5 1 16,5-1-1-16,6-1 1 15,0 2-2-15,-6 1 0 16,-7 4 1-16,-3 4 0 16,-8 2 0-16,-9 2-1 15,-3 0 2-15,-4 0-1 0,-4-3 0 16,-1-2 0-16,-1-3 1 16,4-4 0-16,2 0 3 15,5-1 0-15,-1 6 4 16,-11 1-6-16,-6 4-2 15,-9 0 0-15,-9-2 0 16,-4-2 0-16,-4-2 0 16,6-7 2-16,13-2-2 15,20-11 4-15,19-4-3 16,10-9-1-16,3 1 1 16,-11 3 1-16,-12 5-4 15,-19 7 4-15,-23 7-4 16,-12 6 2-16,-7 5 0 15,2-4 0-15,-1 3 0 0,-3-3 0 16,3-2 0-16,3-3 2 16,7-6-1-16,12-10 0 15,13-9 2-15,6 0 0 16,-1-5-2-16,-7 1 0 16,-13 6 10-16,-7 1-11 15,-6 3 1-15,-10 5 0 16,-1-3 0-16,-1 2-1 15,3-3 0-15,2-10-1 16,4-5 2-16,0-9-1 16,1-2 0-16,-7-2 2 15,-5 6-2-15,-7 7 3 0,-4 6 0 16,-4 6 0 0,-7 3 1-16,-3 0 3 0,-4 1 6 15,0-4-11-15,-2-3 0 16,0 0-1-16,0 0-1 15,-2 0-1-15,-15-4 1 16,-8-3 0-16,-6 0-3 16,-9-6 2-16,-13-1 0 15,-8 0 0-15,1 0-1 16,-4 2 0-16,8 4 2 16,0 6 0-16,5 4 0 15,4 2 0-15,-1 7-2 16,2 1 2-16,7 4 0 15,1 0 0-15,-1 4 0 16,4 1-2-16,-3 5 2 0,1-1-2 16,-2 5 0-16,1-1-1 15,-2 5 2-15,1 4-1 16,-4 2-2-16,1 0-1 16,4 0 2-16,-1 0 0 15,4 0 0-15,-9 1-2 16,-10 6 4-16,-13-2 0 15,-4 1 0-15,-1-4-4 16,6-2-6-16,1 0 4 16,1 0-1-16,-5 0-15 15,-5 0-3-15,-6 4-24 16,-11 6-17-16</inkml:trace>
  <inkml:trace contextRef="#ctx0" brushRef="#br0" timeOffset="81459.9558">15055 8995 7 0,'0'0'15'0,"0"0"-15"16,0 0-2-16,0 0-9 15,-114-3 8-15,83 3 2 16,-5 0 1-16,-6 0 0 16,-3 0 2-16,-9 0-2 0,-8 3 0 15,-9 8 0 1,-14 2 0-16,-6 1 0 0,-14 3 0 16,-13-1 0-16,-11-3 2 15,-16 1-2-15,1 0 2 16,-3-5 1-16,4-1-1 15,7-2 8-15,7 0-6 16,13 2-3-16,2 2 3 16,0 4-4-16,-6-2 0 15,-14 2 1-15,-13-2-1 16,-9-5 1-16,-4 0-1 16,0-3 1-16,4 0 2 15,0 2 6-15,4-2-3 16,11 4-1-16,12 0-5 15,18 2 5-15,9 4 1 0,2 1 2 16,2-2-8-16,2 1 0 16,-1 3 0-16,-3-4 1 15,0 5 0-15,-2 1-1 16,-3 0 0-16,3 3 3 16,-6-1-3-16,4-2 1 15,-8-2-1-15,1-5 1 16,-1-4-1-16,4-2 1 15,2-2-1-15,4 2 3 16,-7 2-3-16,0 1 0 16,-3 4-4-16,2-3 4 15,2 0 2-15,6-2-2 0,6-5 0 16,7-3 2 0,4 0-2-16,2 0 0 0,1 0 1 15,-7 0 0-15,-6 0-1 16,-4 0 0-16,-3 0-1 15,2-6 1-15,10 4 1 16,8-1-1-16,6-1 1 16,10 2-1-16,3-4 9 15,7 2-7-15,3-2-1 16,1 1 3-16,-1 2-4 16,0-1 1-16,-8 4-1 15,1 0 0-15,-4 0 0 16,-5 0 0-16,2 0 0 0,-3 6 0 15,8 0 0 1,9-2 1-16,6 0 4 0,3-4-4 16,1 0-1-16,-8 0 7 15,-9 0-7-15,-14 0 0 16,-8 0 0-16,-3 0 0 16,5 0 0-16,13 0 0 15,20 0 1-15,19 0 1 16,12 0 12-16,11 0 4 15,3 0-5-15,2-2-10 16,0 0 0-16,0 2-3 16,0 0 1-16,0 0-1 15,0 0 2-15,0 0-2 16,0 0 2-16,0-2-2 0,0 0 0 16,0 0 0-16,0-4 0 15,0-3 0-15,0-2-2 16,0-2 1-16,2-1-5 15,3-1-1-15,-3-1-1 16,2-1-21-16,6-3-9 16,3-2-16-16</inkml:trace>
  <inkml:trace contextRef="#ctx0" brushRef="#br0" timeOffset="95303.4678">4226 12761 3 0,'0'0'7'16,"0"0"-5"-16,0 0 3 15,0 0 1-15,0 0-4 16,0 0 2-16,0 0-1 15,0 0-3-15,0 0-4 16,0 0 2-16,0 0 2 16,0 0 0-16,0-2 4 15,4 1-4-15,10-4 4 16,1 1-1-16,1 0 4 16,7 0-7-16,3-2 1 15,1-2 2-15,8-3-2 16,4 0 0-16,7-7 2 0,10-4-2 15,4 0 6-15,0-2-5 16,1 4 2-16,-6 4-3 16,-4 5 1-16,-8 4-2 15,-10 3 0-15,-6 0 0 16,-7-2 2-16,-2-1-2 16,-1 0 2-16,3-3 4 15,3-2 8-15,0-2-9 16,2-1-1-16,2 6-4 15,-4-2 0-15,-3 6 1 0,-2-2-1 16,-5 3 0 0,-2-2 0-16,-2 2-1 0,-5 3 3 15,-1-2-3-15,-1 3 2 16,1 0-1-16,-3 0 0 16,0 0 0-16,0 0 1 15,0 0-1-15,0 0-5 16,0 0-8-16,0 0-15 15,0 0-9-15</inkml:trace>
  <inkml:trace contextRef="#ctx0" brushRef="#br0" timeOffset="96105.7797">5289 12431 9 0,'0'0'16'15,"0"0"-9"-15,0 0-4 16,0 0-2-16,0 0-1 16,0 0-5-16,0 0 5 15,0 0-1-15,0 0 2 16,0 0-2-16,0 2 2 0,0-2 2 15,0 0-3-15,0 0 0 16,0 0 0-16,0 0-2 16,0 0 4-16,0 0-4 15,0 0 4-15,0 1-1 16,0-1 2-16,0 0 9 16,0 0-2-16,-2 0-3 15,-8 0-5-15,4 0-1 16,-5 0 1-16,5 0 0 15,-4 0 4-15,1 0-5 0,-3 9-2 16,-5 6-1 0,-1 17-3-16,-6 15-2 0,2 9 7 15,2 6 1-15,2-3 1 16,9-9-2-16,4-8 3 16,5-7-2-16,0-7 4 15,0-7-5-15,0-9 1 16,0-6 0-16,0-5 0 15,0 2 2-15,0-3-1 16,0 0-2-16,0 0 0 16,0 0-17-16,0 0 1 15,0 0-9-15,0 0-3 16</inkml:trace>
  <inkml:trace contextRef="#ctx0" brushRef="#br0" timeOffset="97104.1616">5019 12241 0 0,'0'0'4'0,"0"0"-3"15,154 3-1-15,-114-1 0 16,-9-1 0-16,-6 2 0 16,-9-3 0-16,-3 2 1 15,-7-2 0-15,1 0 2 16,-4 0 0-16,-1 0 4 0,-2 0-4 15,0 0 5-15,0 0 6 16,0 0 2-16,0 0-7 16,2 0-7-16,-2 0-2 15,0 0 0-15,5 0-2 16,5 0 0-16,6 0 2 16,-1 0 2-16,-3 0-2 15,-3 0-2-15,-7 0 1 16,-2 1 2-16,0 2-1 15,0-3 6-15,0 0 5 0,0 2-4 16,0-2 11 0,0 0-3-16,0 0-2 0,0 0 2 15,0 0-8-15,0 0-3 16,0 0-4-16,0 2 0 16,0-2-1-16,0 2 1 15,0-2 0-15,0 2-4 16,0 8-4-16,-2 13-1 15,-7 19 4-15,-5 10 5 16,1 10-1-16,2-3 1 16,0-2 0-16,2-7 1 15,0-5-1-15,2-4 2 16,-2-7-2-16,3-7 4 16,2-10-4-16,1-7 0 15,3-6 2-15,0-4-2 0,0 5 3 16,0 1-6-16,0 4 7 15,-3 4-4-15,1 1 0 16,-2-1 0-16,2-2 0 16,0-2 1-16,2-3-1 15,0-3 3-15,0-1-3 16,0 0 1-16,0-3-1 16,0 2 0-16,0-2 0 15,0 0 0-15,0 0 2 16,0 0-1-16,-3 0 2 15,3 0-1-15,0 0-2 16,0 0 0-16,0 0-7 0,0 0-13 16,0 0-6-1,0 0-19-15,0 0-15 0</inkml:trace>
  <inkml:trace contextRef="#ctx0" brushRef="#br0" timeOffset="97793.8977">5367 12278 25 0,'0'0'20'15,"0"0"-16"-15,0 0-3 16,0 0 3-16,0 0-4 15,0 0 0-15,0 5-6 16,0-5 3-16,0 6 3 16,0 5-6-16,0 17-3 15,0 18 9-15,0 16 5 16,0 13 1-16,0 7 3 16,0 0 4-16,0 1-2 15,0-8 4-15,0-6 0 0,0-12-10 16,0-8 2-1,0-11-3-15,0-12-4 0,0-14 2 16,0-6-2-16,0-5 4 16,0-1-1-16,0 0 3 15,0 0 1-15,0 0 2 16,0 0 1-16,0 0-7 16,0 0 6-16,0 0-9 15,0 0-9-15,2 0-14 16,0-5-8-16,8-17-26 15</inkml:trace>
  <inkml:trace contextRef="#ctx0" brushRef="#br0" timeOffset="98423.9874">8134 11616 1 0,'0'0'9'0,"0"0"-3"16,141 37 3-16,-72-32 5 16,8-3 4-16,15-2-7 15,6 0-4-15,2 0 4 16,-4 0-4-16,-11-6-5 16,-8 0-2-16,-14 2 0 15,-14 0 2-15,-13 4-2 0,-16 0-5 16,-11 0-30-1,-9 0-12-15</inkml:trace>
  <inkml:trace contextRef="#ctx0" brushRef="#br0" timeOffset="98693.4589">8025 12096 5 0,'0'0'0'0,"0"0"-5"0,0 0 5 16,0 0 14-16,154 18-2 16,-74-18 1-16,20 0-2 15,22 0-2-15,11-12-5 16,4-1 6-16,-8 6-10 15,-17 4-5-15,-21 3-27 16,-22 0-4-16</inkml:trace>
  <inkml:trace contextRef="#ctx0" brushRef="#br0" timeOffset="100989.4541">10708 11494 0 0,'0'0'1'0,"0"0"4"15,0 0 5-15,0 0 3 16,0 0-1-16,0 0-4 16,0-22-1-16,0 16 4 15,0 2-3-15,0 1 3 0,-2 3 6 16,2 0-8-16,-2 0-7 15,2 0-2-15,-4 0-1 16,2 0 0-16,-2 0 0 16,-5 3 0-16,-9 21-6 15,-6 8 7-15,-12 16 1 16,-4 12 4-16,-6 10 8 16,-1 10 3-16,0 8 3 15,4-5-6-15,8-2 2 16,6-9-2-16,12-8-4 15,3-10 2-15,3-4-4 16,3-8 6-16,2-5-9 16,-1-1-1-16,-1-7 9 15,1-2-9-15,2-8 1 0,1-2-1 16,2-8 0-16,-1 0-2 16,3-4 1-16,-2 0-1 15,2-4 0-15,0-1 3 16,0 0-2-16,0 0-2 15,0 0-2-15,0 0-13 16,0 0-6-16,0 0 0 16,0 0-7-16,0 0 7 15,0-14-2-15,9-22-21 16,9-15-40-16</inkml:trace>
  <inkml:trace contextRef="#ctx0" brushRef="#br0" timeOffset="101655.2953">10474 11678 9 0,'0'0'17'16,"0"0"-2"-16,0 0-3 15,0 0 2-15,0 0-5 16,0 0-1-16,26-47-5 15,-21 38-2-15,-1 5 6 0,-2 0-5 16,0 0 7 0,1 0-1-16,0-2-6 0,3-4 1 15,1 0-3-15,3-4-3 16,2-1-1-16,3 3 4 16,-1-1 0-16,-1 3-2 15,-4 6 3-15,-5 2-1 16,1 0 1-16,0-3-1 15,5-2 0-15,2 1-1 16,-3-2 2-16,-3 6 4 16,-4 2-4-16,-2 0 0 15,0 0 8-15,0 0 0 16,0 0 9-16,0 0-18 16,0 0 0-16,0 0-8 15,0 0-2-15,9 4 2 0,3 22 5 16,7 14 3-1,4 11 6-15,4 19 1 0,0 6 8 16,-3 5-1-16,3 6-7 16,-3-5 4-16,1 0-3 15,-5-5-2-15,-5-7 10 16,-3-7-9-16,-4-8 2 16,-5-9-2-16,1-8-1 15,-4-8 3-15,2-5-8 16,0-7 0-16,0-3 1 15,-2 0 0-15,3-3 0 16,0-2-2-16,-3-4 2 0,2 0-2 16,-2-2 3-16,0-2-2 15,2-1 1-15,-2-1-2 16,0 0 0-16,0 0-4 16,0 0-13-16,0 0-7 15,-18 0-31-15,-24-11-40 16</inkml:trace>
  <inkml:trace contextRef="#ctx0" brushRef="#br0" timeOffset="102114.4351">10050 12240 12 0,'0'0'14'16,"0"0"-5"-16,0 0-9 15,0 0 1-15,0 0-1 0,141 0 6 16,-66 0-3 0,14-8 6-16,14-6-6 0,8-1 2 15,-1-1 2-15,-10 1-3 16,-17 5 1-16,-23 4-5 16,-25 6-2-16,-15 0 1 15,-13 0 0-15,-7 0 1 16,0 0 2-16,0 0 0 15,0 0-2-15,0 0 1 16,0 0-1-16,0 0-4 16,0 0 2-16,0 0-5 15,0 0 0-15,0 0-4 16,0 0-37-16</inkml:trace>
  <inkml:trace contextRef="#ctx0" brushRef="#br0" timeOffset="102865.0374">11853 11883 20 0,'0'0'12'15,"0"0"-1"-15,0 0 2 0,0 0 1 16,0 0 1 0,0 0 3-16,15 0-4 0,5-5-9 15,16-8 2-15,13-5 0 16,12-4-7-16,5 2-1 16,1 4 1-16,-7 2 0 15,-8 6-4-15,-15-1 4 16,-8 5-1-16,-6 1 3 15,-8 0-2-15,-4 2 2 16,-6-2-1-16,-1 3-1 16,-1 0-1-16,-1 0-5 15,2 0-21-15,0 0-12 16,1 0-16-16</inkml:trace>
  <inkml:trace contextRef="#ctx0" brushRef="#br0" timeOffset="103156.8524">11748 12096 25 0,'0'0'12'16,"0"0"18"-16,0 0-30 15,0 0 2-15,0 0-1 16,0 0-1-16,7 0 3 15,12 0 13-15,13 0 2 16,6 0-11-16,9 0-5 0,6 0 0 16,8 0-1-16,3-5 0 15,9-3-1-15,3 0-1 16,2-3 1-16,-4-1 0 16,-12 3-3-16,-11 5-12 15,-10 4-35-15,-14 0-1 16</inkml:trace>
  <inkml:trace contextRef="#ctx0" brushRef="#br0" timeOffset="104085.4491">13160 10914 31 0,'0'0'3'15,"0"0"-6"-15,0 0 3 16,0 0-6-16,0 0 5 16,0 0-1-16,-75-63-1 15,69 63-2-15,3 11 2 16,-2 16-4-16,1 9 3 15,-3 11 4-15,-1 12 0 16,-2 7 0-16,1 6 1 16,3 0 2-16,6-4-1 15,0-1-2-15,0-9 1 16,11-6 3-16,9-1-2 16,7-8 13-16,-2 1-8 15,-2 0-7-15,-4 0 4 0,-13 2-6 16,-6-1 4-16,0 3-2 15,-33 4 2-15,-13-4-1 16,-10-2 1-16,-11-6 2 16,-5-8-4-16,-8-8 2 15,2-8 2-15,7-10-2 16,13-6 5-16,20 0-1 16,18-1 6-16,11-17 20 15,9-10-26-15,2-11-6 16,27-5 0-16,5 0-3 15,-5 11 3-15,-7 10 0 16,-7 13 3-16,-1 6-3 0,2 2-6 16,6 2 2-1,7 0 2-15,7 0 0 0,1 12 0 16,5 16 2-16,-1 12-2 16,-3 12 2-16,-3 15 6 15,-4 11-3-15,-4 8 3 16,-2 6 6-16,2 5 3 15,4 3-1-15,2 4 7 16,5 2-4-16,2 0 6 16,3 3-15-16,-4-3 2 15,-1-4-2-15,-5-8-1 16,-4-14 0-16,-2-11-1 0,-4-8-4 16,-1-11 5-1,0-6-7-15,-6-10 0 0,-1-9 1 16,-3-4-1-16,-3-12 0 15,-3-3-26-15,-2-3-14 16,-4-3-33-16,0 0 10 16,0-17-8-16</inkml:trace>
  <inkml:trace contextRef="#ctx0" brushRef="#br0" timeOffset="105400.0334">17677 10858 4 0,'0'0'15'0,"0"0"3"16,0 0 2-16,0 0-18 0,0 0 13 15,0 0 6-15,110-109-10 16,-51 88 0-16,9 2-5 16,5 9 2-16,-11-1 2 15,-13 9-10-15,-17 2 0 16,-13 0-4-16,-3 0 1 16,-1 17-2-16,1 10-1 15,4 13 6-15,0 16-7 16,5 14 7-16,-3 10 8 15,0 8-7-15,-2-3 2 0,1 1-1 16,-6-2 0 0,5-7-2-16,1-11 2 0,-2-12-1 15,6-16 2-15,4-8-2 16,2-8 5-16,11-8-2 16,9-8-2-16,12-6 6 15,1 0-6-15,-6-10-2 16,-11-9 0-16,-16 0-4 15,-13-1 4-15,-9 2 3 16,-7 0 1-16,-2-1 2 16,0 0-1-16,0 1 6 15,-13-2-11-15,0 4-4 16,-3 5 4-16,3 8-1 16,-3 3-7-16,-9 0-5 0,-6 7 7 15,-13 16 5-15,-10 3-4 16,-2 3 2-16,-4 7 2 15,0 3 1-15,3 7 0 16,1 10 4-16,6 6-1 16,6 10 0-16,6 9-3 15,9 7 6-15,9 0-5 16,6 2 5-16,6-3 2 16,1 0-5-16,5-2-2 15,2 4 4-15,0-1-2 16,0 0 5-16,4-5-6 15,3-2 0-15,-7-9 2 16,0-5-3-16,0-12 0 0,-20-12-1 16,-11-11 1-16,-7-9 3 15,-9-6-1-15,-8-1 2 16,-4-2-5-16,-5-2-1 16,-1 1-2-16,-3-8-56 15,-4-5-45-15</inkml:trace>
  <inkml:trace contextRef="#ctx0" brushRef="#br0" timeOffset="108413.4533">13617 11698 7 0,'0'0'15'15,"0"0"-11"-15,0 0 7 16,0 0 0-16,0 0 2 16,0 0 0-16,0 0-2 15,0-2-8-15,0 2 0 16,0-3 9-16,0 0-6 16,0 2-4-16,0-4 1 15,0 4-3-15,0-1 3 0,0-1-1 16,0 1-1-16,0-2-2 15,2 4 1-15,-2-1 0 16,0-2 1-16,0 2 5 16,0 1-2-16,0 0 0 15,0 0-3-15,0 0-1 16,0 0 0-16,0 0 2 16,0 0-2-16,0 0 4 15,3 0-2-15,1-5-1 16,3-1 4-16,6-2-5 15,1 0 1-15,-1-1-2 16,2 2 0-16,-3 1 1 0,-1 0 0 16,-3 4 1-16,-2 0-2 15,-2 0 1-15,-2 0 0 16,3-1 1-16,5-1 1 16,9 0-2-16,7-2 0 15,3-1-1-15,0 5 1 16,-2 0 0-16,-5 0-1 15,-6 2 1-15,-5 0-1 16,-3 0 1-16,-2 0 0 16,-4 0-3-16,0 0 2 15,0 0-2-15,0 0-2 16,3 2 0-16,-3 9 3 0,2-1-3 16,0 5 3-1,2 1 0-15,-2 0 2 16,-2 2 3-16,-2 3-3 0,0-4 0 15,0 5-4-15,0 3 4 16,0 4 3-16,0 6-3 16,0 3 0-16,0 2 0 15,0 0 1-15,-4-5-1 16,2-6 0-16,-4-3 0 16,0 1 5-16,-1-8-5 15,-1 3 2-15,-6 0 0 16,-1 1 2-16,-3 1-1 15,-3-2-3-15,4-4 3 0,-3-2-2 16,2-2-1 0,-2-1 1-16,-3-2 2 0,2-1-3 15,-6 2-2-15,0-6 2 16,0 0 5-16,7-1-5 16,3-4 0-16,5-1 3 15,3 0 0-15,1 0-2 16,1 0 3-16,2 0 1 15,0 0-1-15,1 0 0 16,2 0 0-16,0 0-1 16,2-7 3-16,0-4-4 15,0-8-2-15,20-2-2 16,7-5-5-16,1-2 7 16,1 3 0-16,-6 4 0 0,-1-2 1 15,1 0-1-15,3-1 1 16,3-3-1-16,0 4 0 15,0-2-1-15,-2 2 0 16,-1-4 1-16,6-1-2 16,-3 2-3-16,-5 0 4 15,3 3 2-15,-5 4-2 16,0 1 2-16,-1 4-2 16,-6 3 1-16,-3 4-5 15,-2 0 4-15,-1 2-1 16,1-1 0-16,0-1 0 15,-1 0 4-15,3-1-2 16,-1-5 0-16,2 1 0 0,5-4 0 16,4 0-1-1,0-2-1-15,0 2 2 0,-3 2-4 16,-9 2 0-16,-5 1 4 16,-3 4 0-16,-2-5 2 15,0-2-1-15,0 0-1 16,0-2 0-16,0 4 6 15,0-2-3-15,0 3-3 16,0 0 0-16,-7-3-1 16,-1 1 0-16,-4 0-3 15,-1-1 2-15,-5 1-3 16,1 2 2-16,1 3 1 16,3 4 2-16,4 0 0 15,2 4 0-15,0 0-4 0,-2 0-3 16,-2 0 5-16,0 0-1 15,-2 2 0-15,-3 10 2 16,-5 10-1-16,2 1-1 16,-3 8 2-16,4-1-1 15,2 1-3-15,1-2 5 16,5 0 0-16,0 3 4 16,-1-3-7-16,1-1 6 15,2-1-2-15,1-4-1 16,1 2 2-16,0-1-2 15,4-1 5-15,2 6-3 0,-2-1 0 16,2 4-2 0,0-4 0-16,-2 1 0 0,-2-4 0 15,1 1 1-15,1 0 0 16,2 1 0-16,0 0 2 16,0 2 1-16,0-1 2 15,2-5-5-15,9 4 2 16,1-7 0-16,-5-2 0 15,-1-2-2-15,0-4-2 16,2 0 3-16,-2 3-2 16,5 0 0-16,3 3 1 15,3 0-3-15,4 0 4 16,0-2 2-16,0 0-3 16,-1-2 3-16,0-4-3 15,-2-2-1-15,-2 1 3 0,-1-4-1 16,3 2 1-16,-1-6-2 15,8 3 2-15,2-4 0 16,2 0-1-16,-2 0 0 16,-3 0 1-16,-4 0-1 15,-6 0-2-15,-5 0 3 16,-5 0 0-16,-2 0 5 16,-2 0-6-16,0 0 15 15,2 0-10-15,2 0-7 16,3-5 0-16,0-2-7 15,0 4 3-15,-1-2 4 16,-1 1 0-16,-3 1-1 0,-2 0 1 16,0 1 0-1,0 2 0-15,0 0-6 0,0 0 5 16,0 0 0-16,0 0-3 16,0 0-15-16,0 0-8 15,0 0-4-15,0 0-17 16,-13 0-10-16</inkml:trace>
  <inkml:trace contextRef="#ctx0" brushRef="#br0" timeOffset="109103.3665">13682 12577 0 0,'0'0'6'0,"0"0"7"16,0 0 6 0,0 0 0-16,0 0-1 15,0 0-6-15,29-5-6 0,6-2-1 16,17-3 6-16,10-1-2 15,7 1-7-15,5 3 0 16,2-1 0-16,-10 1 2 16,-10 3-4-16,-11 3 0 15,-7 1 0-15,-7 0 0 16,-6-3 0-16,-10 3 0 16,-7 0 0-16,-2 0 0 15,-2-1 1-15,-2 1 0 16,-2 0-1-16,0 0 0 15,0 0-1-15,0 0 1 16,0 0-1-16,0 0 1 0,0 0 0 16,0 0-19-1,0 0-20-15,-9 0-30 0</inkml:trace>
  <inkml:trace contextRef="#ctx0" brushRef="#br0" timeOffset="109583.8992">13717 12672 4 0,'0'0'10'16,"0"0"-10"-16,0 0 0 16,0 0-2-16,0 0 1 0,0 0 1 15,-8 0 17 1,8-1 17-16,2-1-15 0,25-2-15 15,18-2 3-15,19-2 10 16,16-2-10-16,7 0-4 16,2 1-3-16,-4 3 0 15,-7 1 0-15,-6-1 0 16,-13 2 3-16,-10 0-5 16,-11 2 2-16,-16 0 0 15,-9 2 0-15,-9 0 0 16,-4 0 0-16,0 0 16 15,0 0 14-15,0 0-8 16,0 0-13-16,0 0-7 16,0 0-1-16,0 0-1 0,0 0 1 15,0 0-1-15,0 0 0 16,0 0 2-16,0 0-2 16,0 0-5-16,0 0 4 15,0 0-3-15,0 0-4 16,0 0-7-16,0 0-1 15,0 0 4-15,0 0-7 16,0 0-11-16,0 0-10 16,0 0-7-16</inkml:trace>
  <inkml:trace contextRef="#ctx0" brushRef="#br0" timeOffset="110475.7994">14803 11512 17 0,'0'0'15'0,"0"0"-15"16,0 0 0 0,0 0-8-16,0 0 7 0,0 0-6 15,67 66 2-15,-67-36-1 16,0 1 6-16,-21-6 0 16,-5 0 2-16,-3-7-2 15,-1-7 3-15,7-3 0 16,5-3 2-16,9-5-3 15,2 0 13-15,7 0 13 16,0 0 7-16,0-14-16 16,0-7 6-16,3-1-20 15,7 2 5-15,-1 5-6 0,-5 7-1 16,-2 3 7 0,2 5-10-16,-4 0 0 0,0 0-6 15,0 0-2-15,0 0-7 16,0 0-2-1,0 0-5-15,0 0-3 0,0 0 3 16,0 2 4-16,0 9 11 16,0-2-14-16,0-3 8 15,0 0 13-15</inkml:trace>
  <inkml:trace contextRef="#ctx0" brushRef="#br0" timeOffset="110612.4477">14739 11662 3 0,'0'0'42'15,"0"0"-2"-15,0 0-19 16,0 0-10-16,0 0-3 15,0 0 11-15,62-58-8 16,-58 55-7-16,1 2-4 0,-5 1-4 16,0 0 4-16,0 0-18 15,0 0-18-15,0 0-27 16</inkml:trace>
  <inkml:trace contextRef="#ctx0" brushRef="#br0" timeOffset="111436.4576">14752 12472 35 0,'0'0'25'16,"0"0"3"-16,0 0-13 15,0 0-15-15,0 0 0 16,0 0-2-16,24 18 2 16,-15-10 3-16,0 1-3 15,-4-4-3-15,-3 4 0 16,-2-3 2-16,0-2-3 15,0 6-3-15,-2-3 3 16,-19 6 2-16,-3-2 2 16,-1-5 4-16,6-1-3 0,7-5 0 15,5 0 5-15,3 0 2 16,2 0 5-16,2-14-1 16,0-4 1-16,0-6 5 15,6 0-7-15,17-1-5 16,6 5-5-16,-2 5 1 15,-8 6-2-15,-7 3 0 16,-10 6-1-16,-2 0 1 16,0 0-1-16,0 0-9 15,0 0 5-15,0 0-23 16,0 5-6-16,0 8 23 16,0 7 9-16,0-3-2 0,0-3-1 15,0-3 2-15,0-4 0 16,-9-1-5-16,2-5 8 15,-2-1 2-15,3 0 5 16,-2 0-2-16,0 0 11 16,4 0-9-16,-3-10 8 15,5 1 16-15,2-1-3 16,0 0-2-16,0 2-16 16,0 4 1-16,0-1-11 15,11 3-1-15,3 0-3 16,-1 1 1-16,-9 1-3 15,-2 0-15-15,-2 0-21 16,0 0 18-16,0 3-6 0,-2 11 20 16,-9 2 5-16,-1-3 0 15,6-5 3-15,4-4 2 16,0-2 3-16,2-2 3 16,0 0 5-16,0 0 16 15,0 0 1-15,0 0-9 16,0 0-15-16,0 0-4 15,0 0-45-15,0 0-56 16</inkml:trace>
  <inkml:trace contextRef="#ctx0" brushRef="#br0" timeOffset="114225.773">15159 8582 17 0,'0'0'17'0,"0"0"-3"15,0 0 1-15,0 0-4 16,0 0-7-16,0 0-3 16,-9-39 9-16,5 28 6 0,4-1-7 15,0 4 0-15,0-4 11 16,0 2 1-16,0-2-11 15,0-3-4-15,0 3 11 16,0 1-14-16,0 3 8 16,0 4-9-16,0 2 1 15,0 0-2-15,0 2-1 16,0 0-3-16,0 0-1 16,0 0-5-16,-10 0 2 15,-9 6-2-15,-14 27-1 16,-17 22 8-16,-8 20 1 15,0 13-3-15,-4 10 4 16,2-3 0-16,-1-6-1 0,2-6 4 16,6-13-1-1,10-8-1-15,11-16 0 0,13-14-1 16,7-14-2-16,10-10 0 16,2-6 2-16,0 1 5 15,0-3 6-15,0 1 3 16,0-1-3-16,0 0 4 15,0 0 6-15,0 0 0 16,8-20-2-16,7-16-11 16,9-14-8-16,7-8 0 15,5-4 0-15,2 1 0 16,-1 1 0-16,2 6 0 0,-6 4-1 16,-2 4 0-1,1 6-5-15,-3 4 5 0,-5 3-5 16,-6 8 5-16,-4 5 1 15,-4 3-2-15,-1 3 2 16,1 4-1-16,-4 1 0 16,3 0 0-16,-3 3-5 15,-2 0-6-15,4 2 8 16,-8 2 4-16,2-2 0 16,-2 2 0-16,2-2 0 15,0-2 4-15,3-4-4 16,3-2 0-16,6-4-1 15,1-4 0-15,1 0 2 16,0-2-1-16,-3 4 0 16,0-1 0-16,-2 6-3 0,1 1 2 15,-1-1 0-15,-3 4 2 16,0 3-2-16,-4 3 0 16,-4 2 1-16,0 1-1 15,0 0-2-15,0 0 0 16,0 0 0-16,0 0 3 15,0 0-1-15,0 0 1 16,0 0 0-16,0 0-1 16,0 0-1-16,0 0-3 15,0 0-2-15,0 0-27 16,0 0-1-16,0 0 4 16,-2 0 15-16,-2 0 7 0,-2 0 8 15,0 0-2-15,-3 0 2 16,-5 0-4-16,-7 4-10 15,-6 5 10-15,-11 6 4 16,-5 1 1-16,-3 0-1 16,1-2 1-16,3-2 2 15,6-4 2-15,3-1-4 16,11-2-2-16,5-4 2 16,11 2 3-16,4-3 2 15,2 0 3-15,0 0-6 16,0 0 2-16,0 0 3 15,0 0 4-15,0 0-3 16,0 0-3-16,0 0-5 0,0 0 0 16,0 0 0-16,0 0-1 15,0 0 1-15,6 0 0 16,2 0-3-16,5 0 3 16,5 0-1-16,9 0 3 15,1 0-2-15,6 0 2 16,6 0-2-16,4 0-2 15,3 0 1-15,0 0-6 16,-4 0 5-16,-10-3-2 16,-12 2 3-16,-7-1 2 15,-7-1 2-15,-7 1 4 16,2-5 0-16,0 1 1 16,0 0-4-16,4 0-1 15,-4 2 2-15,0 2-3 0,2-3 0 16,-2 4-2-16,3-4 2 15,-1 4 5-15,-2 1 1 16,-2 0 7-16,0 0-9 16,0 0-3-16,0 0 1 15,0 0-4-15,0 0-5 16,0 0 5-16,0 0 0 16,0 0-2-16,0 0 2 15,0 0 2-15,0 0-2 16,2 0 1-16,-2 0 3 15,0 0-1-15,0 0 0 0,0 0-1 16,0 0 4 0,0 0 0-16,0 0 1 0,0 0-3 15,0 0-4-15,0 0 0 16,0 0-1-16,0 0 1 16,0 0-5-16,0 0-5 15,0 0 10-15,0 0-15 16,0 14-3-16,0 17 11 15,-6 19 1-15,-1 13 6 16,-3 11 3-16,4 3 0 16,0-1-3-16,6-2 5 15,0-2-9-15,9-3 8 16,7-7-2-16,-1-6-2 16,-1-12 1-16,-6-13 0 0,-3-12-1 15,-1-9 0-15,-4-6 3 16,0-4 3-16,0 0-3 15,0 0 2-15,0 0 1 16,0 0-5-16,0 0-1 16,0 0-19-16,0 0-32 15,0 0-22-15</inkml:trace>
  <inkml:trace contextRef="#ctx0" brushRef="#br0" timeOffset="115103.4624">14905 8807 7 0,'0'0'19'0,"0"0"-11"15,0 0-1-15,0 0 3 16,0 0-10-16,0 0 2 16,98-28-2-16,-35 16 0 15,21 2 10-15,28 0-4 16,30 1-5-16,30 3-1 16,26 5 3-16,22 1 0 15,13 0-1-15,0 0-1 16,6 0-1-16,-3 0 2 15,3 1 9-15,-2 5-3 0,-4 3-8 16,-9 1 3 0,-14 0-3-16,-21-3 1 0,-19-5-1 15,-16-2 1-15,-21 0 3 16,-23 0-2-16,-24-11 5 16,-28-3 6-16,-17 1 1 15,-18 4 9-15,-6 1-7 16,-11 4-6-16,-4 4-1 15,-2-2-7-15,0 2-1 16,0-4-1-16,-8 0-7 16,-19 0-7-16,-13 1 4 15,-16 3-15-15,-18 0 5 16,-18 0 9-16,-14 13 11 16,-10 0-1-16,-11 2 1 0,-8-1 1 15,-15 2-1-15,-12 1 0 16,-12 2-6-16,-5 3 0 15,-6 0-4-15,-6 1 6 16,-3-2-3-16,2-1 5 16,3 0 4-16,13-4-1 15,15 1 0-15,10-6 0 16,6-2-1-16,13-4 0 16,13-5 0-16,18 0 4 15,28 0-4-15,23 0 4 16,29 0 4-16,11 0-6 15,10 0 2-15,0 0-4 16,0 0-11-16,29-4-7 0,29-4 9 16,31 1 6-16,25-4-16 15,9 5-10-15</inkml:trace>
  <inkml:trace contextRef="#ctx0" brushRef="#br0" timeOffset="124704.8077">14768 12619 35 0,'0'0'39'15,"0"0"-21"-15,0 0-17 16,0 0-1-16,0 0 1 15,0 0-1-15,0 0-2 16,8-3-11-16,-6-24-59 16</inkml:trace>
  <inkml:trace contextRef="#ctx0" brushRef="#br0" timeOffset="126422.3935">15425 11614 22 0,'0'0'14'0,"0"0"-6"16,0 0 2-16,0 0-3 0,0 0 0 15,0 0-6-15,77-46-1 16,-36 36 0-16,1 2-1 15,5 5 1-15,1 3-2 16,2 0 2-16,-6 0-2 16,-6 11 0-16,-9 9-1 15,-9 6-1-15,-7 9 2 16,-8 7-6-16,-5 5 8 16,0 9 0-16,-5 3 3 15,-12-1-3-15,-4-4 1 16,2-3 1-16,-1-11 2 15,-3-7-4-15,0-6 0 16,0-7 0-16,-6-6 2 0,-2-4 2 16,-1-7 3-1,3 2-2-15,9-5-4 0,9 0 12 16,5 0 6-16,3 0 3 16,3-8-8-16,0-16-3 15,3-11-11-15,20-9 2 16,9-2-1-16,4 0 0 15,0 7-1-15,-3 6-2 16,-4 9 2-16,-8 8 0 16,2-1 1-16,-7 6 0 15,-3 1-1-15,-2-1 0 16,-2 1 3-16,0-2-3 0,-2 2 1 16,-1-1 0-16,1-1 0 15,0-1-1-15,-1 4 0 16,1-4 0-16,-3 3 0 15,4 3 0-15,-4-2 0 16,2-1 0-16,1-4-1 16,5-1 0-16,-4-4-4 15,1 3 4-15,1 2 1 16,-4 0-1-16,-2 4-6 16,1 2 3-16,-3 4 3 15,-2 4 0-15,0 0 1 16,0 0 0-16,0 0 0 15,0 0 2-15,0 0-2 0,0-3 1 16,0 3-1 0,0 0 0-16,0 0 3 0,0 0-3 15,0 0 0-15,0 0-2 16,0 0 2-16,0 0 0 16,0 0 0-16,2-1 0 15,2-3-2-15,1-2 1 16,2-1-2-16,2-6 3 15,-1 1-2-15,2 0 2 16,-6 2 0-16,-2 6 1 16,-2 4 0-16,0 0-2 15,0 0 0-15,0 0 1 0,0 0-1 16,0 0-1 0,0 0-2-16,0 0-3 0,0 0 2 15,0 0-2-15,0 4 0 16,0 16 2-16,-14 8 3 15,2 12-1-15,-7 4 3 16,4 0 0-16,1 2 4 16,6-6-4-16,3 1 6 15,5-2-1-15,0-1 3 16,0 4-3-16,0-7 2 16,11-2-4-16,5-3 3 15,-3-5-6-15,1-4 1 16,-3-4-1-16,2-3 2 15,1 0 4-15,1-2-3 16,5 1-3-16,3-2 1 0,4 0 2 16,4-2 0-1,-4 0 0-15,1-3-2 0,1-2 0 16,-5 0-2-16,-1-2-5 16,-8 0-7-16,-7 0-12 15,-4-2-10-15,-4 0 4 16,0 0 6-16,0 0 3 15</inkml:trace>
  <inkml:trace contextRef="#ctx0" brushRef="#br0" timeOffset="130507.898">16182 11700 19 0,'0'0'13'16,"-107"189"5"-16,43-72 17 15,-3 5-11-15,-3-3-1 16,1-4-1-16,0-9-14 16,3-12 2-16,6-9-4 15,6-16-5-15,10-10 2 16,5-15 2-16,13-10-1 15,4-8-2-15,8-11-1 16,7-3-1-16,3-9 4 16,4 0-4-16,0-3-7 0,0 2-14 15,0-2-11-15,0 0-1 16,0 0-4-16,0 0 6 16,8 0-5-16</inkml:trace>
  <inkml:trace contextRef="#ctx0" brushRef="#br0" timeOffset="131235.9318">15971 12806 13 0,'0'0'21'16,"0"0"-5"-16,0 0-3 16,0 0-12-16,0 0 4 15,0 0 7-15,169 35 5 16,-96-26-3-16,12-7-6 16,8-2 0-16,5 0 0 15,3-11 7-15,-7-2-2 16,-13-1 2-16,-11 3-13 15,-19 5-2-15,-20 5-14 0,-13 1-14 16,-16 0 11 0,-2 0 0-16,0 0 7 0,0-3-12 15,0 3 0-15,0 0-29 16</inkml:trace>
  <inkml:trace contextRef="#ctx0" brushRef="#br0" timeOffset="131971.8804">16152 12102 14 0,'0'0'23'16,"0"0"-18"-16,0 0 6 15,160-105-1-15,-110 89-10 16,4 7 0-16,-3 9-6 0,-4 0 5 16,-10 0 1-16,-5 15-6 15,-8 4 0-15,-5 0 4 16,-9 3 1-16,-3 0-4 16,-7 6 5-16,0 4-5 15,-11 7 3-15,-20 2 2 16,-9 10 3-16,-9-1 0 15,-3 0-3-15,-1-2 1 16,2-3-1-16,4-1 1 16,4-4-2-16,10-2 2 15,6-2 3-15,8-2-4 16,7-7 2-16,8-4 5 0,4-7-1 16,0-6 1-16,0-4 4 15,0-2-1-15,0 0 0 16,11 0 6-16,5 0-1 15,8-2-3-15,14 0 2 16,16-2-5-16,12 0-5 16,12 0-4-16,7 0 0 15,2-10 2-15,0 2-2 16,-5 0 2-16,-8 6-3 16,-12 2 1-16,-13 0 0 15,-15 0-3-15,-19 0 0 16,-9 0-8-16,-3 0 4 15,-3 0 5-15,0 0-2 16,0 0 2-16,0 0-2 16,0 0-13-16,0 0-16 0,-5 0-18 15</inkml:trace>
  <inkml:trace contextRef="#ctx0" brushRef="#br0" timeOffset="132826.5522">17095 11915 67 0,'0'0'15'0,"0"0"-15"15,0 0-20-15,0 0-6 16,0 0 21-16,0 0 5 15,32 0 0-15,-30 0-6 0,2 10 3 16,6 6 3 0,0 5 2-16,-1-2 5 0,-1 8-1 15,-4 2-6-15,-4 17 0 16,0 15 6-16,0 15 17 16,-16 10-17-16,-11 6 0 15,-4-1-2-15,-7-5-1 16,-2-10-3-16,-1-11 3 15,4-12-3-15,1-13 0 16,3-10-12-16,0-4-20 16</inkml:trace>
  <inkml:trace contextRef="#ctx0" brushRef="#br0" timeOffset="133537.9235">17700 12058 41 0,'0'0'29'0,"0"0"-21"15,60-113-8-15,-16 43-3 16,7-8 3-16,-2-1 0 16,-8 9 0-16,-10 15 10 15,-12 18-2-15,-9 15-6 16,-6 12 10-16,-4 6 0 16,0 4-11-16,0 0-1 15,0 0-11-15,0 0 1 16,0 0 8-16,0 8-9 15,-12 26 9-15,-5 14 2 16,1 14 0-16,3 6 5 16,7 8 4-16,6 3-6 0,0-2 5 15,31 4 1-15,17-6-2 16,17-6-3-16,13-8 1 16,11-11 0-16,3-12 0 15,-3-10-5-15,-7-12-10 16,-12-15-49-16</inkml:trace>
  <inkml:trace contextRef="#ctx0" brushRef="#br0" timeOffset="134347.9238">18577 11271 111 0,'0'0'34'0,"0"0"-34"16,0 0 10-16,0 0-10 16,0 0-7-16,149-89-10 15,-84 96 4-15,2 13 11 16,-5 10-9-16,6 9 7 0,5 6 0 16,6 5 2-1,2 0 2-15,-3-7-1 0,-11-9-13 16,-13-10 3-16,-19-8 2 15,-15-9 8-15,-11 0 1 16,-7-5 4-16,-2-2 8 16,0 0 22-16,0 0 2 15,0 0-14-15,0 0-11 16,-9 0-11-16,-6 0-2 16,-8 0-7-16,-12 6-4 15,-17 25 7-15,-15 16 5 16,-10 20-3-16,-6 13 4 15,-2 11 0-15,-2 12 1 16,1 3 2-16,-5 1-2 16,8-5-1-16,12-15 1 0,13-17 0 15,22-22-1-15,16-21 1 16,11-11-1-16,7-12 0 16,2-1 2-16,0-1 11 15,0-2-5-15,0 2-8 16,0-2 0-16,0 2-7 15,0-2-3-15,0 2-2 16,0-2 8-16,0 0-7 16,0 0 1-16,0 2-25 15,2-2-32-15</inkml:trace>
  <inkml:trace contextRef="#ctx0" brushRef="#br0" timeOffset="135008.0379">19985 11365 28 0,'0'0'44'0,"0"0"-11"16,0 0-9-16,0 0-16 15,0 0-3-15,0 0-2 16,5-9-1-16,-3 9-1 16,-2 0 2-16,2 0 0 15,-2 0-3-15,2 31-9 16,-2 28 2-16,0 25 7 16,0 19 13-16,0 7 0 15,0 0-11-15,0 1 8 16,0-11-10-16,0-14 0 15,0-16 2-15,2-18-2 16,8-14 1-16,-4-14 2 16,1-11 0-16,-1-4 1 0,-4-5-1 15,-2 0-3-15,3-4-8 16,4 0-33-16,10 0-15 16,15-20-18-16</inkml:trace>
  <inkml:trace contextRef="#ctx0" brushRef="#br0" timeOffset="135548.5383">20694 11622 24 0,'0'0'50'15,"0"0"-29"-15,0-121-3 16,-2 102-12-16,-3 7-3 15,1 8-3-15,2 0 1 16,2 1-2-16,0 3 1 16,0 0-2-16,0 0-2 15,-3 0-8-15,-6 9 2 16,-2 19 1-16,-11 10 8 16,-5 8 2-16,0 0 0 15,6-1 0-15,0 1-1 16,3 2 4-16,3 2-4 15,3 6 0-15,6-1 0 16,6 4 1-16,0-3 0 0,6 0-1 16,21-7 1-1,9-8 2-15,2-6-2 0,2-10 0 16,5-4-1-16,8-9 2 16,7-8 0-16,7-4-2 15,2 0-3-15,0-20-4 16,-2-16 2-16,-7-14 2 15,-14-16 2-15,-11-15-3 16,-20-9 4-16,-15-6 0 16,0 2 6-16,-17 5 1 15,-18 14 12-15,-5 16-9 16,3 24 0-16,-1 18-10 16,-9 17-4-16,-9 8-6 15,-13 32 10-15,-12 12 0 0,4 5-6 16,4 3-24-16,5-2-28 15</inkml:trace>
  <inkml:trace contextRef="#ctx0" brushRef="#br0" timeOffset="136831.8639">18045 11187 18 0,'0'0'24'0,"0"0"-7"15,0 0-16-15,0 0 7 16,0 0 13-16,0 0 1 16,29-30-8-16,-29 28-2 15,0 2-12-15,4 0-2 16,0 0-4-16,8 0 1 15,-3 2 0-15,2 12 2 16,-7 8-2-16,-4 6-5 16,0 19 6-16,0 13 4 15,-20 12 0-15,-6 10 0 16,-1 2 1-16,0-6 0 16,-2-5-1-16,2-6 1 15,2-4-1-15,2-2 0 0,-2-7 1 16,-2-8-2-16,-2-7 6 15,0-7-6-15,-2-8 2 16,2-5 1-16,4-8 0 16,8-3 0-16,7-3 1 15,4-1 1-15,6-2-4 16,0-2 0-16,0 1-1 16,0 2 1-16,0-1-4 15,0-1 4-15,0 2 3 16,0-3-3-16,0 0 3 15,0 0 6-15,0 0-2 0,16 0 13 16,19-21 3 0,21-17-14-16,11-19-7 0,8-17-2 15,-1-7-2-15,-3-12-12 16,-2-1 2-16,-4-2 6 16,-5 4 0-16,-13 16-1 15,-16 22 6-15,-14 24-1 16,-9 17 2-16,-6 9 0 15,-2 4 0-15,0 0-1 16,0-2-1-16,0 2 1 16,0 0-3-16,0 0 4 15,0 0 0-15,0 0-1 16,0 0-5-16,0 0-2 16,-2 0-1-16,-16 19 0 0,-9 7 9 15,-9 8 0-15,-4-3 0 16,0 4 2-16,2-1 3 15,3 1 0-15,1 8-3 16,1 6 8-16,-5 6-3 16,3 8-1-16,0 2 2 15,7 8-2-15,8 3 1 16,11 2 1-16,9 6-4 16,0 1 1-16,7-1-2 15,22 0 3-15,11-6-3 16,11-3-3-16,14-7 7 15,14-7-5-15,18-6-2 16,14-13 0-16,14-5-33 0,13-20-43 16</inkml:trace>
  <inkml:trace contextRef="#ctx0" brushRef="#br0" timeOffset="147997.3437">4039 14734 7 0,'0'0'7'0,"0"0"2"16,0 0 0-16,0 0 1 15,0 0-3-15,0 0-1 16,0 0-2-16,0-7-3 0,0 7-1 15,0-6 2 1,0 1-2-16,12-3-1 0,1-4 1 16,9-4-1-16,2-2 1 15,7-3 0-15,-2 2 0 16,-2 3 0-16,0 6-1 16,-5 0-1-16,-1 4 2 15,-6 2-3-15,1 2 0 16,-5-2 2-16,-1 0-5 15,4 2 5-15,-1 0 0 16,1 0 0-16,3-2 1 16,4 0 0-16,4-2 0 15,-2 1 0-15,4 0 0 0,2-1-2 16,-4 0-11 0,0 2 13-16,-6 2-7 0,-5 0 6 15,-1 2-3-15,1 0 3 16,-3 0-2-16,5 0-4 15,1 0 4-15,1 0 3 16,2 0 0-16,0 0 0 16,0 0 0-16,2 0 0 15,3 0 0-15,-1 0 0 16,3 0 0-16,0 0 0 16</inkml:trace>
  <inkml:trace contextRef="#ctx0" brushRef="#br0" timeOffset="149603.8483">5536 14662 1 0,'0'0'8'16,"0"0"-1"-16,0 0 0 15,0 0-7-15,-124 24-4 16,116-20-1-16,8-3 0 15,0-1-4-15,0 0 9 0,23 0 0 16,33 0 0-16,33-12 0 16,25-11 10-16,13 6-8 15,4 7-2-15</inkml:trace>
  <inkml:trace contextRef="#ctx0" brushRef="#br0" timeOffset="150359.3793">5741 14807 7 0,'114'-33'2'0,"17"-5"2"16,21-7-4-16,11-2 0 16,4-4 6-16,-5 5-5 15,-17 11 8-15,-20 9-9 16,-30 12-5-16,-28 4-7 15,-24 6 10-15,-19-1 2 16,-15 5 0-16,-4 0-4 16,-5 0-1-16,0 0 4 15,-5 0 1-15,-28 0 4 16,-18 0 1-16,-20 5-4 16,-14 5 1-16,-13 2-2 0,0 1 1 15,-1-3 3-15,3 3-3 16,5-1 1-16,2 1-2 15,9 2-1-15,11-1 1 16,16-10 5-16,19 1-4 16,16-4 10-16,9-1-9 15,9 0 2-15,0 0 2 16,0 0-6-16,0 0-5 16,15 0 0-16,14 3 5 15,14 0 1-15,8 2-1 16,1-3 2-16,-1 1-2 15,-5-3 0-15,0 0 3 0,-4 0-3 16,0 0-2-16,-4 0 2 16,2-5 0-16,2-2 0 15,-1 3-3-15,-4 4-36 16</inkml:trace>
  <inkml:trace contextRef="#ctx0" brushRef="#br0" timeOffset="153353.9877">8952 14748 4 0,'0'0'6'16,"0"0"3"-16,0 0-4 0,0 0-1 15,0 0-4 1,0 0 1-16,0 0-1 0,0 0 0 16,0 0 0-16,0 0 0 15,0 0-6-15,0 0 3 16,0 0 1-16,0 0 2 16,0 0-2-16,0 0-1 15,0 0 6-15,0 0-3 16,0 0 0-16,0 0 1 15,0 0 1-15,0 0-1 16,0 0 1-16,0 0-2 16,0 0 6-16,0 0-5 15,0 0 7-15,0 0-4 0,0 0-4 16,0 0 0 0,0 0 0-16,0 0 0 0,0 0 0 15,0 0 1-15,0 0-1 16,0 0 0-16,0 0 0 15,0 0 0-15,0 0 0 16,0 0-1-16,0 0 1 16,0 0 1-16,0 0-1 15,0 0 0-15,0 0-1 16,0 0 1-16,0 0 0 16,0 0 0-16,5 0 0 15,10 0 0-15,5-8 0 16,7-2 0-16,-2 1 2 15,-4 2-2-15,-3 1-1 0,-5 2-2 16,-3 2 3-16,-4 2-1 16,1 0 5-16,-5 0-4 15,4 0 0-15,4 0-1 16,3-6 1-16,3 1 0 16,6 0 0-16,2-1 1 15,3 0-1-15,-2 4 0 16,-2-2 0-16,-8 4-1 15,-5 0-8-15,-4 0-9 16,-4 0 15-16,-2 0 2 16,0 0 2-16,0 0-2 15,0 0 3-15,2 0-2 16,-2 0 1-16,0 0 0 0,0 0-1 16,0 0 0-16,0 0 0 15,0 0-1-15,0 0 0 16,0 0 1-16,0 0-1 15,0 0-3-15,7 0 4 16,-1 0 2-16,3 0-2 16,0 0 1-16,-2 0-1 15,-3 0 0-15,2 0-1 16,-3 0 1-16,-3 0 0 16,0 0 0-16,0 0 0 15,0 0-2-15,2 0 4 16,-2 0-2-16,0 0 1 0,2 0 1 15,-2 0 5-15,0 0-7 16,0 0 0-16,0 0 3 16,0 0-3-16,0 0-3 15,0 0 1-15,0 0 1 16,0 0 1-16,0 0 2 16,0 0-2-16,0 0 0 15,0 0 1-15,0 0-1 16,0 0-2-16,0 0 2 15,5 0 0-15,6 0 0 16,7 0 0-16,4 0 0 16,7 0 0-16,4-6 2 15,6 2-2-15,-2 0 0 16,1 4 0-16,-2 0 0 16,-5 0-3-16,-4 0 1 0,-7 0 0 15,-7 0-1-15,-1 0-6 16,-6 2 9-16,-1 0 0 15,-1 0 0-15,-2-2 0 16,0 0 0-16,3 0 0 16,2 0 0-16,-1 0 0 15,1 0 0-15,4 0 0 16,-2 0 0-16,2 0 0 16,0 0 0-16,3 2 0 15,-1 4 0-15,3-6 0 16,-1 4 0-16,3 3 0 15,-1-3 0-15,-1-3 0 0,0 5 0 16,-2-5 0-16,-2 2 0 16,2-1 0-16,-7 0 0 15,-5 0 0-15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8-10T04:41:25.446"/>
    </inkml:context>
    <inkml:brush xml:id="br0">
      <inkml:brushProperty name="width" value="0.05292" units="cm"/>
      <inkml:brushProperty name="height" value="0.05292" units="cm"/>
      <inkml:brushProperty name="color" value="#FF0000"/>
    </inkml:brush>
  </inkml:definitions>
  <inkml:trace contextRef="#ctx0" brushRef="#br0">710 7233 18 0,'116'-30'25'15,"9"-2"-9"-15,-21 3-12 0,-23 7-1 16,-23 8-3-16,-20 7 0 15,-12 0 0-15,-13 6 0 16,-5 1 0-16,-6 0 0 16,0 0 1-16,-2 0 8 15,0 0 6-15,0 0 4 16,0 0 0-16,0 0-4 16,0 0-8-16,0 0-3 15,-4 0-4-15,-17 0 0 16,-16 13-1-16,-23 15-2 15,-19 7 2-15,-12-2 1 16,-9 2 1-16,-5-5 1 0,-2-4-1 16,9-4-1-16,22-4 0 15,30-11 1-15,23-4 1 16,19-3 2-16,4 0 7 16,0 0-11-16,0 0 0 15,0 0 0-15,20 0 0 16,11-12 0-16,9-4 1 15,10-2 0-15,4-2 0 16,9 0-1-16,1 1 0 16,-4 4 0-16,-8 1 1 15,-10 1-1-15,-10 4-3 16,-10 1 2-16,-6 2 2 16,-5 2 0-16,-7 1 0 0,-2 3 3 15,-2 0-2 1,0 0 2-16,0 0-3 0,0 0 0 15,0 0-1-15,0 0 0 16,0 0 4-16,0 0-3 16,0 0 0-16,0 0 1 15,0 0 1-15,0 0-2 16,0 0 3-16,0 0-4 16,-4 0 0-16,-9 0-2 15,-8 0 1-15,-1 0 0 16,-2 0 0-16,2 0 0 15,-10 0 1-15,-5 4-2 16,-15 9 0-16,-4-2-2 16,8 0 2-16,9-3 1 0,22-2 1 15,5-5 0-15,10-1-1 16,2 0 1-16,0 0-5 16,0 0 3-16,0 0-4 15,0 0 1-15,0 0 0 16,0 0-4-16,0 0 0 15,2 0 0-15,12 0-2 16,15 0-4-16,11-7 15 16,16-4 0-16,0 2-2 15,-12 0-2-15,-9 5-4 16,-16 3-5-16,-9 1 4 16,-1-2 8-16,-4 2 1 15,-2-3 0-15,-1 3 0 0,0 0 1 16,-2 0 0-16,0 0-1 15,0 0 1-15,0 0 0 16,0 0-1-16,0 0-3 16,0 0 0-16,0 0 2 15,-2 0 1-15,-10 0 0 16,-5 0-1-16,-6 10 1 16,-6 0-4-16,-6 2 4 15,-15 2 0-15,2 4 2 16,-8 1 0-16,4 0-3 15,12-2 1-15,1-3 0 16,12-4 1-16,6-1-1 0,15-8 0 16,6-1 1-16,0 0-2 15,0 0-6-15,0 0 6 16,0 0 1-16,0 0-4 16,16 0 4-16,12 0 1 15,13-10 1-15,13-2-2 16,8 0-2-16,11 2 1 15,0 0 1-15,-8 2-7 16,-9 3-5-16,-19 2-2 16,-10-1 7-16,-9 0 7 15,-7 1-2-15,-7 3 2 16,-1 0 0-16,-3 0 3 0,0 0-2 16,0 0 0-1,0 0 5-15,0 0 1 16,0 0 6-16,0 0-1 0,0 0-7 15,-5 0-5-15,-8 0 0 16,-9 0-3-16,-9 0 1 16,-7 0 1-16,-2 7-2 15,-1-1 3-15,-3-2 1 16,7 0 1-16,0-4-2 16,11 0 0-16,14 2 0 15,8-2 1-15,4 0-1 16,0 0 0-16,0 0-2 15,0 0 1-15,0 0 2 0,0 0 0 16,0 0-1 0,0 0-1-16,0 0 0 0,0 0 1 15,0 0 0-15,0 0 0 16,0 0-1-16,14 0-4 16,3 0 2-16,12 0 3 15,-2-2 0-15,-4-2 0 16,-2 0 0-16,-9 0 3 15,-3 2-3-15,-3-2 0 16,-1 4 0-16,-5 0 0 16,0 0 0-16,0 0 0 15,0 0 1-15,0 0 0 16,0 0-1-16,0 0 1 16,0 0-1-16,0 0 0 15,0 0-1-15,0 0 1 0,0 0-2 16,0 0 2-16,0 0 0 15,0 0 0-15,0 0 0 16,0 0 0-16,0 0 0 16,0 0-3-16,0 0-10 15,2 0-19-15</inkml:trace>
  <inkml:trace contextRef="#ctx0" brushRef="#br0" timeOffset="26198.0326">7739 9886 7 0,'0'0'18'16,"0"0"-1"-16,0 0-10 16,0 0 0-16,0 0 5 15,0 0 2-15,0 0-11 16,-37-21 0-16,37 19-6 15,0 1 3-15,0 1-1 16,0 0-5-16,0 0 4 16,0 0 2-16,0 0 0 15,0 0 5-15,0 0-5 16,6 0 3-16,15 0-2 16,12 0 1-16,9 0 9 0,10 10-6 15,1 1 1 1,-2 6-4-16,-2 2-1 0,-1 6-1 15,-6-1 0-15,-3 1 1 16,2-2 0-16,-5-1 1 16,-7-4-2-16,-2-6 0 15,-10-4 3-15,-1-6-3 16,-5-2 0-16,7 0 7 16,11-14 18-16,13-26 21 15,16-18-15-15,6-9-26 16,3-3-5-16,0 10 2 15,-7 10-2-15,-6 7 0 0,-8 12 1 16,-9 7-1-16,-8 4 0 16,-8 6 0-16,-5 2 1 15,-7 6-1-15,-7 2 1 16,2 2 0-16,-4 0 1 16,2 2-2-16,-2-2 2 15,0 2-1-15,0 0 3 16,0 0-3-16,0 0 1 15,0 0 1-15,0 0 0 16,0 0-3-16,0 0 5 16,0 0-4-16,0 0-1 15,0 0-1-15,0 0-3 16,0 0 4-16,0 0-9 16,0 0 3-16,-4 0-6 15,-7 0-25-15,-3 0-6 0,1 0 3 16,-5 0-12-16,-1 8-3 15</inkml:trace>
  <inkml:trace contextRef="#ctx0" brushRef="#br0" timeOffset="31088.0732">12414 7963 35 0,'0'0'20'0,"131"-85"-12"0,-39 25-7 16,11-5 3-16,12-4-3 16,17 3 0-16,4 8 1 15,-5 14 2-15,-17 11-2 16,-29 13-4-16,-29 9 1 15,-23 2-1-15,-16 7 2 16,-7 0-1-16,-8-1 2 16,0 3-1-16,0 0 0 15,-2 0 2-15,0 0-2 16,0 0 1-16,0 0 3 16,0 0 2-16,0 0-1 0,0 0 4 15,0 0 3-15,0-3 0 16,-4-5-5-16,-16-4-7 15,-16 0-43-15,-22 4-29 16</inkml:trace>
  <inkml:trace contextRef="#ctx0" brushRef="#br0" timeOffset="31791.8669">12495 8047 10 0,'0'0'31'0,"164"-112"-8"0,-48 27-23 16,22-8 6-16,23 2-2 16,6 7 13-16,-9 18-4 15,-27 19-12-15,-37 19-1 16,-34 15 0-16,-27 7-2 15,-17 1 2-15,-9 1-4 16,-5 2 2-16,0 2 0 16,0-2 2-16,-2 0 0 15,0 0-2-15,0 2-15 16,0 0 5-16,0 0 3 16,-4 0 2-16,-23 0-9 0,-21 4-16 15</inkml:trace>
  <inkml:trace contextRef="#ctx0" brushRef="#br0" timeOffset="32746.0204">12535 7961 19 0,'0'0'38'16,"0"0"2"-16,0 0-2 0,0 0-11 15,0 0-8-15,0 0-19 16,53-58 0-16,-11 18-5 15,16-5 3-15,15-3-4 16,17-2 5-16,19-4 1 16,20-2-4-16,10 2 3 15,-12 9 0-15,-21 13 1 16,-35 8 0-16,-28 12 0 16,-20 4 1-16,-12 2-1 15,-7 5 1-15,-4 1 2 16,0-3 3-16,0 3-2 15,0 0 2-15,0 0-3 16,0-1-3-16,-11-1-5 16,-14 2-32-16,-16 0-37 0,-23 0 11 15</inkml:trace>
  <inkml:trace contextRef="#ctx0" brushRef="#br0" timeOffset="33495.9761">11901 7355 3 0,'0'0'26'0,"0"0"0"16,0 0-26-16,0 0-1 15,0 0-9-15,0 0 2 16,0 0 2-16,25 6-4 16,4 26 7-16,16 20-2 15,6 20 3-15,7 18 2 16,-2 13 2-16,2 1 2 15,0-8-2-15,2-7 0 16,-2-17 0-16,-5-11-1 16,-4-14 0-16,-7-15 1 15,-11-14 4-15,-4-12-2 16,-6-6 3-16,-2-4 25 0,6-30 17 16,4-10-17-16,4-10-20 15,3 0-8-15,7-5-4 16,5 1 0-16,14-2 0 15,21 0-8-15,27 2 5 16,23 0 3-16,8 8-2 16,-16 8 0-16,-32 14-1 15,-40 13 2-15,-26 8-2 16,-15 3 3-16,-6 1 0 16,-2 2 1-16,-1-2 1 15,-1 2 2-15,-2-2-2 16,2 1-1-16,-2 2-1 15,0 0 0-15,0 0-16 16,0 0 0-16,0 0 5 16,0-1 8-16,0-3-14 0,-11 0-36 15</inkml:trace>
  <inkml:trace contextRef="#ctx0" brushRef="#br0" timeOffset="39997.5732">8261 8357 4 0,'0'0'6'15,"0"0"-2"-15,0 0 0 16,0 0-3-16,0 0 0 16,0 0-1-16,0 0 2 15,4 0 2-15,-2 0 7 16,-2 0 1-16,4 0-7 15,-2 0-3-15,0 0-1 16,0 0 2-16,0 0 0 0,5-6 1 16,13-13-2-16,20-13 3 15,22-15-1-15,19-7-4 16,8 2 0-16,-1 6 0 16,-7 8 0-16,-12 7-2 15,-18 12 2-15,-17 7 0 16,-16 4 2-16,-10 6-1 15,-3-1 0-15,-5 3 1 16,0 0 1-16,0 0-3 16,0 0-1-16,0 0-9 15,0 0-29-15</inkml:trace>
  <inkml:trace contextRef="#ctx0" brushRef="#br0" timeOffset="40680.0686">7927 8024 5 0,'0'0'25'0,"0"0"-12"15,0 0-13-15,0 0-1 16,0 0-6-16,0 0 0 15,0-3-3-15,0 3 1 16,7 3 0-16,8 14 9 16,12 11 0-16,4 10 0 15,9 4 0-15,7 2 0 0,-3-4 0 16,1-4 0 0,-9-8 0-16,-9-7 0 0,-10-7 0 15,-7-6 0-15,-4-5 0 16,1 0 0-16,-1-3 0 15,12 0 3-15,18 0 1 16,28-34 9-16,36-22 12 16,23-15-11-16,13 1-11 15,-9 12 1-15,-22 16-3 16,-27 18-1-16,-27 12-1 16,-20 5-1-16,-11 3 2 15,-11 3 0-15,-7 1 0 16,-2-2 0-16,0 2 3 15,0 0 0-15,0 0 0 16,0 0-2-16,0 0 4 0,0 0-3 16,0 0 2-16,0 0 0 15,0 0-2-15,0 0-1 16,0 0-1-16,0 0 0 16,0 0-5-16,0 0-16 15,0 0-10-15,0 0-4 16</inkml:trace>
  <inkml:trace contextRef="#ctx0" brushRef="#br0" timeOffset="45990.1101">7927 8801 3 0,'0'0'6'0,"0"0"-3"15,0 0 1-15,0 0 0 16,0 0 1-16,0 0 4 16,0 0-5-16,-9-38-1 15,9 33-2-15,0 2 0 16,0 1 0-16,0-2 6 15,0 2 1-15,0-4 2 16,0 2-6-16,0-1-2 16,0 4-1-16,0 1 1 15,0 0-4-15,0 0 0 0,0 0 0 16,0 0-9 0,0 0-2-16,0 6-3 0,11 15 7 15,16 8 6-15,4 5-1 16,0 4 4-16,5-2 1 15,-2-2-1-15,-1-6 1 16,-2-4 0-16,-4-8 0 16,-5-3 1-16,-4-4 1 15,-5-3-3-15,-1-3 1 16,-4 1 3-16,-1-4-3 16,1 0 3-16,2 0-2 15,15 0 0-15,21-11 3 16,27-18 8-16,30-16-3 15,18-7-7-15,8-5 0 16,0 10-3-16,-9 7-1 0,-16 14 1 16,-19 9 0-16,-18 8 1 15,-17 4-1-15,-17 4 0 16,-11-1-1-16,-11 2 1 16,-7 0 0-16,-1 0 1 15,-3 0 1-15,0 0 3 16,0 0 0-16,0 0-1 15,0 0 1-15,-5-4-5 16,-5-1-9-16,-4-1-31 16,-1 2 8-16,1 4 19 15</inkml:trace>
  <inkml:trace contextRef="#ctx0" brushRef="#br0" timeOffset="70443.9576">19328 8442 70 0,'0'0'8'0,"0"0"3"15,0-109 11-15,3 101 3 16,-3 5-25-16,0 3 0 16,0 0-8-16,2 16-9 15,2 47-6-15,5 43 20 16,-1 40 3-16,2 22 1 0,3 14 2 15,7-3 5-15,5-10 1 16,6-12-1-16,2-14-6 16,3-19 1-16,-3-17 0 15,-4-27-1-15,-2-24 2 16,-10-20-4-16,-3-14 2 16,-5-11 2-16,-5-11 3 15,1 0 6-15,2-23 6 16,-3-31-19-16,1-30-103 15</inkml:trace>
  <inkml:trace contextRef="#ctx0" brushRef="#br0" timeOffset="70983.9841">20415 8153 19 0,'0'0'44'0,"0"0"-14"15,0 0-22-15,0 0-8 0,0 0-7 16,-124 28-3-16,79 48 6 15,5 14 2-15,6 13 2 16,14 7 4-16,11 5-4 16,9 1 0-16,0 0 0 15,13-2 3-15,14-2-3 16,10-9 1-16,9-9 2 16,12-11-3-16,11-15 5 15,16-17-1-15,4-16-1 16,-2-17 1-16,-1-18 3 15,-5-9-1-15,-1-36 1 16,-4-28-1-16,-5-21 2 0,-18-24-5 16,-26-15 3-16,-27-6-5 15,-6 10-1-15,-44 19-2 16,-14 24 2-16,-11 24 2 16,-6 18-2-16,8 7 1 15,6 13 3-15,11 8 8 16,7 6-11-16,0 10-1 15,4 0-4-15,8 0-9 16,-1 12-26-16,7 14-11 16,0 10-1-16</inkml:trace>
  <inkml:trace contextRef="#ctx0" brushRef="#br0" timeOffset="71387.5192">21845 7619 23 0,'0'0'57'0,"0"0"-17"15,0 0-13-15,0 0-11 0,0 0-16 16,0 0-18 0,-46 101-8-16,19 56 26 0,-6 59 1 15,0 45 4-15,4 28 15 16,8 0-11-16,13 11-1 16,8 3 5-16,0-6-10 15,17-11 7-15,7-19-1 16,1-28-3-16,-2-26-2 15,-10-33 3-15,-2-25-4 16,-6-30-2-16,-3-28-1 16,2-29 0-16,-4-29-15 15,2-20-10-15,-2-19-39 16,0-20 4-16</inkml:trace>
  <inkml:trace contextRef="#ctx0" brushRef="#br0" timeOffset="71868.5041">22369 8741 3 0,'0'0'13'0,"0"0"0"15,0 0 12-15,0 0 12 16,18-103-18-16,5 73-12 16,4-2-4-16,-1 3 3 15,7 0 15-15,1 1-20 16,8 1-1-16,14 6 0 16,11 5 0-16,6 10-3 0,-1 6 0 15,-8 10-4 1,-11 34-3-16,-12 20-2 0,-16 18 8 15,-21 15-11-15,-4 7-6 16,-39 4-1-16,-18-5-3 16,-10-9 5-16,-2-14 14 15</inkml:trace>
  <inkml:trace contextRef="#ctx0" brushRef="#br0" timeOffset="72146.9857">22661 9337 14 0,'0'0'14'16,"90"-103"-10"-16,-19 49 14 15,4 12-14-15,-1 14 1 16,-3 15 9-16,-9 13-13 0,-1 0-1 16,-6 39-7-16,-3 13 1 15,-6 17 4-15,-12 14-1 16,-12 2 0-16,-15 2 1 16,-7 6 2-16,-5 1 2 15,-30-4-1-15,-21-7 0 16,-13-15 4-16,-16-15-3 15,-15-16 4-15,-7-13-1 16,-8-8 4-16,-1-8 0 16,-5-8-5-16,7 0-1 15,3 0 0-15,8 0-3 16,16 0-15-16,14 0-30 0</inkml:trace>
  <inkml:trace contextRef="#ctx0" brushRef="#br0" timeOffset="73775.772">25288 9093 9 0,'0'0'10'0,"0"0"-7"15,0 0-3-15,-44-117 26 16,36 82-6-16,4-7-3 16,-2-10 4-16,-5-13 7 15,-10-6-11-15,-12-14-5 16,-14-13 3-16,-18-12-8 16,-12-15 5-16,-15-3-6 15,-15-1-3-15,-10 11-3 16,-13 10 0-16,-4 9 0 0,-9 7 0 15,-5 11-2-15,-9 0 2 16,-7 5 0-16,-7 2-5 16,-6 3 5-16,-8 7-1 15,-4 5 1-15,0 10 0 16,-4 7 0-16,-9 10-5 16,-5 9 0-16,-20 12 2 15,-20 11-6-15,-6 0 7 16,6 4 1-16,24 24-4 15,30 6 4-15,14 8-3 16,8 4 1-16,-3 3-1 16,-2-1-1-16,5-2 4 0,-1 2 0 15,0 2 0-15,3 0 0 16,7 1 1-16,14-4-2 16,15 1 2-16,10 5 2 15,7 3-2-15,0 6 0 16,0 10-4-16,12 8 4 15,8 7-4-15,7 9 2 16,8 6-1-16,8 5 3 16,13 0 0-16,8 2-5 15,17 6 4-15,18-1-1 16,17 5-1-16,0 10 3 16,15 6 0-16,20 5 1 15,5 2-1-15,9 3 2 0,3 6-2 16,4-4 3-16,1 0-1 15,1-5-2-15,4-9 1 16,6-9-1-16,5-9 0 16,10-5-2-16,5-14 1 15,9-12-2-15,3-7 3 16,6-10 2-16,19-2 2 16,14-8-2-16,14 2 2 15,14-7-3-15,7-4 2 16,-7-8-1-16,-13-7-1 15,-14-8-1-15,-15-7 0 16,-4-2 4-16,-1-3-2 0,0-3 2 16,7 0 4-16,4 2 1 15,15 2-7-15,7 4-1 16,3 0 2-16,4-4-3 16,-1-6 0-16,1-8 3 15,3 0-3-15,2-6 6 16,-7-16-6-16,-11 2 2 15,-16 0-2-15,-13 5 0 16,-8 1-2-16,-8 0 2 16,-6-3 0-16,-5-12 2 15,1-9 2-15,3-8-3 16,8-8 5-16,2-4-3 16,-1 2-1-16,-10 0 5 0,-12 3 16 15,-15 5-23 1,-13 4 7-16,-6-2-7 0,-3-4 8 15,0-6-8-15,0-9-2 16,-1-5 1-16,1-5 1 16,-1-6-2-16,3 1 7 15,-5 5-4-15,2 11 4 16,-1 4 18-16,-1 6-15 16,-4-1-6-16,1-6 1 15,-8-3-3-15,-4 0 0 16,-2-1 0-16,0 1 2 15,2-6 3-15,2-6-5 16,-2-2 0-16,-2-1 3 16,-4 1-3-16,0 8 0 0,-3 2 4 15,-5 6-1-15,-5 8 1 16,0 3-2-16,-4 5 1 16,-4 6 3-16,0-1-4 15,0-6 8-15,0 0-8 16,0-6-2-16,-12-1 0 15,-1 1-1-15,0-1 1 16,-3 1 0-16,4 0 0 16,-5-1 0-16,1 4 0 15,-1 0 0-15,-1-1-1 16,-2 7 1-16,-2 0-3 16,-1 5 1-16,-4 2 2 15,-6 3-3-15,-2 2 2 0,-3 1-6 16,0 8 7-16,7-1-3 15,4 5 1-15,7 0 0 16,3 2 1-16,-2-1 0 16,-1-1-1-16,-11-3-6 15,-13-1-26-15,-21 1-34 16,-22 4-12-16,-17 4-10 16</inkml:trace>
  <inkml:trace contextRef="#ctx0" brushRef="#br0" timeOffset="74486.3544">25936 10007 25 0,'0'0'34'15,"0"0"-4"-15,0 0-18 16,0 0-1-16,0 0-9 16,0 0 4-16,0 0 6 15,0-3 6-15,16 3 6 16,20-8-1-16,24-6-22 16,27-2-1-16,15 4-3 15,5 4 3-15,2 2-1 0,-2 2 1 16,-6 4 0-16,-8-2 0 15,-13 2 1-15,-20 0-2 16,-19 0-34-16,-24 0-39 16,-12 0-11-16</inkml:trace>
  <inkml:trace contextRef="#ctx0" brushRef="#br0" timeOffset="74808.7255">25955 10329 24 0,'0'0'36'16,"0"0"-16"-16,0 0-3 16,0 0 8-16,139 0-10 15,-31 0-2-15,23 0-7 16,12 0-3-16,-5-10-3 16,-12 0 2-16,-22 4-2 0,-31 0 0 15,-26 3-36 1,-28 0-32-16</inkml:trace>
  <inkml:trace contextRef="#ctx0" brushRef="#br0" timeOffset="87249.3907">13584 5422 16 0,'0'0'16'0,"0"0"0"16,0 0 2-16,0 0-3 15,0 0-1-15,0 0 2 16,0 0 1-16,0-16-17 0,0 16-4 16,-2 5-13-16,-11 30-1 15,-3 16 13-15,-5 11 5 16,8 2-3-16,7-6 0 16,6-5 3-16,9-3-6 15,30-3 3-15,26 1 3 16,24-2 5-16,29-5 3 15,19 0-2-15,7-1-1 16,-7 1-1-16,-25 1-2 16,-27 0-3-16,-31 0 1 15,-23-2-3-15,-22 4-4 16,-9 5 1-16,-9 8 6 16,-33 18 2-16,-14 5 5 0,-10 2-1 15,-2-7-3-15,1-16-2 16,5-9 3-16,0-9 0 15,-5-7-1-15,5-11 2 16,-1-6-3-16,12-11-2 16,2-6-3-16,2-10-20 15,1-38-70-15</inkml:trace>
  <inkml:trace contextRef="#ctx0" brushRef="#br0" timeOffset="87535.4794">13657 5834 64 0,'0'0'16'0,"0"0"-16"15,0 0 9-15,0 0 0 16,0 0 16-16,0 0-3 16,-55-100-8-16,130 58-10 15,55-22-3-15,57-17-2 16,45-12 2-16,15-1 10 15,-13 6 0-15,-36 18-11 16,-55 15 3-16,-55 21 1 16,-45 18-3-16,-34 8-1 15,-9 5-3-15,0 3-15 16,-19 0-5-16,-16 0-11 0,-4 6-15 16,-8 17-18-16</inkml:trace>
  <inkml:trace contextRef="#ctx0" brushRef="#br0" timeOffset="87880.0056">15304 4811 43 0,'0'0'39'15,"0"0"-17"-15,0 0-19 16,0 0 4-16,0 0-5 15,-122 74-2-15,70 14 0 0,-8 38 2 16,-7 47 4 0,-2 39 17-16,5 33-8 0,6 21-3 15,6 21-8-15,8 0 4 16,9-6-7-16,10-18 0 16,9-38 6-16,11-21-2 15,5-33-5-15,0-21 5 16,7-20-4-16,9-18 0 15,-3-20 2-15,-1-23-1 16,-4-25 3-16,-3-25-3 16,-1-12-2-16,-4-7-16 15,0-29 6-15,0-40-42 0</inkml:trace>
  <inkml:trace contextRef="#ctx0" brushRef="#br0" timeOffset="88471.9619">15369 6126 34 0,'0'0'20'0,"0"0"1"15,-13-134-1-15,13 83 4 16,2 1-9-16,25 0-5 0,6 1 7 16,9 2-17-16,10 6 0 15,8 5-2-15,2 9 2 16,-2 9-4-16,-3 5-1 16,-9 13 3-16,-13 0-5 15,-6 7 2-15,-8 26-6 16,-17 21 3-16,-4 27 5 15,-9 25 3-15,-38 20 0 16,-15 11 5-16,-7 3-4 16,2-3 2-16,9-17-2 15,11-22 0-15,11-22-1 16,10-19 0-16,8-22 0 0,7-9-1 16,4-10 1-16,7-9-5 15,0-4 3-15,23 0 2 16,35-3 1-16,35 0 36 15,41-22-8-15,30-17-20 16,10 0 1-16,-9 1-10 16,-20 6 3-16,-38 8-3 15,-34 9 2-15,-28 5-2 16,-23 6 0-16,-13 4 0 16,-9-2 2-16,0 2 5 15,0 0-1-15,0 0-1 16,0 0-4-16,0 0-1 15,0-4-12-15,-7-3-16 0,-6-1-36 16,-3-11-24-16</inkml:trace>
  <inkml:trace contextRef="#ctx0" brushRef="#br0" timeOffset="88861.6071">17617 5003 3 0,'0'0'16'16,"0"0"-1"-16,0 0-13 15,0 0 0-15,0 0 2 16,0 0-1-16,-25-22 18 16,27 18-3-16,34-4 1 15,31-4-13-15,36-6-5 16,30-4 1-16,23-4-1 16,5-1 2-16,-5 4-2 15,-16 0 1-15,-24 6-2 16,-29 2 0-16,-31 7 0 15,-25 2 0-15,-18 4-3 16,-9 2-14-16,-4-2-9 0,0 2-13 16,0 0 5-16</inkml:trace>
  <inkml:trace contextRef="#ctx0" brushRef="#br0" timeOffset="89185.4901">17606 5578 30 0,'0'0'21'0,"0"0"-19"16,0 0-1-16,0 0 7 15,156-17 4-15,-65-3 13 16,11-7 2-16,17-1-12 15,8 2-9-15,6 0-6 16,6 3 0-16,-4 2 1 16,-10 4 0-16,-16 8-2 15,-27 1 1-15,-26 4 0 16,-25 2-1-16,-15 0-10 16,-11 2-6-16,-5 0 1 15,0 0-5-15,0 0-17 16,0 0-6-16</inkml:trace>
  <inkml:trace contextRef="#ctx0" brushRef="#br0" timeOffset="91450.0364">19969 4810 26 0,'0'0'31'0,"0"0"-10"15,0 0-17-15,0 0-4 16,0-101 6-16,10 65 0 0,5 1-5 16,3 1 2-16,-1 3-2 15,4 6 3-15,-1 5 0 16,2 6-4-16,5 3-2 16,2 6 0-16,4 3-2 15,0 2 0-15,4 0-3 16,-9 7 1-16,-1 13 0 15,-5 9-1-15,-3 9 2 16,-9 12 1-16,-7 14-1 16,-3 16 0-16,-21 13-1 15,-21 1 5-15,-16 0 1 16,-19-4 2-16,-15-2 1 0,-11-2-3 16,5-5 1-16,19-11 5 15,18-18-6-15,25-14 0 16,21-16-4-16,11-10 2 15,4-6-5-15,8-2 7 16,34-1 8-16,32-3 20 16,24 0-9-16,16 0-7 15,-1 0-9-15,-12-8 2 16,-26 2-4-16,-21 1-1 16,-21 2 1-16,-18-1-1 15,-7 1 1-15,-6 1-1 16,-2 0-14-16,0-8-17 15,0-10-20-15</inkml:trace>
  <inkml:trace contextRef="#ctx0" brushRef="#br0" timeOffset="91608.4491">20802 4878 10 0,'0'0'2'0,"0"0"-2"16,0 0-12-16</inkml:trace>
  <inkml:trace contextRef="#ctx0" brushRef="#br0" timeOffset="91766.0295">20600 4992 11 0,'0'0'43'0,"0"0"-3"16,0 0-31-16,0 0-9 16,0 0-3-16,132-85-3 15,-108 75 6-15,-15 10-1 16,-9 0-47-16</inkml:trace>
  <inkml:trace contextRef="#ctx0" brushRef="#br0" timeOffset="91930.8016">21465 4636 20 0,'0'0'0'0,"0"0"-8"16</inkml:trace>
  <inkml:trace contextRef="#ctx0" brushRef="#br0" timeOffset="92161.787">21104 4623 4 0,'0'0'0'15,"0"0"-1"-15,0 0-2 16,0 0 3-16,0 0 0 16,2 151 0-16,38-84 0 15,19 5 0-15,9 4 0 0,5-2 0 16,4-1 1-16,-13-2-2 15,-17 0 1-15,-25-5 0 16,-22 0 0-16,-14-6 0 16,-41-8 0-16,-17-6 4 15,-7-11 1-15,0-7-4 16,2-9 0-16,1-5 0 16,-4-1-1-16,-3-8-12 15</inkml:trace>
  <inkml:trace contextRef="#ctx0" brushRef="#br0" timeOffset="92350.012">21055 4816 24 0,'0'0'18'16,"160"-96"3"-16,-70 60 7 15,-7 5-14-15,-2 1-5 16,-12 7-3-16,-13 2-3 15,-9 6-3-15,-5-1 0 16,-4 2-32-16,2 0-37 16</inkml:trace>
  <inkml:trace contextRef="#ctx0" brushRef="#br0" timeOffset="93422.5456">22474 4148 3 0,'0'0'15'16,"-109"-124"-2"-16,29 67-5 16,-17 0-6-16,-9-3-2 15,-6-2 7-15,-5 1 2 16,-13 5 4-16,-12 6 4 15,-14 8-9-15,-16 8-8 16,-4 16 3-16,-7 18-3 0,-4 0 0 16,-5 14-1-1,5 14-3-15,9 2 4 0,13 0 0 16,14 4-1-16,6 5-2 16,7 8 1-16,7 10-3 15,3 4 5-15,11 8-1 16,13 4 1-16,13 0-1 15,9 6 0-15,4 2-2 16,5 5 3-16,8 2 3 16,9 3-3-16,9 6 1 15,12 8-1-15,10 6 2 16,14 1 0-16,11 1 1 0,0-7-3 16,42-5 0-16,23 3 7 15,22-4-4-15,10 0 3 16,7-3-4-16,-2-11 7 15,-2-6-7-15,5-8 2 16,6-8-1-16,7-8 5 16,0-7-8-16,1-7 8 15,-1-6 2-15,0-8 3 16,-5-4-3-16,-3-8-3 16,1-5 3-16,3-2 0 15,4-5 1-15,2-2 5 16,-6-2-4-16,-10 2-2 15,-6 2-7-15,-8-2 1 16,-6 2-4-16,-10-4-1 0,-12 0 1 16,-4 0 2-16,2 0 3 15,5-2 1-15,8-14-3 16,12-4-3-16,6-6 3 16,3-1-3-16,-5-4 6 15,-6 1-6-15,-10-1 0 16,-7 5 2-16,-5 1-2 15,-8-1 2-15,1-1-2 16,-5 1 4-16,4-6-4 16,5-4 0-16,0-4 0 15,7-5 5-15,-3-8-4 16,5-4 0-16,4-2-1 16,-3-2 0-16,-8 3 5 0,-7 2-2 15,-10 2-3-15,-8 6 2 16,-6-5-1-16,-4 3-1 15,-10-3 0-15,-1-6 1 16,-8-10 0-16,-4-4-1 16,-2-5 7-16,0-5-3 15,-8 3-4-15,-17 0 3 16,-6-2-6-16,-10 3 2 16,-5 5-1-16,-10 6 0 15,-2 6 2-15,-4 4-1 16,-3 2-4-16,-6 4 0 15,-14-1 2-15,-17 6 0 16,-21 0-4-16,-22 3-2 0,-19 6-5 16,-17 4 8-16,-12 12-10 15,-8 7 8-15,5 15-5 16,11 0-7-16,6 15-2 16,5 17-36-16,1 12 11 15,-7 8-26-15</inkml:trace>
  <inkml:trace contextRef="#ctx0" brushRef="#br0" timeOffset="95957.4671">27343 10010 11 0,'0'0'17'16,"0"0"-1"-16,0 0 6 15,0 0-1-15,0 0 5 16,0 0-2-16,0-30-14 16,0 13 11-16,6-2-7 15,5 1-7-15,1-2 1 16,-4 6-4-16,1 2 8 0,0 0-5 16,-2 1-4-16,-1 0 3 15,1 1 0-15,-3 3-5 16,-2 2 0-16,4 0 0 15,-6 4-1-15,2-4 1 16,-2 5-1-16,2 0 2 16,-2 0-5-16,0 0 3 15,0 0 0-15,0 0 0 16,0 0-2-16,0 0 2 16,0 0 0-16,0 0 0 15,0 0-1-15,0 0-1 16,0 0 1-16,0 0 1 15,0 0 0-15,0 0-1 16,0 0-1-16,0 0 2 16,0 0-1-16,0 0-1 0,0 0 1 15,0 0 1-15,0 0 0 16,0 0 1-16,0 0 1 16,0 0-2-16,0 0 0 15,0 0 0-15,0 0-2 16,2 0 0-16,-2 0 1 15,0 0 0-15,0 0 1 16,0 0 1-16,0 0 0 16,0 0 0-16,0 0 0 15,0 0 3-15,0 0-3 0,0 0-1 16,0 0 0 0,0 0 0-16,0 0 1 0,0 0-1 15,0-1 3-15,7-10 1 16,5-5 1-16,7-7-1 15,8-8-7-15,-1 3 6 16,1 0-4-16,5 4 2 16,-1 5 1-16,4 5 8 15,7-1 4-15,5 5-14 16,-2 4-3-16,-10 1 1 16,-12 5 1-16,-9 0-1 15,-8 0-3-15,3 0-7 16,-3 19-1-16,1 15-3 15,-7 12 4-15,0 12-7 16,-13 9 3-16,-21 5-10 0,-8 1 18 16,-5-2-11-16,-2-11 2 15,-2-11 2-15,6-18 1 16,5-9 6-16,15-7 2 16,10-10 5-16,6-5 1 15,9 3 3-15,0-3 22 16,0 0 20-16,11 0-11 15,21-13-22-15,10 3-12 16,13 4 1-16,1 6-1 16,0 0 0-16,-3 0-4 15,-10 21-1-15,-5 6 3 16,-7 5-5-16,-9 7 2 0,-11-2-2 16,-11 5 3-16,0 3 0 15,-15 2-5-15,-21-3-11 16,-6 0 20-16,-5-7-1 15,-2-4 1-15,7-9 0 16,5-6 0-16,8-6 3 16,8-4 0-16,5-6 5 15,3 0 3-15,1 0 2 16,-5 0-5-16,-6 2-8 16,-1-1 2-16,-5 3-2 15,3-2 0-15,3 1 0 16,5-3-12-16,7 0-12 15,7 0-11-15,4-2-33 0</inkml:trace>
  <inkml:trace contextRef="#ctx0" brushRef="#br0" timeOffset="96446.4967">28450 10051 59 0,'0'0'1'16,"0"0"56"-16,0 0-30 15,0 0 1-15,0 0-15 16,0 0-13-16,2 0 0 0,-2 0-3 16,0 0 3-16,0 0 2 15,0 0-1-15,0 0-1 16,0 0 0-16,0 0 1 16,0 0-1-16,0 0-2 15,0 0-23-15,0-5-8 16,0-9-7-16,-14-14-27 15</inkml:trace>
  <inkml:trace contextRef="#ctx0" brushRef="#br0" timeOffset="98371.9681">28575 9865 1 0,'0'0'16'16,"0"0"-4"-16,0 0-7 15,0 0-4-15,0 0 0 16,0 0 0-16,0-3 0 15,0 3 0-15,0 0-1 16,0 0 3-16,0 0 3 16,0 0 2-16,0 0-3 15,0 0-2-15,0-3 3 0,0 1-2 16,0 1 3 0,0 1-3-16,0 0 0 0,0 0-1 15,0 0-1-15,0 0-1 16,0-2 3-16,0 2 1 15,0 0-3-15,0 0 4 16,0 0-6-16,0 0 0 16,0 0 0-16,0 0-1 15,0 0 0-15,0 0 0 16,0 0-1-16,0 0 4 16,0 0-1-16,0 0-1 15,0 0 1-15,0 0 0 16,0 0 0-16,0 0-1 15,0 0 5-15,0 0 1 0,0 0 0 16,0 0 1-16,0 0-1 16,0-3-4-16,0 3 1 15,0-4-1-15,0-1 3 16,0-5-4-16,0-4 4 16,10-4 7-16,4-3-7 15,6-1-3-15,4-4 6 16,6 2 2-16,3-2-7 15,2 2-3-15,1 4 2 16,2 4 2-16,-2 6 5 16,-1 4-5-16,3 4-4 15,-2 2 2-15,-3 0-4 16,-6 0 1-16,-9 12-5 0,-5 5 0 16,-3 6-2-16,-8 7-4 15,-2 9 4-15,0 8-7 16,-18 7 8-16,-9 7-7 15,-7-1-11-15,-5-7 16 16,-1-9-6-16,-3-15-9 16,3-7 13-16,11-8 1 15,9-5 3-15,11-6 6 16,7-3-1-16,2 0 2 16,0 2 6-16,2 4 2 15,29 6 15-15,25 4-15 16,17 6-4-16,12 4-1 15,-2 7-3-15,-14-1 0 0,-13 0-2 16,-17 1 0 0,-10-2-1-16,-14-1-5 0,-7-1 6 15,-8 2-4-15,-10 1 6 16,-21 5 6-16,-13 2-2 16,-3-1-2-16,-4 3-2 15,2-7 2-15,7-4-2 16,3-6 2-16,6-8-2 15,4-5-3-15,5 0 0 16,-1-7-1-16,7 0-2 16,7-4 0-16,5 0-11 15,6 0-8-15</inkml:trace>
  <inkml:trace contextRef="#ctx0" brushRef="#br0" timeOffset="98838.4734">29795 10068 150 0,'0'0'13'16,"0"0"-13"-16,0 0 1 16,0 0-1-16,0 0-1 15,112-106-5-15,-79 95 2 16,-4 4 4-16,-4-1 1 15,-8 4 4-15,-5 0 6 16,-4 4-11-16,-3 0-2 0,-3 0-5 16,2 0-5-16,-4 22 2 15,0 12 3-15,-6 8-2 16,-32 8 2-16,-24 6 7 16,-13 0 0-16,-13-1-15 15,10-10-2-15,18-8-13 16,24-11 8-16,23-6-4 15,13-4 20-15,0 0 6 16,15 2 0-16,23 6 0 16,12 6 0-16,8 2 1 15,-7 0-1-15,-11 3 2 16,-13-8-4-16,-16 1 1 0,-11-6 1 16,0 1 0-16,-27-3 0 15,-15-1 6-15,-10-2 17 16,-2-1-4-16,2 0-17 15,2-4-2-15,8-4-14 16</inkml:trace>
  <inkml:trace contextRef="#ctx0" brushRef="#br0" timeOffset="99017.9892">30291 10624 319 0,'0'0'17'0,"0"0"-17"16,0 0-21-16,0 0-12 15,0 0-10-15,124-15-78 16,-57 6 17-16</inkml:trace>
  <inkml:trace contextRef="#ctx0" brushRef="#br0" timeOffset="99181.9253">31079 10593 288 0,'0'0'32'0,"0"0"-25"0,0 0-7 16,0 0-25-16,0 0 4 15,174-14-140-15,-99 14 66 16</inkml:trace>
  <inkml:trace contextRef="#ctx0" brushRef="#br0" timeOffset="99331.993">31879 10443 247 0,'0'0'10'16,"0"0"-10"-16,0 0-2 15,0 0-55-15,0 0-110 16</inkml:trace>
  <inkml:trace contextRef="#ctx0" brushRef="#br0" timeOffset="99476.66">32358 10431 193 0,'0'0'26'0,"0"0"-26"16,0 0-18-16,0 0-115 16</inkml:trace>
  <inkml:trace contextRef="#ctx0" brushRef="#br0" timeOffset="99632.4678">32882 10413 193 0,'0'0'14'15,"0"0"-14"-15,0 0-58 16</inkml:trace>
  <inkml:trace contextRef="#ctx0" brushRef="#br0" timeOffset="102121.9753">32323 11189 5 0,'0'0'51'0,"0"0"-15"16,0 0-11-16,0 0-4 16,0 0-15-16,0 0-6 15,-58-68-3-15,15 56-3 16,-18 0 5-16,-14 2-1 15,-14 1 0-15,-15 6 1 16,-15 3-2-16,-22 0 3 0,-25 0 0 16,-27 0 2-1,-15 1-2-15,-16 1 0 0,6-2 0 16,9 0 1-16,10 0-2 16,19-9 5-16,13-3-6 15,-5-1 4-15,-3 3-4 16,-6 1 4-16,3 1-4 15,18-1 3-15,21 4-2 16,28-4 1-16,26 4 0 16,23-3 1-16,22-1 0 15,15 4 1-15,11 0 1 16,10 1 4-16,4 4 10 0,0 0 10 16,0 0-10-1,0 0 7-15,14-1-4 0,17-6-6 16,20 1-1-16,25-1-13 15,22 2-2-15,18 5 1 16,11 0 1-16,8 0 1 16,17 0-1-16,18 7 0 15,3 11-4-15,8 3 0 16,-7 5 4-16,-5 7 2 16,0-1-1-16,5 6-1 15,4 0 2-15,5-1-5 16,4-1 5-16,-4-7-2 0,-14-5 1 15,-8-8-1-15,-14-2-1 16,-9-3-1-16,-5-4 4 16,-7-3-1-16,-24-2-1 15,-15-2 4-15,-20 0-2 16,-23 0 0-16,-15 0-2 16,-11 0 1-16,-9 0 0 15,-3 0-1-15,-4 0 1 16,-2 0-1-16,0 0 1 15,0 0-1-15,0 0 0 16,0 0-2-16,0 0 1 16,0 0-6-16,-8 0-2 15,-19-2 3-15,-22-3 3 16,-29-1-4-16,-29-3 4 16,-23 2 0-16,-18-2-3 0,-15 0 2 15,-13 0-8-15,-18 4 0 16,-6 0 5-16,-12 3 7 15,0-2 0-15,2-4-2 16,-4-6 3-16,8-8-1 16,3-6 1-16,-2-8-1 15,2-2 2-15,16 0-2 16,17 1 0-16,35 9-3 16,25 5 3-16,21 4-1 15,16 6 1-15,17-2-5 16,18 7 5-16,18 3 0 15,14 2 1-15,6 3 8 16,0 0-3-16,0 0 3 0,16 0-3 16,23 0 0-16,26 0-6 15,26 0-5-15,16 0 4 16,11 0-1-16,9 10 2 16,16 2 0-16,13 1 2 15,8-2-2-15,10 0 0 16,1-5-1-16,-2 0-3 15,7 4 4-15,3 8 0 16,-9 4 2-16,-11 6 0 16,-18 2-4-16,-14 0-1 15,-17 0 3-15,-16-6-1 16,-19-4 1-16,-18-4 4 0,-18-5-4 16,-19-4 0-16,-11-5 9 15,-9 0 8-15,-4-2-9 16,0 0 6-16,0 0-10 15,0 0-1-15,0 0-3 16,0 0 2-16,0 0-1 16,0 0 1-16,0 0-3 15,0 0 1-15,0 0-1 16,0 0 1-16,0 0 0 16,0 0 0-16,0 0 0 15,0 0-1-15,0 0-1 16,0 0 2-16,0 0 0 15,0 0-1-15,0 0 1 0,0 0 0 16,0 0 0 0,0 0 0-16,0 0 0 0,0 0-1 15,0 0 1-15,0 0 0 16,0 0-1-16,0 0 2 16,0 0-1-16,0 0 0 15,0 0 0-15,0 0 0 16,0 0 0-16,0 0 0 15,0 0 1-15,0 0-1 16,0 0 1-16,0 0-1 16,0 0 0-16,0 0 2 15,0 0-2-15,0 0 1 16,0 0 1-16,0 0-2 16,0 0 1-16,0 0-1 0,0 0 0 15,0 0 0-15,0 0-1 16,0 0 1-16,0 0-1 15,0 0 0-15,0 0 1 16,0 0-1-16,0 0-2 16,0 0 3-16,0 0 0 15,0 0 0-15,0 0-2 16,0 0 2-16,0 0 1 16,0 0 0-16,0 0-1 15,0 0 0-15,0 0 0 16,0 0 0-16,0 0 0 0,0 0 1 15,0 0-1 1,0 0 0-16,0 0 2 0,0 0-2 16,0 0 1-16,0 0-1 15,0 0 0-15,0 0 0 16,0 0 1-16,0 0 0 16,0 0 2-16,0 0-3 15,0 0 0-15,0 2 0 16,3-2 2-16,-1 2-1 15,0-2-1-15,3 0 1 16,10 2 3-16,14 0-4 16,15 2-1-16,15 3-2 15,5-1 2-15,8-3-1 16,1 0 1-16,3-2-1 0,-2 1 2 16,-8-2 0-16,-14 0 0 15,-19 0 4-15,-16 0-4 16,-11 0 2-16,-6 0 2 15,0 0-4-15,0 0-6 16,0 0 2-16,0 0-8 16,-6 0 5-16,-15 0-16 15,-20 0 13-15,-23-3 5 16,-26-1 5-16,-18-1-2 16,-17 3 2-16,-6 1-1 15,-6 1 0-15,0 0 2 16,14 0-2-16,11 0 1 15,27 0-3-15,29 0 3 0,23-3 1 16,20 3-1-16,9 0 2 16,4 0 0-16,0 0 0 15,0 0 5-15,0 0 14 16,0 0-7-16,2 0-1 16,13 0-2-16,18 0-11 15,19 0-4-15,24 0 1 16,10 0-2-16,-3 3-1 15,-12-3 3-15,-21 0 2 16,-21 0-6-16,-19 0-2 16,-10 0-3-16,0-21-46 15,-23-21-47-15</inkml:trace>
  <inkml:trace contextRef="#ctx0" brushRef="#br0" timeOffset="105047.4577">25408 8757 14 0,'0'0'11'0,"0"0"14"0,0 0-2 16,0 0-11-16,0 0-9 16,-85-125-3-1,59 97 0-15,-12-2-2 0,-6-1-3 16,-12-6 3-16,-9-3-3 16,-11-6-1-16,-10-5 0 15,-5-2-3-15,-8-3 9 16,-1 1-3-16,-2 3-5 15,-4 0 8-15,4 2-1 16,-6-2 1-16,-9 0 0 16,-3-4 0-16,-9-5 0 15,2-1-4-15,-1 0 9 16,1 5-6-16,5 4 1 0,7 9 0 16,3 8 0-16,8 9 0 15,3 7-2-15,1 4 1 16,-3 4 1-16,-4 2-3 15,-6 3 3-15,-15-2 0 16,-3 3 0-16,-5 0 0 16,-4 0 0-16,-2 2 0 15,-10 0-1-15,-9-3-1 16,3 4 2-16,4-2-3 16,10-4 3-16,14-1 1 15,15 0 1-15,3 3 1 16,-2 5-1-16,-4 2-2 0,-2 0 2 15,2 0-2-15,9 0 3 16,17 11 6 0,15 1-1-16,7 7 0 0,5 2-8 15,-3 9 1-15,-3 4 0 16,-8 5 0-16,-1 1-1 16,-7-3 0-16,-2 0 2 15,2-3-2-15,8-4 2 16,2 3-2-16,11 7 0 15,-1 7 0-15,0 13 5 16,-3 12-5-16,-1 17 0 16,5 12 0-16,-1 6 0 15,5 0 3-15,6-9-3 16,4-4 2-16,6-5-1 16,3-2-1-16,1-3 0 0,0 3 1 15,1 0-1-15,1-2 0 16,9 4 0-16,4 3 0 15,5 0 1-15,7 5-1 16,6-3 0-16,9 0 0 16,0 0 1-16,0 3-1 15,17-3 0-15,8-6-1 16,2-12 1-16,4-8 1 16,2-3 2-16,5-3-3 15,0 2 0-15,5 4 0 16,1 0 2-16,5 1-2 15,7-1 0-15,7-3 1 0,8 0 0 16,8-1-1-16,4-4 2 16,-3-4-2-16,-2-2 0 15,-2-1 1-15,-3 1-1 16,4 0 0-16,2 0 0 16,2 0 0-16,4-2 0 15,3-2 1-15,7 2 0 16,0-3 0-16,3-1-1 15,2-6 0-15,-2-4 2 16,0-4-2-16,1-6 1 16,3 0-1-16,10-4-4 15,3-1-8-15,1-3 10 16,-4-2 2-16,-2-3 0 0,4 2 0 16,2-2 0-16,5 0-1 15,-1 1 1-15,-3 2 0 16,-3-2 1-16,-4 2-1 15,-6 2 0-15,-4-4 0 16,-2 1 0-16,3-4 0 16,6-3 1-16,9-6-1 15,4-4 1-15,-2 0 3 16,-2-9 14-16,-9-9-9 16,-9-1-9-16,-13 5 1 15,-10 0-2-15,-10 0 1 16,-3-2-1-16,0-6 0 15,4-4 1-15,7-13 2 0,16-9 1 16,11-15-3-16,6-16 6 16,-6-5-4-16,-13-3-1 15,-12 7 0-15,-15 12 3 16,-13 5-5-16,-13 12 4 16,-11 1-2-16,2 0 21 15,-4-7-9-15,-2-4-13 16,8-12 1-16,-2-4 0 15,4-7 1-15,4-10 1 16,0-10 0-16,6-10-2 16,-6-6 2-16,1-7-5 15,-8-1 2-15,-8 3 0 16,-8 13-1-16,0 14 2 16,-8 16-1-16,3 11 2 0,-1 9-2 15,0 8 1-15,4 4 9 16,-2 0-8-16,3-2 5 15,-3-2-1-15,-1-5 5 16,-5-3-7-16,0-4 4 16,0-6 0-16,0-3-5 15,-13 0-2-15,4 3 2 16,-5 3 0-16,3 3-3 16,-3 7 1-16,1-4-2 15,0 3 1-15,-5-4-1 0,-4-3-2 16,-5 3 3-1,-7 3-2-15,-3 6 0 0,-9 3 2 16,-6 4-2-16,-2 2-2 16,-4 1 4-16,-2 1 0 15,2 0-2-15,3 3 1 16,-3 1 1-16,2-3 0 16,-6 2 0-16,-5 0 0 15,-5-2 0-15,-5 3 0 16,-6-2 0-16,1 2-1 15,1 1 1-15,1 0 1 16,2 3-1-16,-2-2-1 16,-3 2 0-16,1-1-2 15,0 2 1-15,4 4 0 16,4 6 2-16,3 0-5 0,4 7 5 16,5 6-5-16,2 6 2 15,2 2-2-15,-5 4 0 16,1 0-2-16,0 0 5 15,-3 0-9-15,3 2 9 16,-3 8 2-16,-2 2-4 16,4 0 0-16,1 4 4 15,9 3-1-15,-1 5 1 16,3 9-3-16,-3 6-9 16,1 9 8-16,0 4-3 15,3-4 2-15,8-2 2 16,9-10 1-16,8-6 1 0,8-6 0 15,3-4 0-15,5 1-1 16,1 1-2 0,0 1 2-16,2 5-3 0,1 1 0 15,3-1 3-15,2 2-4 16,0-4 0-16,0 0 1 16,0-2-9-16,0 0-17 15,9 2 0-15</inkml:trace>
  <inkml:trace contextRef="#ctx0" brushRef="#br0" timeOffset="105917.469">24319 8805 18 0,'0'0'31'15,"0"0"-18"-15,0 0-6 16,0 0 4-16,0 0 6 16,0 0 6-16,29-73-15 15,-7 48 2-15,7-1 6 16,8-6-11-16,11 0-3 0,14-3 0 16,9 2-2-1,14-2 0-15,9 1 7 0,8 3-1 16,3 2 0-16,-5 5-1 15,-6 6 1-15,-5 6-6 16,-6 2-1-16,4 5 1 16,1 4 0-16,17 1-3 15,18 0 2-15,14 0 1 16,15 10 0-16,2 13 0 16,-5 6 0-16,-8 5 9 15,-12 6-9-15,-9 4 2 16,-9 6-3-16,3 7 2 0,0 10-2 15,-1 14 1-15,3 9 0 16,-2 9-1-16,0-2 1 16,-5-2 2-16,-11-5-2 15,-18-8-2-15,-22-12 0 16,-18-11-1-16,-17-18 3 16,-13-11-3-16,-1-7 1 15,-4-8 0-15,0 2 1 16,1-1 1-16,0 1 2 15,3 4-1-15,1 0 0 16,-2-8 2-16,-3-5-2 16,-3-4-1-16,-2-4 5 15,0 0 2-15,0 0-5 16,0 0-1-16,0 0-1 16,0 0-44-16,-15-14-14 0,-12-14-31 15</inkml:trace>
  <inkml:trace contextRef="#ctx0" brushRef="#br0" timeOffset="106741.4555">27609 8919 114 0,'0'0'14'15,"0"0"-14"-15,0 0 3 16,0 0 1-16,0 0-2 15,0 0-2-15,6-72-1 0,-6 72 0 16,0 0 2-16,0 0 1 16,2 0-2-16,-2 0 1 15,2 0-1-15,2 0 2 16,-2 0 2-16,5 0-1 16,7 0 0-16,7 0-3 15,10 0 0-15,3 0-1 16,0 2 1-16,-1 6-1 15,-1 0 0-15,5 1 1 16,1-1 0-16,-5 3 0 16,-4-3 0-16,-6 0 0 15,-6-2 0-15,-5-2 1 16,-6 1-1-16,1 2-2 0,2 1-3 16,2 10-1-16,2 13 1 15,3 6-1-15,-1 16 4 16,-3 5 2-16,-1 6-5 15,-5 6 5-15,2 4 2 16,0 3-2-16,3-4 3 16,1-2-1-16,1-10-1 15,0-8-1-15,-1-13 2 16,-4-10-1-16,-3-10 0 16,-3-11 0-16,-2-6-1 15,0-3 3-15,0 0 0 16,0 0 2-16,0 0 1 0,0 0-1 15,0 0-3-15,0 0 0 16,0 0 7-16,0 0 5 16,-22 0-10-16,-23 0-3 15,-22 0 0-15,-20 0 0 16,-6-2-1-16,-7-2 1 16,4-3-1-16,9-4 4 15,6-1-4-15,8 0 1 16,2 0-1-16,-1 3 0 15,3-4 0-15,11 3 0 16,14 2 2-16,11 1-2 16,10 2 3-16,7-1-1 15,3 2-2-15,5 0 0 16,-2 2 0-16,6 0 1 16,2 2-1-16,2 0 0 0,0 0-2 15,0 0 2-15,0 0-1 16,0 0 1-16,0 0 0 15,0 0 0-15,0 0-3 16,0 0-13-16,0 0-25 16,0 0-25-16,0 0-6 15</inkml:trace>
  <inkml:trace contextRef="#ctx0" brushRef="#br0" timeOffset="107513.8031">28889 9553 16 0,'0'0'10'16,"0"0"-4"-16,0 0-3 15,0 0-1-15,0 0-1 16,0 0 6-16,0 0 1 16,0 0-4-16,0 0 0 15,0 0 2-15,0 0-5 0,0 0-1 16,8 0 11 0,13 0 1-16,14 0-6 0,15 0-6 15,5 0 2-15,5 4 0 16,-7-2 2-16,-5-2-2 15,-19 0 1-15,-14 0-1 16,-11 0 3-16,-4 0 2 16,0 0-7-16,0-4-1 15,0-8-12-15,0 4-38 16,0 4 4-16</inkml:trace>
  <inkml:trace contextRef="#ctx0" brushRef="#br0" timeOffset="110830.4703">17567 5059 0 0,'0'0'16'0,"-52"-134"7"16,13 57-2-16,-7-3-11 15,-8 2 1-15,-11 5-10 16,-12-1-1-16,-14 3 0 16,-21 0-1-16,-13 2 0 15,-14 6 1-15,-5 11 0 16,-12 10-1-16,-13 9 1 0,-16 12-4 15,-13 7 4-15,-7 5-3 16,-12 9 3-16,-3 0 1 16,10 3-1-16,5 20-5 15,11 10 5-15,14 5-2 16,5 6 5-16,5 1-8 16,7 6 3-16,5 5 2 15,2 9 0-15,5 2-3 16,8 8 3-16,16 3 0 15,13 7 0-15,12 8-3 16,10 1-2-16,8 6 3 16,6 1 1-16,6 3-3 15,12 7 2-15,14 5-2 16,14 4 3-16,22 2-1 16,10 5-4-16,4 3 6 0,31 7 1 15,10 8 0-15,4 16 2 16,5 8-2-16,3-3 1 15,3-6-1-15,8-16-1 16,11-14 0-16,15-14-1 16,20-12 0-16,21-12 1 15,19-7 0-15,16-12 3 16,8-2-3-16,5-4 4 16,-8-6-4-16,-11-7 0 15,-16-10-8-15,-5-11 3 16,-2-16 1-16,13-14 4 15,12-3 4-15,19-20 2 0,18-21 9 16,0-5-4-16,-4 2-3 16,-17 8-8-16,-21 5 2 15,-26-2-4-15,-15-1 4 16,-12-10-2-16,-6-10 1 16,12-14 5-16,9-20-3 15,12-27 6-15,12-27 19 16,5-26-8-16,0-27 7 15,-19-14-17-15,-31 1 12 16,-40 5-13-16,-39 21-2 16,-23 17-3-16,-36 14-4 15,-28 12 1-15,-19 8-1 16,-6 15 0-16,-2 10-1 0,1 9 1 16,11 13-1-16,7 8-3 15,1 12-4-15,0 16-5 16,-1 20-32-16,-1 24-3 15,8 10-27-15</inkml:trace>
  <inkml:trace contextRef="#ctx0" brushRef="#br0" timeOffset="111032.4518">18784 6806 7 0,'0'0'23'16,"0"0"-23"-16</inkml:trace>
  <inkml:trace contextRef="#ctx0" brushRef="#br0" timeOffset="111257.7533">19130 6731 7 0,'120'-29'17'0,"38"0"-5"16,39 1-9-16,32 2-1 16,18 4 1-16,5 0 2 15,-14 2-5-15,-17 1 2 0,-18-2-2 16,-26 0 3-16,-18 2-3 16,-23 3-4-16,-14 1-7 15,-8-4 7-15,-9-3 3 16,-7-7 1-16,-14-1 4 15,-19 6 8-15,-27 7 14 16,-22 8 8-16,-16 1 6 16,0-2 1-16,-21-5-41 15,-21 4-57-15,-18 5-28 16</inkml:trace>
  <inkml:trace contextRef="#ctx0" brushRef="#br0" timeOffset="113551.3234">21656 5657 57 0,'0'0'2'0,"0"0"-4"16,0 0-5-16,0 0 5 16,0 0-7-16,0 0 9 15,2 7 3-15,39-7 30 16,28 0-32-16,29 0-1 16,18 0 0-16,13 0 2 15,-2 0-2-15,-5 0 2 16,-17 0-2-16,-23 0-1 15,-24 0 1-15,-24 0 0 16,-20 0 0-16,-10 0-1 16,-4 0-2-16,0 3 3 15,0-3 5-15,0 0 1 16,-14 0-3-16,-19 0-3 0,-23-8-2 16,-19-3 0-1,-21 4-1-15,-14 2 2 0,-1 1 1 16,4 4-2-16,16 0 3 15,17 0-2-15,21 0 1 16,22 0-1-16,18 0-1 16,10 0 2-16,3 0 0 15,0 0 0-15,0-1 0 16,5-3 6-16,28 0 6 16,27-5-5-16,24-2 1 15,22-8-6-15,12-1-2 16,-3 0 0-16,-1 2 0 0,-9 3 0 15,-13 8 2-15,-21 7-2 16,-25 0-2-16,-21 0-3 16,-17 0 5-16,-8 0-7 15,0 0 6-15,0 0-6 16,0 0 7-16,-13 0 1 16,-14 0-1-16,-12 0-4 15,-15 2 4-15,-4 1-3 16,-7-1 3-16,-8 1-1 15,-16 1 1-15,-7 2 0 16,-2-2-2-16,5 2 2 16,16-4 0-16,17 0-1 15,18 1 1-15,15-3-1 16,16 0 0-16,11 0 0 16,0 0-1-16,0 0 1 0,0 0-4 15,24 0 4-15,24 0 1 16,25 0 5-16,20 0-3 15,19-3 2-15,6-5-4 16,-7 0-1-16,-8 4 1 16,-23 4 0-16,-26 0 0 15,-23 0-3-15,-18 0 0 16,-13 0 2-16,0 0-9 16,0 0 10-16,0 0 0 15,-11 0 0-15,-14 0-2 16,-8 0-1-16,-13 4 2 15,-15 2-1-15,-17 2 2 0,-13 3 0 16,-5 1 1-16,-2-1-2 16,11 0 1-16,16-6-1 15,19-3 2-15,21-2-1 16,18 0 1-16,13 0 1 16,0 0 1-16,0 0-1 15,13 0 8-15,35 0-9 16,29 0 0-16,30-10 4 15,14-4-5-15,0 4 1 16,-11 4 0-16,-19 5-1 16,-22 1-2-16,-21 0 1 15,-22 0-2-15,-17 0 3 16,-9 0-6-16,0 0 3 0,0 0-6 16,-27 0 9-16,-15 0 0 15,-16 0 0-15,-14 0-1 16,-7 1 1-16,-13 7-1 15,-6 0 1-15,-7 5-2 16,7-4 2-16,15 2 0 16,21-4 1-16,24-5-1 15,21 1 0-15,15-3 0 16,2 0-3-16,0 0 2 16,26 0 0-16,25 0 1 15,26 0 5-15,27 0-3 16,14 0-2-16,3-6 1 0,-8-2 1 15,-22 1-2-15,-26 7 0 16,-27 0 0-16,-23 0-2 16,-13 0-1-16,-2 0-6 15,0 0-11-15,-17 0 6 16,-21 0 13-16,-15 0 2 16,-10 0-2-16,-3 0 2 15,0 0-2-15,4 0 2 16,0 0 0-16,-7 0-1 15,0 3-3-15,4-2-5 16,10 4 7-16,19-4 1 16,13-1 0-16,15 0 0 15,8 0 0-15,0 0 0 0,0 0 0 16,8 0 0 0,28 0 0-16,18 0 0 0,10 0 0 15,7 0 0-15,-5 0 0 16,-14 0 0-16,-6 0 0 15,-15 0 0-15,-10 0 0 16,-9 0 0-16,-5 0 0 16,-7 0 0-16,0 0 0 15,0 0 0-15,0 0 0 16,-29 0 0-16,-9 0 0 16,-12 0 0-16,-2 0 0 15,4 5 0-15,11-2 0 16</inkml:trace>
  <inkml:trace contextRef="#ctx0" brushRef="#br0" timeOffset="115051.8362">20745 2541 3 0,'0'0'0'16,"0"0"0"-16,0 0-3 16,0 0 3-16,-116-25 0 15,89 25 0-15,-4 8 0 0</inkml:trace>
  <inkml:trace contextRef="#ctx0" brushRef="#br0" timeOffset="115284.4441">20050 3276 0 0,'0'0'4'16,"-67"172"4"-16,40-95-2 15,7-3-6-15,5-4 1 16,6-4 4-16,2-3-5 15,2-9 1-15,5-10-1 16,0-8 1-16,0-9 2 16,0-6 0-16,0-7-1 15,0-7-1-15,0-4 2 16,0 0 0-16,0-3-3 0,0 0-25 16,0 0 9-1</inkml:trace>
  <inkml:trace contextRef="#ctx0" brushRef="#br0" timeOffset="115689.7262">19825 3432 50 0,'0'0'26'15,"0"0"-26"-15,0 0-3 16,0 0 0-16,0 0 3 0,0 0 0 15,0-1-2-15,0 1-5 16,0 0-5-16,2 15-2 16,18 20 11-16,7 18 3 15,4 12-1-15,0 18 1 16,0 5 3-16,-8 1-1 16,-3-10-2-16,-7-7 0 15,-1-12 5-15,-1-16-5 16,-3-12 0-16,1-11 1 15,-2-11-1-15,-2-6 3 16,-1-4 7-16,7 0 2 16,22-6 22-16,29-28 16 15,39-23-37-15,31-20-4 16,26-20-8-16,14-7-1 16,-1 4 1-16,-18 17-2 0,-30 25-1 15,-40 24-2-15,-44 24-34 16,-32 10-35-16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8-10T04:44:14.070"/>
    </inkml:context>
    <inkml:brush xml:id="br0">
      <inkml:brushProperty name="width" value="0.05292" units="cm"/>
      <inkml:brushProperty name="height" value="0.05292" units="cm"/>
      <inkml:brushProperty name="color" value="#FF0000"/>
    </inkml:brush>
  </inkml:definitions>
  <inkml:trace contextRef="#ctx0" brushRef="#br0">5875 7492 1 0,'0'0'6'0,"0"0"1"16,0 0 2-16,129-25 2 16,-87 15-4-16,5-6 2 15,7-1-4-15,3-4-5 16,7 0 5-16,-2 0-3 16,2 1-2-16,1-2 4 15,-3 4-4-15,1 2-2 16,-3-2 2-16,0 4 0 0,-2-3 4 15,-5 3-4-15,-4 3 1 16,-5-1-2-16,2 4 3 16,-2-1-2-16,7 2 0 15,3-1 2-15,6-2-2 16,-3 2 0-16,-3 0 0 16,-5-1 1-16,-7 4 0 15,-2 0-1-15,1 0 0 16,-1-2 1-16,2 0-1 15,5-4-1-15,2 5 1 16,0-2 1-16,-2 2-1 16,-1 2 1-16,-6-3-1 15,-9 5 2-15,-4-3-4 16,-4 1 2-16,-3 3 0 0,7-6 2 16,2 1 2-16,7-2 2 15,8 0-3-15,1-1-3 16,1 4 0-16,-4 3 0 15,1 1-2-15,-3 1 2 16,3 0-1-16,1 0 0 16,5 0 0-16,6 0 1 15,8 0 0-15,4 0 0 16,4 0 2-16,-2 0-2 16,-2 0 1-16,-5 0-1 15,-8 0 0-15,-7 3 0 16,-11 1 0-16,-7 0 0 0,-8-2 0 15,2 0 0-15,-1 0 0 16,1-2 3-16,0 0-3 16,4 0 0-16,-4 0-1 15,2 0 2-15,-6 0-1 16,1 0 1-16,1 0-1 16,-2 2-2-16,4 2 2 15,4 2-2-15,-3 2 2 16,8 1 0-16,-1-2 0 15,-2 1-1-15,0-2 1 16,-2-2 0-16,-1 0 1 16,7-4-1-16,6 0 3 15,0 0-2-15,9 0 0 0,-4 0 0 16,-4-8 1-16,-2-1-1 16,-5 7-1-16,-9-3 0 15,-8 4-1-15,-5-2 1 16,-9 3 0-16,-2 0 1 15,0 0 2-15,0 0 6 16,0 0 13-16,0 0 1 16,0 0-5-16,0 0-7 15,0 0-4-15,0 0 6 16,0 0-6-16,-4-1 1 16,-7-4-5-16,-7 3-3 15,-9-2 0-15,-6 2-2 0,-11 2 1 16,-6 0-2-16,-6 0 3 15,1 0 0-15,-5 0 0 16,-2 0 1-16,4 0-2 16,0 0 2-16,2 0-2 15,2 0 3-15,1 0-2 16,0 0 2-16,-1 0-4 16,-4 0 2-16,0 0 0 15,-5 0-1-15,3 2 2 16,0 7-1-16,3-6 0 15,1 3 0-15,0-2 0 16,0 0 0-16,-2 4 0 16,-2-3 1-16,-2 0-1 15,-5 4 0-15,2-3-1 16,1 1 1-16,-1 3 0 0,1 3 0 16,2-4-2-16,-1 4 2 15,5-3 0-15,2-1 0 16,7-2 1-16,3-1-1 15,4 4-9-15,1-2-7 16,1 6-14-16,0 2 0 16,-3 8 4-16,-1 4-27 15,-3 8 10-15</inkml:trace>
  <inkml:trace contextRef="#ctx0" brushRef="#br0" timeOffset="3975.779">7760 6713 19 0,'0'0'11'0,"0"0"-2"15,0 0-4-15,0 0-1 16,-4-104 12-16,4 64-14 16,6-6-1-16,21-6 1 15,8-6-1-15,11-2-1 16,4-2 0-16,8-1 0 16,-2 7-1-16,0 6 0 15,-5 6 0-15,-4 5 1 16,-5 6 0-16,-5 0 1 0,0 7-2 15,-8 2 2 1,0 4-1-16,-5 2 1 0,-4 2-1 16,-7 4 0-16,-3 6 0 15,-8 4 0-15,-2 2 0 16,0 0-1-16,0 0 1 16,0 0 0-16,0 0 0 15,0 0-1-15,0 0-2 16,0 0-1-16,0 0-1 15,0 4-15-15,-16 10 10 16,-9 5 2-16,-11 6-9 16</inkml:trace>
  <inkml:trace contextRef="#ctx0" brushRef="#br0" timeOffset="4769.8756">7737 6374 0 0,'0'0'10'0,"0"0"-10"16,0 0 0-16,0 0-4 15,0 0 1-15,0 0 0 16,0 0 3-16,0 8 0 16,5 10 0-16,0 7 0 15,-1 4 0-15,1 9 0 0,-1 6 0 16,-2 4 0-16,5-3 0 16,2-2 0-16,2-10 0 15,2-4 0-15,-1-11 0 16,-6-3 0-16,1-7 0 15,-7-1 0-15,0-5 0 16,0-2 0-16,0 0 1 16,0 0 9-16,0 0-1 15,0 0-3-15,0 0-1 16,2 0-2-16,-2 0-2 16,2 0-1-16,0 0 0 15,-2 0-3-15,0 0 3 16,0 0 0-16,2 0 2 0,-2 0 1 15,5 0 2-15,2 0 19 16,6-11 3-16,14-19 4 16,13-16-14-16,9-8-11 15,0 0-3-15,-2 7-2 16,-8 8-1-16,0 3 0 16,-6 4 0-16,-1 4 0 15,-5 6 0-15,-6 1 0 16,-3 5 0-16,-5 2 0 15,-3 7 0-15,-4 2 0 16,-6 3 0-16,3 2 0 16,-3 0-2-16,0 0-11 0,0 0-6 15,0 0-1-15,0 0-34 16,0 2 11-16</inkml:trace>
  <inkml:trace contextRef="#ctx0" brushRef="#br0" timeOffset="5392.0621">7652 6368 5 0,'0'0'8'15,"0"0"1"-15,0 0 0 16,0 0 3-16,0 0-1 16,0 0-3-16,0-15-8 15,0 15-2-15,0 0-9 16,0 1 0-16,0 22 3 15,0 10 4-15,14 7 4 16,7 8 2-16,-2 2-2 0,6 5 0 16,2 1-2-1,0-6 1-15,-3-3 1 0,0-11 0 16,1-6 0-16,-5-6-1 16,-3-4 2-16,2-10 2 15,-13-4-3-15,1-6 2 16,-2 0 2-16,-5 0 15 15,4 0 34-15,5-9 0 16,11-22-20-16,9-18-22 16,7-9-11-16,4-5 0 15,1-2 1-15,7 0-1 16,5 4 0-16,2 5-3 16,-3 9 3-16,-17 16 0 15,-10 12 0-15,-14 7 0 16,-8 10 4-16,-3-1-4 0,0 3 1 15,0 0-2-15,0 0-3 16,0 0-8-16,0 0-10 16,0 0-7-16,0 0-9 15,0 0 1-15,-18 9 9 16,-9 9 2-16</inkml:trace>
  <inkml:trace contextRef="#ctx0" brushRef="#br0" timeOffset="5947.9747">7760 6719 13 0,'0'0'26'16,"0"0"1"-16,0 0-11 16,0 0-9-16,0 0-5 15,25-116-1-15,8 58 0 16,15-10 0-16,18-11 0 16,11-3 1-16,6-6-1 15,-3 4 8-15,-6 7 2 16,-16 16-1-16,-16 14-9 15,-17 17 2-15,-15 12 2 0,-5 8-3 16,-5 8 2-16,0 0 3 16,0 2-6-16,0 0-2 15,0 0 1-15,0 0-13 16,0 0-6-16,0 0-11 16,0 0 11-16,0 0 4 15,0 0 9-15,-5 0 6 16,1 4 2-16,2-2-1 15,0-2-1-15,2 0 5 16,-2 0-2-16,2 0-2 0,0 0 0 16,0 0 1-1,0 0 3-15,0 0-5 0,-3 0 0 16,-1 0 0-16,-3 0-1 16,-2 2 1-16,-6 4-4 15,-1 2 1-15,-2 2-4 16,-2 2-8-16,4 0-19 15</inkml:trace>
  <inkml:trace contextRef="#ctx0" brushRef="#br0" timeOffset="7876.124">9750 6454 23 0,'0'0'11'16,"0"0"-1"-16,0 0-5 16,-134-84 2-16,89 56 1 15,0-4-5-15,1-2 0 16,2 0 5-16,-3-2 7 16,3 3-10-16,-5 2-2 15,-5 3-3-15,2 6-1 16,-6 5 1-16,2 3 1 0,4 7 4 15,0 3-5 1,6 1 0-16,3 3 0 0,6 0 1 16,-3 0-1-16,0 9-2 15,-2 7 1-15,-2 0 1 16,0 5-3-16,1-4 3 16,8 1 0-16,6-1-1 15,7 0 0-15,4-1 0 16,3 0-3-16,-1 6 3 15,-1 2-1-15,1 2 0 16,-1 2 0-16,1-2 2 16,4 1 0-16,-3 1 1 0,5-5-1 15,2 4-1-15,4-1 1 16,2 1-2-16,0 8-3 16,0 1 4-16,2 6 2 15,9 4-2-15,2 3 0 16,3-2 1-16,-3-3 1 15,-2-3 0-15,3-3-1 16,-3-7-2-16,3-4 2 16,1-1-2-16,1-2 5 15,-1-1-4-15,3-2 2 16,2-1-2-16,0 0 1 16,1 0 0-16,0 0 3 15,4 3-3-15,0-3 1 0,-1 1 1 16,3-3-2-1,-1 3 0-15,3-3 0 0,-2-1 1 16,2 2 0-16,2-3 0 16,2-1-1-16,3 0 1 15,5-3 2-15,1-2 0 16,-3-3 0-16,2-1-1 16,-5-1 0-16,-5-3 0 15,0-2 0-15,-4 0-1 16,-2 0 0-16,-4 0 1 15,4 0-1-15,0 0 0 16,4-11 1-16,0 1-1 16,4-9 1-16,5 1-1 15,2-4 0-15,5-3-1 0,1 2 0 16,-3-4 0-16,-1 4 0 16,-5-1 0-16,-3-1 1 15,-7 3 2-15,-5-1-1 16,-4-1 0-16,-2-5-2 15,0 2 4-15,-3-4-4 16,1-3 5-16,-2 0 1 16,1-1-5-16,1 4 2 15,-3-1 3-15,-4-2 0 16,-2-1 5-16,-5 3-5 16,0-1 1-16,0-4-4 15,0 0-1-15,0 2-2 16,-10 3 1-16,-1-1 1 0,1 2 3 15,-4 1-4-15,-3-1 1 16,-6 1 2-16,-2 4-1 16,-6 0 0-16,-2 5-3 15,2-2 1-15,-5 2-1 16,1 0 0-16,0 3-1 16,0-2 1-16,-1 2 0 15,3 2 0-15,0 0-1 16,-3 4-1-16,5-1-1 15,0 4 3-15,2 1-1 16,0 2 0-16,0-2 1 16,0 2-1-16,0 2 1 0,0-2 0 15,-3 3-3-15,1 1 0 16,0 2 0-16,2 0 2 16,0 0-3-16,0 0-1 15,0 0 0-15,0 5 1 16,0 1-2-16,-2 2 5 15,3-1-2-15,-1 4-1 16,-6 2-7-16,4 4-15 16,-4 8 0-16,-3 2-6 15,0 3-4-15</inkml:trace>
  <inkml:trace contextRef="#ctx0" brushRef="#br0" timeOffset="8841.8684">9179 7194 0 0,'0'0'3'15,"0"0"-3"-15,0 0 0 0,0 0-2 16,131-74 2-1,-95 58 0-15,2 4 2 0,-2 2-4 16,-3-2 2-16,-6 3 0 16,-7 4 0-16,-9 2 2 15,-6 3-2-15,-5 0 1 16,0 0 0-16,0 0-1 16,0 0 0-16,0 0 4 15,0 0-4-15,-13 0-3 16,-12 0 2-16,-4 0-4 15,-4 3 5-15,-6 9 0 16,1 2 0-16</inkml:trace>
  <inkml:trace contextRef="#ctx0" brushRef="#br0" timeOffset="9465.4408">9179 7194 7 0,'-112'-17'6'16,"112"17"4"-16,0 0-7 15,0 0 0-15,6 0 2 16,17-18 0-16,16-10 0 16,9-4-5-16,13-8 4 15,5-1-4-15,4-1 0 16,1 0 0-16,-6 6 3 16,-14 7-5-16,-17 12 3 15,-17 7-1-15,-8 8 0 16,-9 2 5-16,0 0 13 0,0 0 0 15,0 0-14-15,-20 0-4 16,-11 0-1-16,-16 20-9 16,-8 4 2-16,-6 3 5 15,-1 2 0-15,0-2 2 16,-1 0 2-16,1-3-2 16,4-6 2-16,6-1 2 15,17-10-3-15,12-1 1 16,15-6-1-16,8 0 0 15,0 0 0-15,0 0 0 16,0 0 0-16,0 0 1 16,15 0 3-16,12-12-4 0,8-6 0 15,10-7 1-15,6 0 1 16,0-2-4-16,-1-2 3 16,-6 8-1-16,-15 4 0 15,-9 9 3-15,-9 2-5 16,-9 6 4-16,-2 0-1 15,0 0 0-15,0 0 1 16,0 0-2-16,0 0 0 16,0 0-3-16,0 0-3 15,-15 12-3-15,-7 8 6 16,-5 0-2-16,2 0 2 16,6-7 0-16,7-2 2 15,5-7 1-15,5-4 0 16,2 0 0-16,0 0-1 0,0 0-11 15,0 0-2-15,0 0-7 16</inkml:trace>
  <inkml:trace contextRef="#ctx0" brushRef="#br0" timeOffset="11955.8584">12851 6079 16 0,'0'0'6'16,"0"0"-6"-16,0 0-5 15,0 0 2-15,0 0 2 16,0 0-6-16,-63 31 5 16,5 9 1-16,-19 13-1 0,-12-2 4 15,-9 1-2-15,-2-5 0 16,-1-11 3-16,5-11-2 16,3-8 3-16,10-7-2 15,12-9 3-15,22-1 7 16,15 0 9-16,10-6 4 15,10-12-1-15,4-2-1 16,7-6-1-16,3-5-12 16,7-6 2-16,28-6-11 15,13 2-1-15,0 3 0 16,-3 10-1-16,-7 10 1 16,-7 4-3-16,-2 8-1 15,-2 1 3-15,-2 5-3 0,1 0-8 16,3 5 6-1,4 17 1-15,6 6-5 0,2 9 5 16,9 0 1-16,-2 3 3 16,2-2 0-16,-6-2-4 15,-5-5-1-15,-8-6 3 16,-3-6-2-16,-1-4 4 16,-5-5 1-16,1-7 1 15,1-3 0-15,4 0 6 16,9-16-1-16,1-15 1 15,-3-5-3-15,-8-4-2 16,-7 0 2-16,-11 2-2 16,-5 6-2-16,-4 6 16 15,0 8-4-15,0 4-5 0,0 7-7 16,0 2 0-16,0 4 0 16,-2 1-1-16,-7 0-9 15,-7 0-3-15,-10 0-16 16,-14 1-11-16,-10 12-3 15,-5 0 19-15</inkml:trace>
  <inkml:trace contextRef="#ctx0" brushRef="#br0" timeOffset="13088.2724">8945 7084 7 0,'0'0'10'0,"0"0"4"16,0 0-1-16,0 0-1 15,0 0 5-15,0 0-17 16,147-156 0-16,-73 95 0 16,-5 5-1-16,-7 5 2 0,-8 7-1 15,-10 12 0-15,-10 11 0 16,-14 9 0-16,-11 8 1 16,-9 2 1-16,0 2-2 15,0 0 3-15,0 0-3 16,0 0 0-16,0 0-1 15,0 0-43-15,0 0 10 16</inkml:trace>
  <inkml:trace contextRef="#ctx0" brushRef="#br0" timeOffset="13366.4333">9135 7016 14 0,'0'0'4'0,"135"-100"4"15,-66 50 1-15,-6 7-7 16,-7 9-2-16,-17 17-3 0,-14 6 1 16,-13 11-30-1</inkml:trace>
  <inkml:trace contextRef="#ctx0" brushRef="#br0" timeOffset="17053.9496">5779 7403 1 0,'0'0'13'0,"0"0"-4"16,0 0-9-16,0 0-3 15,0 0-3-15,0 0 2 16,0 0-5-16,32-12 9 15,23 2 3-15,25-2-1 16,22-4 2-16,23 1-4 16,7 5 0-16,4 1 0 15,0 7-1-15,-7 2 2 16,-2 0-2-16,-4 0 1 16,-3-4 0-16,7-10 1 15,8-6 0-15,8-8 0 16,13-2 4-16,5-3-3 0,-8 5 1 15,-8 4-3-15,-18 6-3 16,-22 3 3-16,-14 3 0 16,-15-2 1-16,-9 1-1 15,-5 2 0-15,-6-2 2 16,-2 1-1-16,-6 2 4 16,-5 3-1-16,-5 5-4 15,-9 2-1-15,-7 0 1 16,-9 0 0-16,-4 0-1 15,-9 0 0-15,0 0 1 16,0 0 1-16,0 0 0 16,2 0-1-16,0 0 4 15,1-3-4-15,8 1 0 16,9-3 1-16,7-2-1 16,4-1 6-16,0 0-5 0,2-1 1 15,8 3-2-15,5-1-1 16,6 1 1-16,2 2 0 15,-2 2 1-15,-2 2-1 16,-8 0 0-16,-1 0 0 16,-4 0 0-16,-3 6 0 15,-1 0 0-15,0-1 0 16,5-5 3-16,5 0-3 16,3 0 1-16,-1 0-1 15,-3 0 0-15,-13 0 0 16,-6 0 0-16,-10 0 0 0,-7 0 0 15,0 0 0-15,-6 0 0 16,0 0 1-16,0 0-2 16,0 0 1-16,4 0 0 15,9 0 0-15,9 0 0 16,5 0 1-16,-3-5-2 16,1 4 2-16,-11-4-1 15,-4 3 0-15,-3 0 0 16,-5 2-1-16,-2 0 1 15,0 0 0-15,0 0 0 16,0 0 2-16,0 0-2 16,0 0 2-16,0 0-1 15,0 0 1-15,0 0-2 16,0 0 1-16,0 0 2 0,0 0 1 16,0 0-1-16,0 0-2 15,0 0-1-15,-6 0-1 16,-5 0 1-16,-1-2 2 15,1 0-2-15,0 2 0 16,0 0 0-16,0 0 0 16,2 0 0-16,0-2-1 15,-4 2 0-15,0 0-7 16,-6 0 0-16,7 0-5 16,2 0 3-16,6 0 6 15,4 0-1-15,0 0-14 16</inkml:trace>
  <inkml:trace contextRef="#ctx0" brushRef="#br0" timeOffset="18027.4271">11512 6813 7 0,'0'0'9'15,"0"0"14"-15,0 0-8 16,0 0-12-16,0 0-3 16,0 0 0-16,96-20 0 15,-19 9 4-15,22-5-3 16,16 2-2-16,17-3-3 15,15 5 4-15,2 2 4 16,-2 4-4-16,-22 6-1 16,-27 0 1-16,-31 0 0 15,-27 4-3-15,-18 7 1 0,-15-4-18 16,-7-1-4 0,0 1 13-16</inkml:trace>
  <inkml:trace contextRef="#ctx0" brushRef="#br0" timeOffset="22767.4127">2557 9703 10 0,'0'0'13'0,"0"0"-8"16,0 0-1-16,0 0-2 16,0 0-2-16,0 0-4 15,0 0 4-15,0 0-5 16,0 0 3-16,0 0-1 16,0 0-3-16,0 0 4 15,9 0 2-15,9 4-5 16,5 7 5-16,6-3-3 15,2 9 3-15,7 0 0 16,1 1 0-16,1 0 0 16,-1-2 3-16,-8-4-3 15,-2-3 2-15,-7 0-1 0,-4-8 0 16,-5 2 1-16,-1-3 1 16,-4 0 1-16,3 0 2 15,3 0 4-15,7-3 7 16,12-19-1-16,11-7-7 15,14-10-3-15,8-2-4 16,10-6-1-16,2 0-1 16,3-2 2-16,-8 5-3 15,-13 9 1-15,-18 12 0 16,-15 9 1-16,-13 4 1 16,-8 4-2-16,-3 1 4 15,-1 5-2-15,0-1 1 16,-2 1-2-16,2 0-1 15,-2 0 2-15,0 0-2 0,0 0 1 16,0 0-1-16,0 0 0 16,0 0-1-16,0 0-13 15,0 0-12-15,0 0-1 16,0 0-4-16</inkml:trace>
  <inkml:trace contextRef="#ctx0" brushRef="#br0" timeOffset="23397.9252">3237 9551 0 0,'0'0'6'0,"0"0"-2"16,0 0 2-16,0 0 0 16,0 0 2-16,0 0-8 15,0-8-2-15,0 8 0 16,0 0-7-16,0 0 1 0,8 14 6 15,17 5-2-15,6 8 2 16,5 2 2-16,2 7 2 16,-2-7-1-16,-1-2-1 15,-3-6 0-15,-6-4 1 16,-3-5-1-16,-6-5 1 16,-3-1 0-16,-5-1 1 15,-3-4 0-15,-1-1 0 16,-3 0 1-16,2 0-1 15,8 0 6-15,13-10 7 16,10-13-1-16,16-12-9 16,16-8-4-16,13-7 0 15,16-7-1-15,9 1 0 0,-5 8 0 16,-9 14-1 0,-20 14 1-16,-23 7-1 0,-22 9-2 15,-13 3 3-15,-13 1 0 16,0 0 0-16,0 0 0 15,0 0 4-15,0 0-4 16,0 0 0-16,0 0 0 16,0 0-1-16,0 0-3 15,0 0 4-15,0 0-7 16,0 0-12-16,0 0-7 16</inkml:trace>
  <inkml:trace contextRef="#ctx0" brushRef="#br0" timeOffset="27870.3591">2844 9236 11 0,'0'0'15'0,"0"0"-4"15,0 0 1-15,0 0-7 16,0 0 1-16,0 0 3 16,0 0-8-16,-139-110-1 15,89 88 0-15,-8 0 0 16,-6-3 9-16,1 6-9 15,-1-1 1-15,6 5 1 16,0 4 1-16,0 7-3 16,-2 4 3-16,0 0-4 0,-2 0 1 15,-4 11 0 1,0 8-2-16,-3 2 2 0,0 3 0 16,-3-1 1-16,3 1-1 15,0-4 1-15,7-1-1 16,4-5-2-16,6 1 2 15,0-1 1-15,2-2-1 16,4 0 1-16,1-2 1 16,7-2-2-16,0 2 3 15,-5 0-3-15,-1 4-1 16,-1 2 1-16,5-4 0 16,5 2-4-16,4-4 4 15,6 0 0-15,-2 0-3 16,0 1 3-16,1 1 0 15,-3-1 0-15,-5-3 0 0,8-2 1 16,2 0-1-16,3-1 0 16,8-1 2-16,-1-1-2 15,-1 1 0-15,-1 3 0 16,-5 1 0-16,-4-1 0 16,0 4-3-16,0-1 1 15,10-2 1-15,4-1 1 16,0 1 0-16,2 1 0 15,-1 0-6-15,2 2 6 16,1-1-2-16,1 0 1 16,-2 2-3-16,2 4 4 15,2 2-4-15,2 6 4 0,2 0-1 16,0 2 1-16,0 4-2 16,0 4 2-16,0 4 0 15,12 4 0-15,9 2 2 16,1-1-2-16,3-3-1 15,6-6 1-15,3-2-1 16,5-7 3-16,9 0-1 16,2-6 2-16,2-2-2 15,-4-1 1-15,0-6 2 16,-6 0-4-16,1-4 1 16,-2-2 3-16,9-4-4 15,-4 0 5-15,6 0-3 16,4 0-2-16,2 0 2 0,2 0-2 15,-1 0 0-15,1-4 0 16,-2 0 0-16,-4-1 1 16,-2 3-1-16,-4-3 0 15,-1-1 4-15,2 0-4 16,0 0 1-16,1 0-1 16,-4 2 0-16,3-5 0 15,-5 6 0-15,2-1 0 16,0 0 0-16,-1 2 0 15,-1-2 0-15,3 2 0 16,-3 1 1-16,1 1-2 16,2-5 2-16,4 3-2 0,0 0 1 15,5-2 0 1,6 0 0-16,3 0 0 0,-3-2 0 16,0-3-1-16,-8 4 1 15,-8-3 2-15,-3 0 0 16,-3-4-1-16,-4 0-1 15,2-2 0-15,0-2 0 16,0-1 2-16,-1 2-1 16,-1-3 1-16,-3 1-2 15,-4 1 1-15,-2 2-1 16,-4 3 0-16,-3-4 2 16,-1-1-2-16,6-2 3 15,2-6-2-15,0 0 1 0,0-4-1 16,0 3 0-16,-6-2-1 15,0 4 2-15,-9 0-1 16,-2 3 4-16,-8 0-3 16,-2 2 4-16,0 0 2 15,0 0 8-15,-4-2-9 16,-10-4-5-16,-3-2-2 16,-1-5 1-16,-3 1 3 15,2-2-4-15,0 0 0 16,-5 2 5-16,-5 3-3 15,-2-2 1-15,-5 3-2 16,-2 1 1-16,3 2-1 16,-3 1-1-16,2 2 2 15,0-1 1-15,3 4-1 0,0-2-2 16,1 5 0-16,-1 0 0 16,2 2 2-16,0 6-6 15,-5 0 4-15,1 4 0 16,-4 2-5-16,-1 0 4 15,-2 0 1-15,-5 0-2 16,-3 0 2-16,-2 4 0 16,0 2-1-16,6 3-1 15,3-3 2-15,3 0 2 16,3 2-2-16,3-2 0 16,1 2-2-16,2 2 2 15,0 0-1-15,-1 2 0 16,1 0 1-16,0 4-1 0,-2 2 0 15,-4 2-1-15,6-1-7 16,4 4-21-16,6 3 6 16,5 0-24-16,7 4 1 15</inkml:trace>
  <inkml:trace contextRef="#ctx0" brushRef="#br0" timeOffset="28860.9594">4130 9334 4 0,'0'0'5'0,"0"0"-4"15,0 0-1-15,158-66 10 16,-71 36-6-16,9-2-4 15,9-2 0-15,6 0 0 16,-1 3 0-16,-10 7 1 16,-20 10-2-16,-25 7 1 0,-20 2 0 15,-18 4-1-15,-13 1 1 16,-4 0 0-16,0 0 3 16,0 0 10-16,0 0 21 15,0 0-10-15,0 0-11 16,0 0-7-16,0 0-5 15,0 0-1-15,0 0 0 16,0 0-7-16,-2-3-12 16,-17 1-41-16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8-10T04:45:22.786"/>
    </inkml:context>
    <inkml:brush xml:id="br0">
      <inkml:brushProperty name="width" value="0.05292" units="cm"/>
      <inkml:brushProperty name="height" value="0.05292" units="cm"/>
      <inkml:brushProperty name="color" value="#FF0000"/>
    </inkml:brush>
  </inkml:definitions>
  <inkml:trace contextRef="#ctx0" brushRef="#br0">3617 3391 0 0,'0'0'1'0,"0"0"-1"0,0 0 2 15,0 0-2-15,141-17 0 16,-112 14 0-16,-4 1 0 16,-2 2 0-16,-6 0-2 15,-3 0 2-15,3 0-1 16,1 0 1-16,2 0 0 15,4 0 0-15,5 0 0 16,0 0 0-16,5 0 0 16,3 0 1-16,-3 0-1 15,-1 0 2-15,-2 0-2 16,-4 0 0-16,-2 0 0 16,-1 0 0-16,-5 0 0 15,-4 0 0-15,-7 0 0 0,-3 0-2 16,-2 0 2-1,-3 0-1-15,0 0 1 0,0 0 0 16</inkml:trace>
  <inkml:trace contextRef="#ctx0" brushRef="#br0" timeOffset="823.9073">4404 3323 1 0,'0'0'0'0,"-162"31"3"16,71-14-3-16,-1-3 0 15,9-3 1-15,-1 0-1 16,2-4-2-16,1-3-1 16,2-4 3-16,4 0 0 15,9 0 0-15,6 0 0 16,6 0 0-16,8 0 0 16,3 0 0-16,7 0 0 15</inkml:trace>
  <inkml:trace contextRef="#ctx0" brushRef="#br0" timeOffset="1633.9676">4398 3367 5 0,'0'0'11'0,"0"0"-1"16,0 0-6-16,0 0-3 0,0 0 0 15,0 0-1-15,9-8 0 16,1 6 0-16,6-3 2 16,-1-1-2-16,-3 2 0 15,3 0 0-15,4-2 0 16,3 2 0-16,4 0 0 15,1 3-2-15,-2-2 0 16,-3 3 0-16,-1 0-1 16,-6 0 2-16,-5 0 0 15,-2 0-3-15,-4 0 4 16,-2 0-2-16,1 0-2 16,-1 0 4-16,0 0 1 15,0 0 2-15,0 0-1 0,-2 0-2 16,2 0 3-16,-2 0-2 15,0 0 0-15,0 0 1 16,0 0 1-16,0 0-1 16,0 0 1-16,0 0-2 15,0 0 2-15,0 0-3 16,0 0 0-16,0 0 0 16,0 0 0-16,0 0-1 15,0 0 1-15,0 0-1 16,0 0 1-16,0 0-1 15,0 0 0-15,0 0-8 16,0 0-5-16,0 0 3 0</inkml:trace>
  <inkml:trace contextRef="#ctx0" brushRef="#br0" timeOffset="17727.502">16289 3146 20 0,'0'0'17'0,"0"0"-15"15,0 0-2-15,0 0-15 16,0 0 7-16,-160 185 5 16,77-59 3-16,-8 20 0 15,-5 7 3-15,0-5 5 16,9-6-4-16,12-13 6 16,13-18-10-16,14-18 0 15,13-23 4-15,10-21-4 16,14-25 0-16,4-12 0 15,7-12 3-15,0 0 18 16,0 0 19-16,0-11 3 16,0-23-14-16,14-16-29 15,8-20-29-15,4-18-15 0,3-11-6 16,6-10 6-16,4-10 33 16,10-6 11-16,13-6 0 15,12-12 0-15,11-3 0 16,9 3 0-16,-1 9 0 15,-9 28 0-15,-18 25 6 16,-22 31 2-16,-24 24 4 16,-15 16 4-16,-5 8-15 15,0 2-1-15,0 0-8 16,0 0-4-16,0 19-11 0,0 18 23 16,-10 20 0-1,-1 17 0-15,5 20 0 0,1 28 0 16,1 14 0-16,4 13 0 15,0-1 1-15,0-9 4 16,13-8 0-16,10-12 1 16,6-10-5-16,4-14 4 15,2-10-3-15,1-15 1 16,-3-12 0-16,-4-15 2 16,-6-12-4-16,-8-8 0 15,-6-10-1-15,-6-6-1 16,-3-1-5-16,0-2-16 15</inkml:trace>
  <inkml:trace contextRef="#ctx0" brushRef="#br0" timeOffset="17968.8394">15313 4161 0 0,'0'0'42'16,"0"0"-24"-16,0 0-18 16,0 0-6-16,162-77-13 15,-63 61 4-15,10 2 13 16,5-3-2-16,0-2 4 16,3-1 0-16,-1 0 0 0,-4 1 0 15,-17 4 0-15,-24 5-3 16</inkml:trace>
  <inkml:trace contextRef="#ctx0" brushRef="#br0" timeOffset="18778.4014">17594 4104 1 0,'150'5'8'0,"3"-5"6"16,-12 0-5-16,-32 0-2 0,-35 0-7 15,-36 0 0-15,-23 0 2 16,-10 0-2-16,-3 0 3 15,-2 0-2-15,0 0 2 16,0 0-3-16,0 0-5 16,0 0-22-16,0 0 11 15</inkml:trace>
  <inkml:trace contextRef="#ctx0" brushRef="#br0" timeOffset="19642.3589">17479 4253 11 0,'129'6'15'0,"21"-6"-2"16,10 0-7-16,-2 0-2 15,-23 0-2-15,-31 2-2 16,-40 0 0-16,-33-2-2 15,-20 2-11-15,-9-2-6 16,-2 0 11-16,0 2 3 16,0 4 1-16</inkml:trace>
  <inkml:trace contextRef="#ctx0" brushRef="#br0" timeOffset="21701.4108">18067 3310 9 0,'0'0'21'16,"0"0"8"-16,0 0 4 16,0 0-11-16,0 0 3 0,0 0-7 15,0 0-11-15,-43-53 3 16,8 40 2-16,-11 3-9 16,-22 4-3-16,-16 4 2 15,-24 2-4-15,-16 0 2 16,-1 12 0-16,19 7 6 15,27-2-1-15,23 7 3 16,12 12-8-16,-1 12-2 16,-3 15-1-16,0 7 3 15,-2 3 1-15,-2 1 1 16,1-4-2-16,2 0 1 16,10-6-1-16,16-2 0 15,7-2 0-15,11-2 0 0,5 0 0 16,0-1-1-1,27-5-1-15,13-6 1 0,16-10 1 16,15-10 0-16,14-8 2 16,13-11-1-16,13-7 0 15,16 0 0-15,16 0 2 16,6-7-3-16,-2-3 1 16,-16 2-2-16,-23 2-3 15,-28 2-3-15,-27 2-1 16,-17-2 8-16,-10 2-1 15,1-3 1-15,2-1 1 16,0 0 2-16,-4 1-3 16,-10 2 0-16,-5-2-1 0,-6 5 0 15,-4 0 1-15,0 0 0 16,0 0-9-16,0 0-28 16,-6 0-25-16,-26 0-19 15</inkml:trace>
  <inkml:trace contextRef="#ctx0" brushRef="#br0" timeOffset="22105.8853">17051 4622 92 0,'0'0'1'16,"0"0"53"-16,0 0-38 0,0 0-16 15,0 0-8-15,0 0-10 16,-24-11 17-16,36 11 1 16,13 0 6-16,11 0 5 15,15 6-3-15,12 3 7 16,14-1-10-16,18-2-4 16,13 0 1-16,17 2 0 15,8-1-1-15,6 5-1 16,-6 1-1-16,-6 1 1 15,-11-3 1-15,-10 0-1 16,-11-5-2-16,-17 0 1 16,-18-6-1-16,-15 0 1 0,-23 0 0 15,-8 0 1 1,-12 0 4-16,-2 0 7 0,0 0-1 16,0 0-4-16,-7-2-6 15,-11-8-16-15,-15-1-16 16,-15 7-38-16,-14-3-23 15</inkml:trace>
  <inkml:trace contextRef="#ctx0" brushRef="#br0" timeOffset="22669.7939">19700 3100 13 0,'0'0'57'15,"0"0"-39"-15,0 0-13 0,0 0-5 16,0 0 0-16,0 0 2 16,0-34 16-16,0 32 29 15,0 0-19-15,0 2-10 16,0 0-11-16,0 0-7 15,0 0-3-15,0 4-9 16,9 26 0-16,6 24 12 16,8 28 0-16,-3 27 0 15,-3 13-1-15,-5 7 1 16,-3 5 0-16,-3-4 1 16,2 0 1-16,0-7 1 15,5-11-2-15,3-18 4 16,2-18-4-16,-5-15-1 0,-4-20 1 15,-2-17-1-15,-3-9 0 16,-4-13 0-16,0-1 7 16,0-1-7-16,0 0-6 15,0 0-34-15,-33-13-10 16</inkml:trace>
  <inkml:trace contextRef="#ctx0" brushRef="#br0" timeOffset="23005.2961">19495 3521 68 0,'0'0'17'0,"25"-136"15"16,-10 85-30-16,5 11-1 15,11 5-1-15,11 4-3 16,12 5-2-16,4 4 4 15,9 8 2-15,0 2-1 16,7 4 1-16,-1 4 0 16,0 4-1-16,-1 0 3 15,-8 2-4-15,-5 18 1 16,-15 6-5-16,-11 10 0 16,-13 7-2-16,-13 15-5 15,-7 7 3-15,-2 8 3 0,-29 3 4 16,-11 0-2-1,-10 2 2-15,-6-2-5 0,-7-3-14 16,-1-11-3-16</inkml:trace>
  <inkml:trace contextRef="#ctx0" brushRef="#br0" timeOffset="23329.4649">19907 4003 38 0,'0'0'47'16,"0"0"-16"-16,0 0-17 15,74-103-14-15,-9 62 0 16,17 2 1-16,12 12 3 15,-6 13-4-15,-1 12 10 16,-8 2-6-16,-11 2-4 16,-7 26-1-16,-12 9-4 15,-11 9 0-15,-14 8-8 0,-11 5-8 16,-10 2 9-16,-3 2 7 16,-3-5 2-16,-24-8-1 15,-6-7-1-15,-11-10 4 16,-10-5 1-16,-6-4 2 15,-11-3 3-15,-1-6 2 16,-3-3 0-16,-4-2-3 16,0-5-3-16,-4-2 4 15,-4 0-5-15,3-1 8 16,3-2-4-16,17 2-4 16,10 7 0-16,12 9-12 15,5 7-93-15</inkml:trace>
  <inkml:trace contextRef="#ctx0" brushRef="#br0" timeOffset="24093.8008">15805 4917 28 0,'0'0'25'0,"0"0"-22"15,0 0-2-15,0 0 2 16,0 0-3-16,0 0-3 15,7 0 3-15,20 0 10 16,18 0 10-16,17 0 4 0,23 0-4 16,15 4-10-1,11 4-6-15,9-1-4 0,3 11 0 16,9 5 0-16,12 5 2 16,16-2-4-16,21-2 0 15,20-8-5-15,17-8-6 16,21-8 9-16,12 0 4 15,7-12 3-15,1-8 22 16,-32 4 2-16,-35 4 10 16,-49 4-26-16,-52 6-11 15,-31 0 0-15,-28 0 0 16,-20 0 0-16,-9 2 1 16,-3-5-1-16,0-4-3 15,-20-3-3-15,-25-8-33 16,-26-5-56-16</inkml:trace>
  <inkml:trace contextRef="#ctx0" brushRef="#br0" timeOffset="24709.9066">16383 2988 60 0,'0'0'43'0,"0"0"-28"15,0 0 10-15,0 0 4 0,0 0-13 16,0 0-4-1,64-135 12-15,-33 91 1 0,9-8-19 16,14-10-5-16,15-14 0 16,18-15-1-16,20-13-1 15,18-8 0-15,15-1 2 16,25 3 0-16,13 10 5 16,4 6-2-16,-12 13 0 15,-39 22 2-15,-37 14-6 16,-38 21 3-16,-25 12-2 15,-20 8-1-15,-9 3 4 16,-2 1-4-16,0 0 1 16,0 0-4-16,0 0 0 0,0 0-6 15,0 0-2-15,0 0-6 16,0 0-9-16,0 0-16 16,-26 0-8-16,-21 0-8 15,-26 7-9-15</inkml:trace>
  <inkml:trace contextRef="#ctx0" brushRef="#br0" timeOffset="25511.8078">17037 1654 20 0,'0'0'25'0,"0"0"-25"15,0 0-4-15,0 0 4 16,137-27-2-16,-82 27 2 16,12 0-1-16,4 0 0 15,7 0 2-15,7 0-1 16,-3 5 3-16,3 5-2 16,-5 2-1-16,-4 3-8 15,-5 0 8-15,-8-1-18 16,-10 2 6-16,-13-9 8 15,-13-2 4-15,-14-1 0 16,-6-4 0-16,-7 0 11 16,0 0 29-16,0 0-9 0,5 0-10 15,3 0-12-15,5-6-9 16,6-4 0-16,-3 3-3 16,-3 0 3-16,-7 5 2 15,-4 2-2-15,-2 0 8 16,0-2 1-16,0 2 1 15,0 0-3-15,0 0-5 16,0 0-2-16,0 0 0 16,0 0-4-16,0 0 0 15,0 0 1-15,0 0 3 16,0 0 5-16,0 0-2 16,0 0 12-16,0 0 11 15,0-2-13-15,0 0-12 0,-2 2 1 16,2 0 2-1,-2 0 2-15,2 0 2 0,0 0-1 16,0 0-1-16,0 0-2 16,-2 0-4-16,2 0 0 15,-2 0-3-15,-1 0 0 16,-1 0-4-16,-12 4-5 16,-11 21 6-16,-4 17 5 15,-7 11-2-15,1 14 2 16,3 2 0-16,-1 2 0 15,4 1 0-15,-3 2 1 16,3 1 0-16,2-3 0 16,2-8 2-16,5-8-2 15,7-12 0-15,5-11-1 0,1-9 2 16,5-10-1-16,4-7 1 16,-2-5-1-16,2-2 0 15,0 0 0-15,0 0-1 16,0 0-1-16,0 0-8 15,0 0-2-15,0 0-14 16,0 0-11-16,0 0-15 16</inkml:trace>
  <inkml:trace contextRef="#ctx0" brushRef="#br0" timeOffset="26395.7338">15834 2845 3 0,'0'0'9'15,"0"0"4"-15,177-56-4 16,-100 34 8-16,8-1-1 16,6-2-7-16,3 5 2 15,2 2-6-15,11 1-3 16,13 5 4-16,18 5-3 15,16 1 4-15,8 4-5 16,8 2 4-16,-8 0-4 0,-8 12 1 16,-13 14-3-1,-19 10 0-15,-17 5-1 0,-14 6-3 16,-15 7-8-16,-7 0-12 16,-2 5 12-16,4-4 11 15,5 1 0-15,6-6 2 16,3-6 0-16,-2-6-1 15,-12-9 0-15,-15-7 0 16,-23-8-1-16,-17-6-2 16,-12-3-1-16,-4-5 3 15,0 0 1-15,0 0 11 16,0 0 2-16,2 0-7 16,-2 0-4-16,3 0-2 15,-3 0-6-15,0 0 6 16,0 0 0-16,0 0 2 0,0 0-2 15,0 0-2-15,0 0-1 16,-3 0-6-16,-19 0-13 16,-11 0-31-16</inkml:trace>
  <inkml:trace contextRef="#ctx0" brushRef="#br0" timeOffset="27858.3667">19288 1704 35 0,'0'0'26'15,"0"0"-8"-15,129-104-13 16,-78 66-2-16,-1 9 14 0,-17 10 8 15,-8 8 3-15,-12 4-6 16,-7 5-10-16,-2 2-9 16,-4 0-3-16,0 0-5 15,4 0 0-15,8 0-5 16,11 14 6-16,8 10 1 16,9 4 3-16,4 2 0 15,-3 0 0-15,-1-4 0 16,-7-8-1-16,-4-6 1 15,-4-6 2-15,-10-6 2 16,-1 0-1-16,3 0 2 16,3-13 3-16,12-22-3 0,1-13-3 15,-4-12 0-15,-2-7-1 16,-12-4 1-16,-8 0 3 16,-7 9-4-16,0 9 0 15,0 14 4-15,-5 11-3 16,-1 10-2-16,1 8 3 15,1 5-3-15,2 4 0 16,0 1-1-16,0 0-3 16,2 0-2-16,-3 0-2 15,-1 0-5-15,-1 7 0 16,-2 20 1-16,1 11 2 16,6 14-2-16,0 6 8 15,0 0 0-15,9-1-4 0,2-10-8 16,-2-12 7-1,-5-13 5-15,-2-10 0 0,1-7 4 16,-1-4 0-16,0-1 4 16,0 0 1-16,0 0 0 15,-2 0-1-15,5 0 11 16,8-18 14-16,12-25-1 16,8-18-28-16,7-20-4 15,-2-5 4-15,-4 0 3 16,-10 7-3-16,-6 15 10 15,-7 19 9-15,-7 14 3 16,-4 12-7-16,0 6-5 0,0 9-7 16,0 2-3-16,0 2-1 15,0 0-1-15,0 0-9 16,0 0-10-16,6 14-15 16,2 20 14-16,5 14 22 15,8 14 0-15,-1 11 2 16,-1 4-2-16,-3 10-2 15,-3 1 2-15,-4 0 0 16,1 5-1-16,0 1 1 16,4 0 0-16,6-6 0 15,4-14 0-15,5-15-8 16,-2-24-9-16,-4-12 14 16,-4-13 2-16,2-10 1 15,1 0 3-15,16-24 3 0,12-29-6 16,16-18-46-16,1-5-38 15</inkml:trace>
  <inkml:trace contextRef="#ctx0" brushRef="#br0" timeOffset="28556.3284">19003 1358 10 0,'0'0'28'16,"0"0"-4"-16,0 0-24 15,0 0 2-15,0 0 0 0,0 0 2 16,24-49 8-1,-24 45 18-15,0 1-11 0,0 3-16 16,0 0-3-16,0 0-5 16,0 0-13-16,-6 0-2 15,-8 7 8-15,-5 16 9 16,-10 4 6-16,2 13-6 16,0 9-1-16,4 2-4 15,12 6 8-15,9-5 0 16,2-3-2-16,0-8 1 15,15-9-3-15,8-7 8 16,2-11-2-16,6-7 5 0,4-7-2 16,7 0 4-1,14-19-4-15,9-17 3 0,4-5-5 16,5-12 0-16,-8 6-1 16,-10 3-1-16,-16 11 2 15,-15 13 10-15,-12 11 4 16,-6 5-7-16,-3 4-2 15,3 0-8-15,6 1-13 16,12 26 3-16,10 13 8 16,15 10 2-16,8 16 0 15,6 14 2-15,3 6 1 16,-5 1-3-16,-10-9-45 16</inkml:trace>
  <inkml:trace contextRef="#ctx0" brushRef="#br0" timeOffset="29186.3986">21899 1344 13 0,'0'0'10'16,"0"0"-9"-16,0 0-1 15,0 0 1-15,0 0-1 16,0 0 1-16,-49-43-1 16,49 43 0-16,0 0 2 15,-5 0-2-15,1-2 1 16,-9 2-1-16,-12 0-1 15,-10 0-3-15,-5 2 2 16,1 16-1-16,10 4-5 0,8 4 2 16,3 5 2-16,3-2 3 15,5 3 1-15,3-2 0 16,7 1 0-16,0-7 0 16</inkml:trace>
  <inkml:trace contextRef="#ctx0" brushRef="#br0" timeOffset="29696.5645">21677 1586 17 0,'0'0'6'0,"0"0"-1"16,0 0-3-16,142-109-1 15,-120 91 10-15,-10 7 19 16,-10 4 2-16,-2 5-18 0,0 2-8 16,0-1-6-1,0 1 1-15,0 0-2 16,0 0-1-16,0 0-2 0,0 0 0 15,0 0 1-15,0 0 1 16,0 0-9-16,0 0 6 16,0 0 5-16,0 0 1 15,0 0-1-15,0 0 0 16,0 0 0-16,0 0-1 16,0 0 1-16,0 0-1 15,0 0 1-15,0 0 2 16,0 0 2-16,0 0 1 15,0 0-2-15,0 0 4 16,0 0 3-16,0 0 1 16,0 0-6-16,0 0-1 0,0 0 0 15,0 0-4-15,0 0-2 16,0 0 2-16,0 0-1 16,0 0 1-16,0 0-2 15,0 0 1-15,0 0 1 16,0 0-2-16,0 0 0 15,0 0 1-15,0 0 1 16,0 0 2-16,0 0 1 16,0 0 0-16,0 0 4 15,0 0-4-15,0 0-3 16,0 0-3-16,0 0-3 16,0 0-19-16,0 0-28 15</inkml:trace>
  <inkml:trace contextRef="#ctx0" brushRef="#br0" timeOffset="33767.7725">21982 1427 19 0,'0'0'51'16,"0"0"2"-16,0 0-25 16,0 0-6-16,0 0-8 15,0 0-3-15,0 0-3 16,0 0-1-16,0 0 4 16,0 0 4-16,4 0 0 15,-4 0-3-15,2 0-11 16,3 0-1-16,1 5-5 0,6 22 5 15,3 24 0-15,5 27 0 16,-5 26 4-16,-3 20-4 16,-7 9 7-16,-5-3-6 15,0-6 1-15,0-8-1 16,0-14 2-16,0-10 0 16,0-23-3-16,8-14 2 15,1-17 0-15,0-14-1 16,-4-12 0-16,-1-6-1 15,-2-4 0-15,-2-2-32 16,0 0 4-16,2-6-12 16,-2-26-21-16</inkml:trace>
  <inkml:trace contextRef="#ctx0" brushRef="#br0" timeOffset="34629.8841">21168 2599 151 0,'0'0'90'0,"0"0"-38"16,0 0-38-16,0 0-14 15,0 0-7-15,214-18 7 16,-75-5-2-16,5 2 2 16,1-3 1-16,0-7-1 15,-2-5-4-15,-10-10-16 0,-12-8 5 16,-26-6-8-1,-24-5-11-15,-25 7 12 0,-25 10 22 16,-17 12 4-16,-4 12 12 16,0 7-10-16,-8 2 6 15,-3 7-5-15,2 2 0 16,0 2-7-16,2 4 0 16,1 0-1-16,-1 0-8 15,-7 0 4-15,-1 14-2 16,-12 19-1-16,-2 16 8 15,-2 17-2-15,-2 16 2 16,6 7 0-16,0 3 0 16,5-3-1-16,4-16 1 15,4-13-7-15,6-17-24 16,1-17 17-16,5-14 8 0,0-7 6 16,2-5 1-16,0 0 7 15,0 0 7-15,0-9 1 16,19-21 2-16,15-12-13 15,11-8-5-15,3 0 0 16,6 7-1-16,-2 11 3 16,-6 13-1-16,-1 13 2 15,-7 6-3-15,1 0-3 16,0 9-4-16,-1 17 1 16,-7 6 4-16,-4 4-1 15,-8 3 0-15,-1-3 2 16,3 0 1-16,3-5 1 0,11 0-1 15,10-9-1-15,13-6-9 16,11-6-15-16,4-10-14 16,1 0 12-16,-3-2 7 15,-2-22 17-15,1-6 3 16,-6-4 3-16,-1-3 5 16,-17 6 14-16,-15 3 16 15,-17 3 3-15,-14 9 25 16,0 0-19-16,0 2-38 15,-18 0-9-15,-7 6-2 16,4 2-3-16,2 4 0 16,4 2-3-16,4 0-4 0,-5 10 5 15,0 14-1-15,1 8-8 16,1 7 9 0,12 3 4-16,2-1-3 0,0-2-5 15,23-1 3-15,17-6-15 16,11-4 11-16,16-8 3 15,6-6-3-15,5-10-12 16,7-4-45-16</inkml:trace>
  <inkml:trace contextRef="#ctx0" brushRef="#br0" timeOffset="37163.3827">24798 3213 12 0,'0'0'37'16,"141"7"-19"-16,-64-7 3 0,-3 0-10 16,-5 0-4-1,-7-10 5-15,-10-8-6 0,-6-8-2 16,-10-6 0-16,-14-2-1 16,-11 4-2-16,-11 4-1 15,0 8 6-15,-9 8 0 16,-15 4-6-16,-8 6-3 15,-3 0-3-15,-5 0-2 16,-3 19 3-16,1 8 3 16,5 5 1-16,10 3-3 15,4 8 2-15,10 5-1 16,7 4 3-16,4 1 2 16,2-3 0-16,0-6 4 15,6-9-4-15,19-8 1 16,3-11-3-16,10-11 6 0,15-5 6 15,13-5-2-15,7-25-5 16,4-17 1-16,2-8-2 16,-8-12-3-16,-1-6 4 15,-10-6 11-15,-7-4 7 16,-11 3 2-16,-16 4-18 16,-10 8 10-16,-13 20 9 15,-3 15-9-15,0 14-2 16,-9 11-15-16,-5 4-1 15,-3 4-3-15,-6 0-6 16,-1 4 6-16,-1 22-5 16,3 14 2-16,2 13 1 0,3 15 3 15,3 8 2-15,3 6 1 16,7 6 1-16,0 0-1 16,4-7-1-16,0-12-24 15,0-17 4-15,8-15-2 16,11-15 7-16,12-10 7 15,17-10 9-15,18-2 8 16,11-8-7-16,-2-24-1 16,-6-12-9-16,-15-16-6 15,-15-7 7-15,-12 3 7 16,-16 10 2-16,-11 16 5 16,0 14 26-16,-2 13-14 15,-20 5-18-15,-5 6-6 16,-6 0 1-16,-2 10-2 15,-2 15 7-15,13 4-2 0,2 8-3 16,13 1 4-16,7 8 0 16,2 1-1-16,0 0 0 15,17-2-9-15,10-5-11 16,11-8 17-16,7-6-3 16,8-10 8-16,11-8 0 15,8-6 1-15,3-2 0 16,0 0-1-16,-9-10 0 15,-8-14 0-15,-16-8 0 16,-13-11 1-16,-16-8 0 0,-13-4-1 16,0 7-9-1,0 19 9-15,-6 12 5 16,-1 13-4-16,5 4-1 0,-4 0-11 16,-1 0 4-16,-2 16 3 15,-4 16 2-15,-1 10-2 16,1 12 4-16,-1 2 0 15,1 3 0-15,2-9 2 16,2-6-2-16,4-11 0 16,3-14-15-16,2-6-18 15,0-10 9-15,0-3 19 16,0 0 5-16,0-10 25 16,14-15-15-16,5-8-10 15,4-7 0-15,4-2 0 16,4 2 1-16,0 4 0 0,-2 11-1 15,-9 11 2-15,-9 8 0 16,-6 6 13-16,-5 0-15 16,0 6-13-16,0 21 6 15,0 13 7-15,0 2 0 16,0 2 0-16,0-5-2 16,0-3 2-16,0-11 0 15,0-6-6-15,0-10-4 16,8-5 9-16,15-4 1 15,8 0 4-15,9-5-4 16,9-16 0-16,3-4-3 16,-6-4-3-16,-4 4 6 0,-15 4 4 15,-9 9 23-15,-11 10 7 16,-7 2-3-16,0 0-31 16,0 0-4-16,0 0-7 15,0 8 3-15,0 12 6 16,0 4 0-16,2 2 0 15,14 0 2-15,3-3 4 16,8-8-4-16,4-3 1 16,3-6 0-16,1-2-1 15,4-4-4-15,-2 0-3 16,-1-1-7-16,-7-22-1 16,-4-4 11-16,-6-8 4 15,-7-3 0-15,-8 0 2 0,-4 6 14 16,0 4 8-1,-16 8 1-15,-15 3-17 0,-2 6-8 16,-9 9-2-16,2 2 0 16,-1 0-1-16,3 13 2 15,7 10-3-15,7 5 2 16,4 2-1-16,6 6 2 16,6 2 1-16,8-2-2 15,0-2 2-15,0-4-4 16,18-5-1-16,13-6 4 15,7-6-2-15,8-8 3 16,5-5 0-16,3 0 0 16,4 0-5-16,-1-15-1 15,-3-7-5-15,-5-3 11 0,-9-5 0 16,-9 0 0-16,-8 7 6 16,-10 6 5-16,-9 7 2 15,-2 10 4-15,-2 0-5 16,0 0-12-16,4 0-8 15,-4 6-2-15,0 10-2 16,0 6 8-16,0 8 4 16,0 4 0-16,0 1 0 15,0-6 0-15,0 0 0 16,-6-9 0-16,6-4-9 16,0-6-6-16,0-6-4 15,0-4-12-15,0 0 24 16,10 0 7-16,7-8 6 0,10-11-3 15,2-2-3 1,0 1 0-16,0 4 0 0,-6 2 1 16,-10 8-1-16,-7 3 8 15,-6 3-4-15,0 0-4 16,0 5-13-16,2 13 8 16,6 5 2-16,-2 5 2 15,5-1 1-15,1-1 0 16,1-4 6-16,7-1-6 15,2-8 4-15,7-3 2 16,4-8 0-16,8-2-2 16,5 0 0-16,8-22 0 0,4-10-1 15,-4-6-2-15,-4-8-1 16,-7-11 21-16,-7-4-13 16,-14-10 9-16,-11-2 17 15,-11-4-3-15,0 7-20 16,-21 10 1-16,-3 20-9 15,2 19-3-15,4 14-3 16,5 7-7-16,-5 3 1 16,-3 29 1-16,-4 16 3 15,0 15 2-15,0 9 3 16,5 4-1-16,2 1 1 16,7-4 0-16,2-4 0 15,5-5-6-15,2-10-11 0,2-10 2 16,0-11-2-1,0-10-5-15,10-10 0 0,15-7 10 16,11-6 12-16,11 0 0 16,7-6 0-16,-2-19 0 15,2-4 0-15,-5-3 1 16,-4 7 4-16,-14 5 6 16,-11 11 14-16,-11 6-6 15,-7 3-12-15,-2 0-7 16,2 2-13-16,0 24 6 15,0 14 7-15,-2 8-1 16,0 4-1-16,0-2 2 0,0-4-1 16,-8-10 0-1,-10-9-23-15,-6-14-25 0</inkml:trace>
  <inkml:trace contextRef="#ctx0" brushRef="#br0" timeOffset="37314.2909">28481 3695 249 0,'0'0'0'16,"0"0"-23"-16,0 0-71 16,0 0 0-16</inkml:trace>
  <inkml:trace contextRef="#ctx0" brushRef="#br0" timeOffset="37982.1775">29483 3948 226 0,'0'0'24'15,"0"0"0"-15,0 0-24 16,0 0-6-16,-140-66 0 15,84 62 1-15,-2 4 4 16,7 0-1-16,9 4-4 16,6 20 0-16,14 8 1 0,9 1 1 15,11 3-26-15,2-5-9 16,8-3 22-16,21-7 17 16,7-7 0-16,-1-8 3 15,6-6-3-15,3 0 1 16,6 0 2-16,-4-16-2 15,3-5 3-15,2-1-3 16,-6 2-1-16,-9 6 0 16,-12 7 1-16,-15 7 18 15,-7 0-19-15,-2 0-10 16,0 23-19-16,0 20 25 16,-13 15 4-16,-12 9 0 15,-1 10 0-15,-1-1 5 0,0 1-4 16,7-7-1-1,2-2 0-15,5-8-2 0,1-4 2 16,4-10 1-16,6-10-1 16,2-9 1-16,0-9 1 15,0-11 3-15,0-3 0 16,0-4 4-16,8 0 6 16,13 0-3-16,6-19-6 15,8-10-4-15,-4-9-1 16,-4-6 5-16,-7-12 0 15,-13-5 6-15,-7 2 15 16,0 2-11-16,-27 13-12 16,0 15-1-16,9 12 0 15,12 11-3-15,6 6-1 0,0 0-5 16,0 0 3-16,26 0-26 16,26 0 16-16,17 0 6 15,10 0-17-15,4 0-20 16,-4 0-21-16,-6 0-7 15</inkml:trace>
  <inkml:trace contextRef="#ctx0" brushRef="#br0" timeOffset="38761.9615">30333 4118 85 0,'0'0'26'0,"0"0"-15"15,0 0-11-15,0 0-2 16,0 0 2-16,0 0 36 16,31 0-14-16,-36 0-12 15,-24 0-10-15,-4 10-7 16,2 3 0-16,8-3 7 16,8 0-11-16,8 2 5 15,5-4 5-15,-1 0 0 16,3-5-4-16,0-3-11 15,0 3 14-15,0-3 2 16,0 0 10-16,0 0 5 16,9 0 8-16,11-14-17 0,7-3-4 15,4-2-1 1,3-3-1-16,1-3 0 0,3 1 0 16,3-4 2-16,-6 0-2 15,3-2 2-15,-7 2 3 16,-8 6 21-16,-10 8-7 15,-9 10 14-15,-4 1-13 16,0 3-20-16,0 0-7 16,0 4-7-16,-24 29-14 15,-19 20 24-15,-13 14 3 16,-3 10 1-16,-6 3 0 16,0-2 1-16,-2-1-1 15,1 0 1-15,-1-8-1 16,5-9 3-16,14-18-1 0,22-17 0 15,13-14-2-15,10-11 0 16,3 0 6-16,0 0 4 16,0-10 10-16,21-28-6 15,19-18-14-15,16-14-18 16,15-9 16-16,11-3 1 16,12-5-2-16,4 7-3 15,-7 10 5-15,-13 16 0 16,-20 20 0-16,-21 16 1 15,-18 10-2-15,-11 6-2 16,-4 2-1-16,-4 0-5 16,0 0-6-16,0 31 1 15,0 16 11-15,0 21 2 0,-8 13 0 16,-3 8 2-16,5 8 3 16,-2-3-3-16,4-4 0 15,-1-5 0-15,1-13 1 16,-2-11 1-16,1-16 0 15,0-10 0-15,1-11-2 16,-11-15-31-16,-8-9-118 16</inkml:trace>
  <inkml:trace contextRef="#ctx0" brushRef="#br0" timeOffset="38934.6205">30248 4463 137 0,'0'0'165'0,"0"0"-165"16,0 0-4-16,147 91 4 16,-64-59 2-16,-6-7-2 15,-6-4 0-15,-3-7-37 16,-4-14-41-16,-1 0-107 16</inkml:trace>
  <inkml:trace contextRef="#ctx0" brushRef="#br0" timeOffset="39129.9127">31018 4573 222 0,'0'0'17'16,"0"0"-17"-16,0 0-21 16,0 0 19-16,117 38 2 15,-86-32 1-15,-2 3-1 16,0-1-1-16,4 2-1 15,-4-1-55-15,2-1-38 16,1-3 34-16</inkml:trace>
  <inkml:trace contextRef="#ctx0" brushRef="#br0" timeOffset="39533.8716">31436 4690 28 0,'0'0'39'0,"0"0"-21"15,0 0 7-15,-34 108 10 0,14-59-24 16,2-1-3-1,3-7-4-15,4-4-2 0,3-12 4 16,4-6-3-16,4-8-2 16,0-5 4-16,0-5-5 15,0-1-6-15,33 0 2 16,15-20 2-16,18-11-1 16,7-8-17-16,-1 4-12 15,-17 10-6-15,-16 8 32 16,-20 12 6-16,-14 2 18 15,-5 3 6-15,0 0-24 16,0 0-16-16,0 8 2 16,0 13 14-16,-5-1 0 15,1-4 0-15,2-5 0 0,2 0 1 16,0-7 0-16,0-1-1 16,0 2 6-16,2 1-1 15,12 4 3-15,1 6-6 16,1 8-2-16,-5 2-4 15,0 4-3-15,-4-2 4 16,-5-4 0-16,0-8 2 16,-2-4 2-16,-4-6-4 15,-39-6-47-15</inkml:trace>
  <inkml:trace contextRef="#ctx0" brushRef="#br0" timeOffset="39684.8992">31509 4321 252 0,'0'0'0'0,"0"0"-3"16,0 0-82-16,0 0-24 16</inkml:trace>
  <inkml:trace contextRef="#ctx0" brushRef="#br0" timeOffset="40493.8298">32354 4582 92 0,'0'0'15'0,"0"0"-15"15,0 0-10-15,0 0 10 16,0 0 0-16,0 0 15 16,8 88 3-16,-19-41-4 15,-9 18 5-15,-7 16-6 16,0 10-9-16,-4 8 2 16,-2 3 1-16,-3-5-1 15,1-7 0-15,-2-9-3 16,4-7-3-16,9-15 4 15,6-15-4-15,12-17 0 0,4-12 0 16,2-10 2-16,0-5 8 16,0 0 8-16,0-29 4 15,24-21-19-15,7-15-2 16,11-18-1-16,10-17 1 16,10-13 1-16,7-10 0 15,0-2-2-15,0 11 4 16,-11 22 1-16,-11 25 0 15,-11 25 0-15,-12 18 1 16,-2 13-6-16,5 8-2 16,6 3 0-16,6 4-3 15,5 22 2-15,-2 10-1 0,-4 9-2 16,-11 6 0-16,-16 4-2 16,-11 8 2-16,-2-2 6 15,-34-1-2-15,0-8 2 16,-6-10-2-16,-2-7 1 15,1-5 1-15,3-10-9 16,7-3-3-16,8-9 4 16,12-3 4-16,6-5 4 15,5 0 1-15,2 0 4 16,0 0-1-16,9 0 5 16,29 0 2-16,13 0-11 15,14 1-1-15,-7 10-2 16,-10 6 1-16,0 5-1 0,-17 7-1 15,2 9-2-15,-4 4-4 16,-7 5 9-16,-13 0-1 16,-9-3 0-16,-4-2 1 15,-37-3 1-15,-15-3 20 16,-19-8-8-16,-8-8 4 16,-8-7-7-16,0-7 1 15,1-6-5-15,-5 0-2 16,-14-13-2-16,-24-31-1 15,-35-27-79-15,-13-27-131 16</inkml:trace>
  <inkml:trace contextRef="#ctx0" brushRef="#br0" timeOffset="49903.8805">15471 5811 6 0,'0'0'10'0,"0"0"8"16,0 0 4-16,0 0 9 16,0 0-5-16,190-6-10 15,-77-10-3-15,21-6-4 16,10 2-5-16,-1 2 3 15,-16 2-5-15,-25 6-2 16,-25 2 0-16,-27 2 0 16,-15 2 0-16,-16 1 2 15,-5 2-1-15,-7-3 4 16,-5 4-4-16,0-2-1 0,-2 2 1 16,0 0 0-16,0 0-1 15,0 0 3-15,0 0 1 16,0 0 2-16,0 0 1 15,0 0-3-15,0 0-2 16,0 0-2-16,0 0 0 16,0 0 0-16,0 0-1 15,0 0 0-15,0 0 1 16,0 0 0-16,0 0 1 16,0 0 0-16,0 0-1 15,0 0 0-15,0 0-2 16,0 0-13-16,0 0-35 0,0 0 4 15,0 0-3-15,0 0 21 16,0 0 21-16,-2 0 4 16,-9-2 2-16,-5 0 1 15</inkml:trace>
  <inkml:trace contextRef="#ctx0" brushRef="#br0" timeOffset="51231.2455">19292 5126 3 0,'0'0'3'0,"0"0"4"0,172 0-1 16,-110 0-1-1,5 0-3-15,7 0 2 0,6 0-2 16,0 3 2-16,7-1-3 16,-5 1 0-16,-3-1 3 15,-8 1-4-15,-9 1 0 16,-6 0 1-16,-10-2 0 16,-7 2-1-16,-10-2-1 15,-12-2 1-15,-3 0 2 16,-8 0-2-16,-1 0 3 15,1 0-1-15,-2 0 2 16,2 0-1-16,-4 0 0 16,-2 0-3-16,0 0 0 15,0 0 0-15,0 0 3 16,0 0-3-16,0 0-1 0,2 0 0 16,5 0 0-16,1 0 0 15,4 0-2-15,-1 2 0 16,-5-2-26-16,-4 2 5 15</inkml:trace>
  <inkml:trace contextRef="#ctx0" brushRef="#br0" timeOffset="51743.0508">20491 5267 3 0,'0'0'6'0,"0"0"-2"15,149 5 1-15,-124-5 0 16,-12 0 3-16,-8 0 9 16,-5 0 15-16,0 0 7 15,0 0-10-15,0 0-11 16,0 0-6-16,0 0-4 16,0 0-8-16,0 0 1 15,0 0-1-15,0 0-1 0,0 0-17 16,0 0-28-1,0 0-13-15,0 0-4 0</inkml:trace>
  <inkml:trace contextRef="#ctx0" brushRef="#br0" timeOffset="53138.8898">20019 4315 4 0,'0'0'8'0,"0"0"5"16,0 0-1-16,0 0 2 15,0 0-4-15,0 0-3 16,0 0-6-16,0 0 0 15,0 0-1-15,0 0 2 16,0 0-1-16,0 0 0 16,0 0 1-16,0 0 1 15,0 0-2-15,0 0-1 16,0 0 0-16,0 0 0 16,0 0-1-16,0 0 1 0,0 0-4 15,0 0 4 1,0 0 0-16,0 0-1 0,0 0 0 15,0 0-2-15,0 0 3 16,0 0-1-16,0 0 0 16,0 0 1-16,0 0 0 15,0 0 1-15,0 0-1 16,0 0 1-16,0 0-1 16,0 0 0-16,0 0 0 15,0 0 3-15,0 0-3 16,0 0 1-16,0 0 0 15,0 0-1-15,0 0 6 16,0 2-3-16,0-2 0 16,0 0-2-16,0 0 0 15,0 0 1-15,0 0-2 0,0 0 0 16,0 0-2 0,0 0 2-16,0 0 0 0,0 0-2 15,0 0 1-15,0 0-3 16,0 0-5-16,0 0 3 15,0 0-4-15,0 0-5 16,0 0-2-16,0 0-4 16</inkml:trace>
  <inkml:trace contextRef="#ctx0" brushRef="#br0" timeOffset="53828.6298">16763 4082 3 0,'0'0'9'15,"0"0"-8"-15,0 0 4 16,0 0-1-16,0 0-3 16,0 0 0-16,4-5 3 15,-4 5-4-15,0 0 0 0,0 0 0 16,0 0-2 0,0 0 1-16,0 0-8 0,0 0-7 15</inkml:trace>
  <inkml:trace contextRef="#ctx0" brushRef="#br0" timeOffset="54668.3765">15716 4278 3 0,'0'0'2'16,"0"0"-1"-16,0 0-1 0,0 0 0 15,0 0-1-15,0 0 1 16,0 0 0-16,0 0 0 16,0 0-1-16,0 0 1 15,0 0 0-15,0 0 0 16,0 0 0-16,0 0 0 16,0 0 1-16,0 0-1 15,0 0 1-15,0 0 0 16,0 0 1-16,0 0 1 15,0 0 1-15,0 0-3 16,0 0 1-16,0 0-2 16,0 0 0-16,0 0 0 15,0 0 0-15,0 0 0 0,0 0-1 16,0 0 1 0,0 0-2-16,0 0 0 0,0 0 4 15,0 0-2-15,0 0 2 16,0 0-2-16,0 0 0 15,0 0 0-15,0 0 0 16,0 0-2-16,0 0 2 16,0 0 0-16,0 0-2 15,0 0-5-15,0 0 0 16</inkml:trace>
  <inkml:trace contextRef="#ctx0" brushRef="#br0" timeOffset="55679.9868">19542 4241 1 0,'0'0'11'0,"0"0"-5"16,0 0 1-16,0 0 0 15,0 0-1-15,0 0-2 16,0 0 7-16,0 0-3 16,0 0-2-16,0 0 0 15,0 0-3-15,0 0 0 0,0 0-2 16,0 0-1-16,0 0 1 15,0 0-1-15,0 0 0 16,0 0 0-16,0 0 0 16,0 0 0-16,0 0-2 15,0 0 2-15,0 0 0 16,0 0-1-16,0 0 1 16,0 0 3-16,0 0-3 15,0 0 0-15,0 0 1 16,0 0-1-16,0 0 0 15,0 0 0-15,0 0 0 16,0 0-1-16,0 0-4 16,0 0 2-16,0 0 0 15,0 0-4-15,0 0-12 16,0 0-6-16,0 0 6 0</inkml:trace>
  <inkml:trace contextRef="#ctx0" brushRef="#br0" timeOffset="60689.0845">4429 6034 0 0,'0'0'20'0,"0"0"-10"0,176-148-5 16,-82 60-5-16,19-15 0 15,16-15 1-15,7-3-1 16,-4 9 2-16,-18 11-2 15,-21 25-2-15,-26 22 2 16,-25 20 0-16,-18 16 0 16,-15 12-2-16,-6 4 2 15,-3 2-9-15,0 0 1 16,0 0 1-16,0 0 1 16,0 0 2-16</inkml:trace>
  <inkml:trace contextRef="#ctx0" brushRef="#br0" timeOffset="61341.7925">4483 5931 6 0,'0'0'25'0,"113"-74"-7"16,-30 15-14-16,17-18-2 15,20-16-2-15,21-13 0 16,7-10 5-16,2 3-2 16,-20 15 0-16,-35 26-3 15,-32 27 0-15,-32 24-2 0,-18 12 1 16,-11 9 1-16,-2 0 0 16,0 0-2-16,0 0-8 15,0 0-11-15,0 0 0 16</inkml:trace>
  <inkml:trace contextRef="#ctx0" brushRef="#br0" timeOffset="69329.1561">15529 8383 5 0,'0'0'17'15,"0"0"-14"-15,0 0-3 16,0 0 0-16,0 0 0 16,-27 111 0-16,-11-21 5 15,-4 14 1-15,-3 11 9 16,1 0-2-16,7 0-4 16,-2 2-7-16,3-3 4 0,5 0 8 15,0-2-4-15,2-3-4 16,2-13-1-16,3-16-1 15,8-18 2-15,8-19-3 16,1-14-1-16,5-10 1 16,-1-9-3-16,3-4 2 15,0-4-1-15,0 1-1 16,0-3-8-16,0 0-9 16,0 0-15-16,0 0-12 15,0-30 8-15</inkml:trace>
  <inkml:trace contextRef="#ctx0" brushRef="#br0" timeOffset="69907.5106">15529 8282 10 0,'0'0'12'0,"0"0"-10"16,0 0 0-16,0 0 0 15,0 0 1-15,0 0 0 16,0 37-3-16,0 26 2 15,0 37 10-15,0 31 15 16,-2 17-8-16,-3 3-8 0,5-10-9 16,0-8-2-16,0-13 2 15,9-13 0-15,7-13 1 16,-3-10 2-16,-1-10-1 16,-4-13-1-16,-1-12-1 15,-3-17-1-15,1-10-1 16,-3-11 0-16,1-8 0 15,-3 0 0-15,0-2 0 16,0 2-10-16,0-3-3 16,0 0-12-16,0-3-14 15,0-29-3-15</inkml:trace>
  <inkml:trace contextRef="#ctx0" brushRef="#br0" timeOffset="70319.7647">15163 9299 9 0,'0'0'25'0,"0"0"-14"0,0 0 5 15,0 0-15-15,0 0-1 16,0 0 0-16,27-6-3 16,14 0 3-16,12-3 5 15,7 1 4-15,4-2-4 16,-5 1-4-16,-4 7 1 15,-3-3-1-15,-12 5-1 16,-11 0 0-16,-11 0 0 16,-9 0-1-16,-7 0 0 15,-2 0 0-15,0 0-4 16,0 0 3-16,0 0-4 0,0 0-1 16,0 0-16-16</inkml:trace>
  <inkml:trace contextRef="#ctx0" brushRef="#br0" timeOffset="71579.3131">16984 8366 10 0,'0'0'7'0,"0"0"-4"16,0 0-1-16,0 0-1 15,-125-33-1-15,83 28 0 0,-2 1 0 16,-1-1 2-16,1 5 1 16,1 0 3-16,5 0-3 15,7 0 9-15,2 0-4 16,2 9-4-16,0 3 2 16,3 4 0-16,-5 4-4 15,-2 5 1-15,-2 8-3 16,-4 9 2-16,2 4 0 15,-1 4 0-15,5 2-2 16,4 0 0-16,8-3 2 16,3-7-1-16,7-8-1 15,3-4 0-15,2-6 1 16,4 0-1-16,0 0 3 16,0 2-3-16,0 0 0 15,0 2 1-15,0-1-1 0,0-4-1 16,0 0-1-16,0-5 2 15,0 1 0-15,6 0 0 16,5-3-1-16,2 0 0 16,3 0-5-16,-1-2 0 15,1-2 5-15,-1 2-4 16,3-2 3-16,7 0 2 16,4 0 1-16,6-2 0 15,1 1-1-15,1-2 0 16,-1-1 0-16,-5 0-1 0,0-3 0 15,-2-2 0 1,6-3 1-16,0 0 1 0,7 0 1 16,3 0-2-16,4 0 0 15,-2 0 0-15,-1 0 0 16,-3 0 1-16,-7 0-2 16,-7 0 1-16,-8 0-2 15,2 0 2-15,2 0 0 16,4 0 2-16,6 0-2 15,5 0 0-15,-1 0 0 16,-4 0-1-16,-2 0 1 16,-4 0-1-16,-7 0 2 15,-6 0-1-15,-5 0 1 16,-7 0 0-16,-2 0 1 16,1 0 0-16,0 0 0 0,1 0 0 15,-2 0 0-15,-2 0-2 16,0 0 2-16,0 0 3 15,0 0 1-15,0 0 0 16,0 0 2-16,0 0-2 16,0 0-2-16,0 0-2 15,0 0-1-15,0 0-1 16,0 0-3-16,0 0-2 16,0 0-6-16,0 0-18 15,0 0-19-15</inkml:trace>
  <inkml:trace contextRef="#ctx0" brushRef="#br0" timeOffset="72247.6092">18024 8296 5 0,'0'0'26'0,"0"0"-12"16,0 0-5-16,0 0-4 16,0 0 0-16,0 0-5 15,0 0 2-15,0 0 1 16,0 0-2-16,0 0-1 15,0 0 10-15,0 0-1 16,0 0-4-16,0 4-1 0,0 20-4 16,0 21 0-16,-2 32 6 15,-11 26-3-15,-5 15 2 16,-1 8-4-16,2 5 5 16,7-4 0-16,2 0 0 15,8-6-1-15,0-16 1 16,0-10-5-16,0-19 4 15,0-20-3-15,3-18 2 16,-3-16-3-16,0-12 4 16,0-4-3-16,0-4 0 15,0 1 8-15,0-2-8 16,0 1 3-16,0-2-5 16,0 3 0-16,0-3-1 0,0 0 1 15,0 1-8-15,0-1-4 16,0 0-7-16,0 0-10 15,0 0-5-15,0 0-14 16</inkml:trace>
  <inkml:trace contextRef="#ctx0" brushRef="#br0" timeOffset="73583.3171">18216 8388 0 0,'0'0'0'16,"0"0"0"-16,0 0 4 16,0 0 2-16,0 0 0 0,114 2 1 15,-85 12-1 1,4 4 0-16,2 4 0 0,2 6 1 15,-9 4-5-15,-5 4-2 16,-5 4 0-16,-10 8 0 16,-8 5 1-16,0 7-1 15,-15 2 0-15,-14-2 2 16,-4-4-1-16,-4-4 1 16,2-5-1-16,0-9 1 15,-1-4-2-15,1-2 0 16,-1-5-3-16,5-8-2 15,6-7 5-15,9-4 0 0,7-4 2 16,5-2-1-16,4 0 0 16,0-2 0-16,0 0 2 15,0 0-2-15,0 0-1 16,0 0 1-16,0 0-1 16,9-10-1-16,5-7 0 15,3 2-4-15,8 1 4 16,1 2-1-16,6 2 1 15,1 2-1-15,5-1 2 16,1 1-3-16,7 5 3 16,7-1 4-16,-2 4-3 15,0 0 2-15,1 0-3 16,-4 0 1-16,-5 0 6 16,-3 10-2-16,-4 6-3 15,-5 2 3-15,0 3 0 0,-4 6-1 16,-2-1-4-16,-6 0 0 15,-5 4 0-15,-3 0 3 16,-3 4-1-16,-4 2 3 16,-4 3-4-16,0-1 4 15,0 0-3-15,-4-5 1 16,-13 0 1-16,-1-5-2 16,-7 0 2-16,-1-1 0 15,-3-4-1-15,-2-1-3 16,0-4 4-16,-8-6-2 0,-7 1 1 15,-14-6-2 1,-9-1 6-16,-7-5-3 0,-2-1-2 16,-2 0 4-16,-5 0-4 15,-4-7 2-15,-5-9-4 16,3 0 0-16,9-2-17 16,10 0-5-16,15 2-15 15,12 0-25-15</inkml:trace>
  <inkml:trace contextRef="#ctx0" brushRef="#br0" timeOffset="74393.9158">16218 9588 0 0,'0'0'9'15,"0"0"-1"-15,171 0 0 16,-95 3-1-16,8 1-4 16,5 0-3-16,12 2 2 15,8 2-2-15,7 3-1 16,5-4 1-16,3 3 0 0,1-2 0 15,2 0 0 1,0-2 0-16,-9 2 0 0,-4-4 1 16,-5 3-1-16,-7 2 2 15,-8-3-2-15,-8 2 9 16,-9-4-8-16,-15-1-1 16,-18 0 0-16,-15-3 1 15,-15 3 3-15,-7-3-4 16,-7 0 7-16,0 0 4 15,0 0 3-15,0 0-6 16,-19 0-8-16,-14-6-21 16,-13-11-47-16</inkml:trace>
  <inkml:trace contextRef="#ctx0" brushRef="#br0" timeOffset="74767.1678">17145 9718 13 0,'0'0'18'0,"0"0"-18"16,0 0-9-16,0 0-6 15,0 0 12-15,0 0 3 16,6 6 5-16,17 1 8 15,12-1-4-15,12 0 4 0,13-2-1 16,14-2-5-16,8-2-2 16,7 0-3-16,0 0-2 15,0 0 0-15,-6 0 0 16,-5 0 0-16,-14 0-4 16,-12-4 4-16,-15 2 1 15,-14 2-1-15,-12 0-1 16,-9 0 1-16,-2 0 2 15,0 0-1-15,0 0-1 16,0 0-10-16,0-4-19 16,-2-4-1-16</inkml:trace>
  <inkml:trace contextRef="#ctx0" brushRef="#br0" timeOffset="77535.7963">15982 8115 6 0,'0'0'13'0,"0"0"-6"0,0 0 1 16,0 0-4-16,0 0-3 15,-127-34-1-15,100 29 2 16,-7 3-1-16,-9-1-1 16,-9 1-1-16,-6 0 1 15,-3 2 2-15,6-2 6 16,5 2 2-16,6 0 1 15,9 0-4-15,-1 0-6 16,3 0 1-16,2 0-2 16,-1 0 2-16,-1 2 0 15,-6 6 0-15,-3-1 4 16,-5 8-2-16,-1-1 1 16,-2 1-5-16,4 2 1 0,7-1-1 15,6 0 0-15,4 0-1 16,1 4-1-16,-3 2 2 15,0 5 0-15,-6 2 0 16,-1 10 0-16,-1 9 3 16,-4 8-2-16,1 11 0 15,4-2 0-15,7-1-1 16,6-4 2-16,5-4-2 16,5-1 0-16,3-5 0 15,5-4 0-15,1-4 0 16,2-4 2-16,4-3-2 15,-2 1 1-15,2-3-2 0,0 6 2 16,0-1-1-16,0 2 0 16,10 0 0-16,2 0 0 15,-3-2 0-15,-1-1 0 16,1-1 0-16,-2-2-1 16,2-1 1-16,2 1 0 15,3-1 0-15,5-1 0 16,-1-4-1-16,3 2-3 15,0-4 1-15,0 0 1 16,-3 0 1-16,-3-2 2 16,1-2-1-16,-3 0 3 15,0-1-6-15,1-6 2 16,-1 4 1-16,3-2-1 16,1 0 1-16,4-4-5 15,-3 4 5-15,4-6 0 0,-2 6 0 16,5-5 0-16,-1 2 0 15,-2-2 0-15,0 0 0 16,1-3 0-16,2 2 0 16,-4-3 0-16,10 0 1 15,5-2 1-15,7 2-1 16,5 0-1-16,8-2 1 16,2 0 0-16,-2 0-1 15,-2-2 1-15,-8 2-3 16,1-2 1-16,-5 1 1 15,4-4 0-15,0 0 0 16,3-1 0-16,0 0 0 0,0 0-4 16,-1-2 2-16,0-9-3 15,-6 1-2-15,-1 2 6 16,-6 0 1-16,-6 0-1 16,-4 3-2-16,-4-4 2 15,2-1-3-15,-1 0 4 16,0-3 0-16,3-2 0 15,-1 1 4-15,1-5-2 16,4 0 0-16,2-3-2 16,1-3 2-16,-3 3-1 15,-8 2-1-15,2 2 0 16,-5 3-1-16,-5 0 1 16,-1 1 0-16,-2 0 0 0,3 1 2 15,1-8 1 1,-1-1-2-16,3-2-1 0,-1 0 2 15,-3 0-1-15,-3 1 9 16,-1-4 3-16,-1-3-8 16,0-5-3-16,0 2 1 15,-1 1-6-15,-1 0 6 16,-1 1-5-16,0 3 5 16,4-2-3-16,-4 0 0 15,0 2 0-15,-2 2 0 16,1 0 2-16,-3 2 1 15,0-2-3-15,0-3 1 0,0-3-1 16,0-1 1-16,0 1 0 16,-7 1 0-16,3 1-1 15,0 5-2-15,-4-6 1 16,-1 3 1-16,1 0 0 16,-4 0 2-16,-1 0 2 15,0 0-1-15,-3 1-3 16,1 4 1-16,-1 1 3 15,1 1 4-15,3 5-8 16,-1 0 0-16,1 2 2 16,8 1-2-16,-2 5 0 15,3-1 1-15,-1-1-1 16,0 2 0-16,-2-2 1 0,2-2 3 16,-2-2 1-1,-3-2-5-15,-3-4 0 0,1 0-1 16,-1 0 2-16,0 0-1 15,-1-1 2-15,-1 2-2 16,3 3 4-16,0 0 1 16,2 1-2-16,-2 6 1 15,2 0-1-15,1 2-1 16,-2-2-2-16,1-1 0 16,-1 3-1-16,0 0 1 15,4 0 0-15,-1 3 1 16,1-2-1-16,0 0 0 0,2 2-1 15,-2-2 1 1,-3-3 0-16,-3 0-1 0,-1-3 1 16,-2 2 0-16,-3-3 0 15,0 3 0-15,0-2 0 16,2 0 1-16,6 0 1 16,-7 2-2-16,7 2 0 15,-1 0-2-15,1 1 3 16,-1 1-1-16,1-1 2 15,-4 1-2-15,1 0-1 16,-1 0 0-16,3-1 1 16,2 6 0-16,0-3 1 15,0-1 0-15,-2-2-2 16,-2 1 4-16,-3-2-6 16,2 2 4-16,-1 0-1 15,1-2 0-15,-1-1 0 16,-1 4 0-16,1-3 0 0,-7 0-3 15,-5 0-4-15,-4-1-11 16,-3 3 2-16,3-1 1 16,2 4-15-16,5-1-8 15,4 4-10-15</inkml:trace>
  <inkml:trace contextRef="#ctx0" brushRef="#br0" timeOffset="79837.2867">19208 8262 0 0,'0'0'17'0,"0"0"-11"16,0 0-5-16,0 0 7 15,-123-90-8-15,88 67 4 16,-4 0-3-16,2 4 1 15,-1-3 14-15,0 4-3 0,-5 0-6 16,1 1 5-16,-5 2-4 16,-3 1-5-16,-2-1-3 15,-6 3 0-15,-2 3-1 16,2 0 1-16,-3 4 0 16,11-1 0-16,3 3 2 15,5 3 6-15,4 0 3 16,-1 0-9-16,0 0 0 15,-3 3-1-15,-3 7-1 16,0 0 0-16,-2 4 0 16,-1 2 0-16,0-2-1 15,4 4-1-15,-1 2 2 16,5 2 0-16,1 0 0 16,2 3-1-16,-1 0 1 15,3 0 0-15,-1 0 0 0,-1 4 0 16,-2 0 0-16,2 5 0 15,-3 5 0-15,2 0 0 16,3 4 0-16,0 2 1 16,12 4-1-16,0 1 0 15,3-1 3-15,7 1-1 16,-3-3 1-16,5 1-2 16,2-1 0-16,0-3 1 15,2 2 2-15,1 2-4 16,1 2 2-16,1 4 2 0,0-1-2 15,4-3-2 1,0-2 1-16,0-4 1 0,0 0-2 16,4-4 0-16,11-2 0 15,1-1-2-15,-1-3 2 16,6-1 2-16,-6 0-2 16,3-3 0-16,0-3 0 15,4 3 0-15,2-5 0 16,8 2-2-16,1 4 2 15,5-3 2-15,-2 0-2 16,-3-4 1-16,1-1-1 16,-3-4 0-16,-2-1 0 15,-5-3 0-15,0-2 0 16,5 2 0-16,3-1 0 16,5 1 0-16,6-1 0 0,6 2 2 15,2-2-5-15,1 1 4 16,-4-3-2-16,-5-1-1 15,-3-5 2-15,-7 0 2 16,-4 1-2-16,-2-5-2 16,2 0 2-16,2 2 3 15,7-2-3-15,4 0 0 16,1 0 0-16,3-2 0 16,2 0-1-16,0 0 1 15,1 0 0-15,-3 0 0 16,-4-2 0-16,-3-2 0 15,-3-2 0-15,-5 4 0 0,-4-5-3 16,-2 1 3-16,-3-1 0 16,3-5 1-16,3-2 3 15,3-3-4-15,6 2-1 16,-2-1-2-16,1-3 1 16,-3 4 1-16,-2-3 1 15,-2 0 0-15,-4-1-5 16,-4 6 5-16,0-4 4 15,1-3-3-15,1 1 0 16,3-6-1-16,1-3-2 16,4 0 0-16,-2-6 1 15,2 0-2-15,0 0 3 16,-2-2-3-16,-4 4 2 0,-5 2 2 16,-5 1 2-16,-3 3 1 15,-1 2-2-15,-5 3 5 16,1-2-2-16,-2-1-5 15,-1 0 0-15,3-4 2 16,-1 0-4-16,-1-2 2 16,1-4-2-16,2-2 2 15,-4-5-6-15,-2 0 6 16,0-2 0-16,-2 5 3 16,0 0 3-16,0 3-5 15,0-2 4-15,0 1-2 16,0 4 0-16,-4-2 4 0,-5 3-1 15,2 2-3 1,0 0 2-16,3 5-4 0,-2 1 3 16,-1 0 5-16,-2 1-6 15,2 0 3-15,-2 2 1 16,0 2-4-16,2 2 1 16,1-2 0-16,-1 4-2 15,1 0-1-15,-4-6-1 16,-3 0 2-16,-3-4-2 15,-5-1-1-15,-4-2-1 16,-6-1 2-16,-2 0-2 16,-1 1 2-16,3 3 0 15,0 4-3-15,4 3 3 16,2 0-1-16,3 5 0 16,2 0-2-16,0 3 2 0,-1-2 1 15,-3 3-2-15,-2-2 2 16,-3 2-1-16,-4-1 1 15,-4 0 0-15,4 1-3 16,-1 2 2-16,10 2 1 16,9 4 0-16,4 0 0 15,3 0-4-15,2 0 3 16,2 0-3-16,-1 0-8 16,5 0-1-16,-2 0-6 15,-8 0-24-15,0 2-20 16</inkml:trace>
  <inkml:trace contextRef="#ctx0" brushRef="#br0" timeOffset="80437.7663">19761 8851 20 0,'0'0'21'15,"0"0"5"-15,0 0-11 16,0 0-11-16,0 0-4 16,0 0-1-16,0 2 0 15,0-2 1-15,0 0 0 16,0 0 0-16,0 0-2 0,8 0 2 15,17 0 0 1,19 2 0-16,21-2 2 0,11 0-2 16,6 0 0-16,0 0 0 15,-5 0-4-15,-6 0 4 16,-5 0 0-16,-1 0 2 16,-5 0-3-16,0 0 2 15,-6 0-2-15,-10 0 1 16,-6 0 0-16,-14 0 0 15,-5 0-1-15,-8 0 1 16,-7 0 0-16,-2 0 2 16,-2 0 2-16,0 0-2 15,0 0-1-15,0 0-1 16,0 0-7-16,-2 0-13 16,-18 0-11-16</inkml:trace>
  <inkml:trace contextRef="#ctx0" brushRef="#br0" timeOffset="80939.147">20177 8678 0 0,'0'0'10'15,"0"0"3"-15,0 0 9 16,0 0 7-16,0 0-11 16,0 0-4-16,0 0-3 15,0 0-5-15,2 0 0 16,-2 0-5-16,0 0 0 15,2 0-1-15,-2 0 0 16,0 0 0-16,0 0 4 16,0 0-1-16,0 4 12 15,0 18-8-15,0 25-4 16,0 28 8-16,-6 30 2 16,-7 11-3-16,-1-1-3 15,5-11-6-15,5-12 2 0,4-12 0 16,0-11-1-16,0-15 4 15,0-16-3-15,0-18-3 16,0-10 1-16,2-7 0 16,-2-3 0-16,2 0-1 15,0 0-5-15,0 0-20 16,5-3-10-16,7-35-6 16,5-18-50-16</inkml:trace>
  <inkml:trace contextRef="#ctx0" brushRef="#br0" timeOffset="81594.2481">21587 8771 5 0,'0'0'18'0,"0"0"-3"16,0 0 6-16,0 0 9 16,0 0-7-16,0 0-7 15,0 3-15-15,0-2 1 16,0 11-2-16,0 12-6 16,-4 18 6-16,-12 20 6 15,1 8-1-15,-3-5-3 16,7-11-1-16,2-16-1 15,4-14 0-15,5-8-1 16,-2-6 2-16,2-2-1 16,0-4 0-16,0-1 0 15,0 0-1-15,0-3-13 16,0 2 2-16,0-2-1 0,0 0-2 16,-2 0-6-1,2 0 3-15,0 0-8 0,0 0 7 16</inkml:trace>
  <inkml:trace contextRef="#ctx0" brushRef="#br0" timeOffset="82349.7776">21739 8765 13 0,'0'0'41'0,"0"0"4"16,0 0-15-16,0 0-8 15,0 0-12-15,0 0-9 16,9 0-1-16,-9 0-1 16,2 0 1-16,0 0 1 15,5 0-1-15,0 9 0 16,4 5 19-16,-1 11-1 15,0 5-10-15,-4 14-4 16,-6 10 1-16,0 12 1 16,0 10-4-16,0 4 2 15,-6 6-4-15,-6-3 0 16,4-5 1-16,-1-1 0 16,5-15-1-16,-1-12 0 0,2-12-2 15,3-13-18-15,-2-8-20 16,-4-7-54-16</inkml:trace>
  <inkml:trace contextRef="#ctx0" brushRef="#br0" timeOffset="82554.2974">21384 9293 74 0,'0'0'114'0,"0"0"-84"15,0 0-30 1,0 0-24-16,0 0 0 0,0 0 14 16,8-9 10-16,15-3 7 15,25-6-7-15,23-12-35 16,18-12-38-16</inkml:trace>
  <inkml:trace contextRef="#ctx0" brushRef="#br0" timeOffset="82905.2941">22175 8769 18 0,'0'0'126'0,"0"0"-82"15,0 0-22-15,0 0-12 16,0 0-1-16,0 0 6 15,0 0 5-15,0 0 1 16,0 0-11-16,0 0-3 16,0 6-7-16,0 20-2 15,0 24 2-15,-6 24 2 16,-8 17 1-16,-1 3 3 16,-3-5-5-16,3-10 0 15,1-7 3-15,7-8-6 16,1-11 4-16,6-13-2 15,-2-12 0-15,-1-12 0 0,3-6-6 16,-2-8-23-16,2 0-9 16,-4-2-32-16,-1 0-31 15</inkml:trace>
  <inkml:trace contextRef="#ctx0" brushRef="#br0" timeOffset="83116.3589">21837 9249 126 0,'0'0'87'0,"0"0"-33"15,0 0-51-15,0 0-3 16,0 0-4-16,0 0 4 0,116 44 8 16,-49-36-5-1,11-2 3-15,4-3-6 0,5-3-32 16,-4 0-11-16,-10-14-37 15,-13-8-7-15</inkml:trace>
  <inkml:trace contextRef="#ctx0" brushRef="#br0" timeOffset="86116.0983">23381 8924 6 0,'0'0'24'0,"0"0"3"15,0 0 1-15,0 0-9 0,0 0-16 16,0 0-3-16,0 0-25 15,-15-3-23-15</inkml:trace>
  <inkml:trace contextRef="#ctx0" brushRef="#br0" timeOffset="86887.6568">22697 8943 26 0,'0'0'17'0,"0"0"8"15,67-105 6-15,-47 80 1 16,-5 7-6-16,-3 5-11 15,-6 7-5-15,-4 5-5 16,-2 1-4-16,3 0 0 16,-3 0-1-16,0 0 6 15,0 0-6-15,0 0 11 16,0 7-11-16,0 22-3 16,0 17 3-16,10 22 11 15,6 14-3-15,5 7-1 16,0-3-7-16,6-8 2 15,4-10-2-15,1-9 0 0,-1-9-1 16,4-8 1-16,1-10-5 16,5-11-14-16,3-10-3 15,5-10 4-15,7-1 0 16,-1-19 9-16,3-27 0 16,-4-16-17-16,-3-17 1 15,-4-9 16-15,-12 1 0 16,-12 16 9-16,-15 21 13 15,-8 21 18-15,0 17 3 16,0 8 9-16,0 4-26 16,-4 0-8-16,-11 0-9 15,-10 4 5-15,-4 23-5 16,0 7 3-16,2 5-2 16,10 2 2-16,7-3-3 15,10-5 0-15,0 4-2 0,8-3 1 16,16-2-10-16,14-4-17 15,11-4-12-15,13-7 7 16,10-14-15-16,10-3-3 16</inkml:trace>
  <inkml:trace contextRef="#ctx0" brushRef="#br0" timeOffset="87090.3051">24263 9053 18 0,'0'0'55'16,"0"0"-24"-16,0 0 0 0,-138-56-7 15,106 52-17 1,1 4-1-16,4 0-4 0,-6 19-2 16,-2 11-6-16,-1 10 5 15,1 8 0-15,8 8-1 16,6 1 2-16,13-6-16 16,8-2-7-16,0-11-22 15,14-11 2-15,12-7 6 16</inkml:trace>
  <inkml:trace contextRef="#ctx0" brushRef="#br0" timeOffset="87286.5856">24299 9063 38 0,'0'0'47'16,"0"0"-12"-16,0 0-23 0,0 0-12 15,0 0-8-15,0 0 2 16,0 25-6-16,0 3 12 15,0 5-1-15,8 0 1 16,6-3-1-16,6-4-2 16,4-7-12-16,3-6-17 15,9-9-17-15</inkml:trace>
  <inkml:trace contextRef="#ctx0" brushRef="#br0" timeOffset="87863.2876">24706 9051 6 0,'0'0'55'15,"0"0"-12"-15,0 0-12 0,0 0-19 16,0 0-12-16,0 0 0 16,45-12-3-16,-23 35 3 15,1 8 0-15,1 9 0 16,-3 3-2-16,-11-3-3 16,-5-5-26-16,-5-2 13 15,-5-3 3-15,-28-1 9 16,-10-5 0-16,1-6 2 15,9-4 4-15,12-5 0 16,13-4-3-16,6-1-1 16,2-4 4-16,0 0 1 15,2 0 3-15,31-3 2 16,17-18-1-16,18-14 3 16,13-9-4-16,1-13-2 15,3-4 0-15,-10-11 19 0,-5-6-8 16,-12-9 12-16,-14-3 9 15,-15-3-10-15,-13 8-4 16,-16 4-3-16,0 15-2 16,-7 16-4-16,-13 10-10 15,4 12-1-15,1 9-8 16,1 6 3-16,8 7-2 16,1 6 6-16,5 0 0 15,0 0-2-15,0 0 2 16,0 0-3-16,0 0-1 0,0 32-10 15,-2 30 9 1,-2 26 6-16,-4 20 6 0,6 11 4 16,2-1-10-16,0 2 6 15,0-1-6-15,2-5 3 16,10-12-2-16,3-14 1 16,6-15-2-16,-4-19 0 15,1-18-2-15,-7-16-15 16,-6-12-33-16,-5-8-18 15,0-14-30-15</inkml:trace>
  <inkml:trace contextRef="#ctx0" brushRef="#br0" timeOffset="88028.352">25284 9180 276 0,'0'0'32'0,"0"0"-32"15,0 0 0-15,0 0-37 16,174 48 21-16,-74-38-21 16,6-10-61-16,0-4-5 15</inkml:trace>
  <inkml:trace contextRef="#ctx0" brushRef="#br0" timeOffset="88319.7524">26289 8975 193 0,'0'0'78'16,"0"0"-78"-16,0 0-5 16,0 0-39-16,0 0 7 15,0 0 24-15,44 10 13 16,-6-7 28-16,13-2-22 15,14 2 2-15,4-2-6 16,7-1-4-16,-5 0-5 16,-2 0-8-16,-9 0 7 15,-9 0 5-15,-13 0-17 16,-13 0-13-16,-17-1-7 0,-8-17 2 16,-4-13-12-16</inkml:trace>
  <inkml:trace contextRef="#ctx0" brushRef="#br0" timeOffset="88635.6514">26591 8703 195 0,'0'0'99'0,"0"0"-47"15,0 0-52-15,0 0-10 16,0 0-3-16,0 0 1 15,120 14 10-15,-120-13 1 16,0 2 1-16,0-3-1 0,0 4-2 16,0 6-1-16,0 16 2 15,8 20 2-15,-2 23 13 16,-1 17-6-16,-5 8-2 16,0 1-1-16,0 3-3 15,-9-3 1-15,-3-7-4 16,4-8 2-16,8-13-3 15,0-15-22-15,0-14-4 16,4-12-31-16,19-14-53 16</inkml:trace>
  <inkml:trace contextRef="#ctx0" brushRef="#br0" timeOffset="89677.6656">27786 8931 37 0,'0'0'4'0,"0"0"-2"0,0 0-2 16,0 0 0-16,0 0 12 16,0 0-7-16,-5-44-1 15,3 38 0-15,-4 0-5 16,1 0 1-16,-2-2 0 16,-4 0 1-16,-4-4 7 15,-8 2 5-15,-3 3 2 16,-1-2 3-16,-2 7 8 15,2 0-6-15,5 2-12 16,-5 0-8-16,-4 26 4 16,-7 18-4-16,-2 18 0 15,4 14-2-15,7 5 2 16,14-3 1-16,10-2-1 16,5-6 0-16,5-6-3 0,19-9-3 15,5-13-26-15,2-12 8 16,0-14 3-16,3-12 7 15,-3-4 8-15,5-10 6 16,-2-33 0-16,1-22-6 16,3-26-10-16,-7-11-6 15,-6 0 16-15,-12 13 6 16,-11 30 44-16,-2 22-10 16,0 18 10-16,-2 8-28 15,-5 5-7-15,3 4-9 16,4 2-2-16,0 0-2 15,0 0 0-15,0 0-11 0,0 20 15 16,17 8-6-16,17 1-7 16,13 2-1-16,6-6-3 15,8-10-4-15,1-9 2 16,0-6-22-16</inkml:trace>
  <inkml:trace contextRef="#ctx0" brushRef="#br0" timeOffset="90285.7366">28247 9019 9 0,'0'0'60'0,"0"0"-30"15,0 0-16-15,0 0-14 16,0 0-1-16,0 0 1 16,-125 169 6-16,83-93 1 15,9-3-7-15,10-10-3 16,5-9 3-16,5-14 0 16,7-10 0-16,3-17-2 15,3-9-17-15,0-4 5 0,0 0-7 16,3 0 3-16,28-24 18 15,17-26 6-15,20-21-6 16,5-11-4-16,-4 6 4 16,-13 16 12-16,-23 24 11 15,-15 20 15-15,-13 12-6 16,-5 4-6-16,0 0-4 16,0 0-22-16,0 11-2 15,0 22 2-15,0 8 5 16,0 6 3-16,4 0-5 15,5-2-1-15,-1-6 1 16,8-7-3-16,5-5-4 0,0-4 4 16,10-3-11-16,8-8-16 15,7-6-5-15,12-6-2 16,5-2 32-16,1-29-21 16,1-9 10-16,-7-5 5 15,-11-4 8-15,-11 5 11 16,-17 7 13-16,-12 8 11 15,-7 7 5-15,0 2-1 16,0 3-12-16,0 4-15 16,-5 3-5-16,-4 2-6 15,3 2-1-15,0 2 0 16,3 2-2-16,1 2-2 16,0 0 2-16,-8 0-2 0,-7 7-7 15,-12 20 8-15,-8 14 3 16,-6 9 1-16,9 3-1 15,10-1 0-15,13-4-3 16,11-3-10-16,0-6-10 16,13-6-36-16,27-11-4 15,23-12 22-15</inkml:trace>
  <inkml:trace contextRef="#ctx0" brushRef="#br0" timeOffset="91109.1419">29876 9346 139 0,'0'0'73'16,"0"0"-73"-16,0 0-25 16,0 0 13-16,0 0-43 15,0 0 42-15,126-39-21 16,-72 0 15-16,2-9 9 16,0-10-8-16,-5-3 11 15,-4 6 7-15,-16 6 0 0,-14 14 19 16,-9 10 5-16,-8 9-7 15,0 2 16-15,-19 6-19 16,-14 4-14-16,-12 4-3 16,-6 0-1-16,0 20 4 15,5 10 3-15,5 0 5 16,10 7-7-16,2 2 0 16,5 6 2-16,1 1-3 15,5 4 0-15,7 2 0 16,5-3-1-16,4-4 1 15,2-5-4-15,0-10-3 16,23-3-6-16,11-12-8 0,13-4 12 16,13-11 5-16,9 0-6 15,14-24-8-15,6-23-5 16,2-13 20-16,5-20-5 16,-2-20-6-16,-7-15 14 15,-8-5 0-15,-14 6 14 16,-20 17 41-16,-18 28 19 15,-19 21 5-15,-8 19-13 16,0 14-59-16,0 6-7 16,0 5-1-16,0 0-20 15,-2 2 14-15,0 2-1 16,0 0 2-16,-4 8-2 16,-8 24 1-16,-11 21 6 0,-6 15 0 15,-3 12 1 1,-1 8 0-16,2 4 1 0,-1 5-1 15,1-6-1-15,2 0 1 16,2-5 0-16,6-8-4 16,6-8 2-16,9-9-8 15,8-11-10-15,0-12 7 16,0-10-12-16,19-10 3 16,5-6-1-16,12-8 19 15,10-4 3-15,12-4-5 16,9-29-18-16,3-12-33 15,3-11 33-15</inkml:trace>
  <inkml:trace contextRef="#ctx0" brushRef="#br0" timeOffset="91305.2689">31093 9372 48 0,'0'0'43'15,"0"0"-10"-15,0 0-16 16,0 0-17-16,-121-26-6 16,72 26 2-16,3 0 4 15,7 4 0-15,6 16 0 16,-1 9-1-16,5 3 1 15,2 5 0-15,8 2 4 16,9 3-4-16,4 0-3 16,6-4 1-16,0 1-5 15,12-6-4-15,21-5-11 16,9-6-24-16,14-10 20 16</inkml:trace>
  <inkml:trace contextRef="#ctx0" brushRef="#br0" timeOffset="92879.7839">31573 9301 23 0,'0'0'76'0,"0"0"-3"15,0 0-47-15,0 0-26 16,0 0-6-16,0 0-1 16,9-23-3-16,-9 23 7 15,0 12 3-15,0 12 6 16,0 11-2-16,0 3 0 0,-7 3 1 15,-1-1-4 1,-1 0 0-16,-3-4 1 0,2-5 1 16,1-7-3-16,7-10 0 15,2-6-3-15,0-5 2 16,0-2-5-16,0-1 5 16,0 0 1-16,2 0 0 15,17-6 14-15,13-25-1 16,15-14-5-16,7-10-5 15,-2 4-2-15,-7 8 5 16,-16 19 7-16,-16 12-4 16,-8 10 3-16,-3 2-12 15,-2 0-5-15,0 0-1 16,0 0-6-16,0 12 2 16,0 16 9-16,-2 8-2 0,-5 7 3 15,1-3 0-15,4-6-3 16,2-7-6-16,0-6 2 15,0-7 3-15,0-4 3 16,8-5-1-16,8 0-6 16,4-5-9-16,7 0 17 15,6-2 3-15,8-18 3 16,1-4-5-16,-3 2 0 16,-5 3 2-16,-14 7 18 15,-11 9-14-15,-7 0 9 16,-2 3-2-16,0 0-4 15,0 0-10-15,0 3-10 0,6 15 1 16,8 4 7-16,5 2 2 16,-4 1-1-16,7-8-7 15,3-3 1-15,3-6 6 16,9-3-4-16,0-5 4 16,5 0-1-16,-1-13 2 15,-6-11 3-15,-6-4-3 16,-7 0 5-16,-10 3 6 15,-8 5 4-15,-4 1-1 16,0 4-8-16,-4 1-6 16,-14 3-1-16,0 3 1 15,0 4-3-15,5 1-1 16,-1 3 2-16,-1 0-4 16,-3 8-1-16,-9 19 4 15,0 5 3-15,2 6 0 0,4 4 0 16,7-4 0-16,5-5-4 15,9-10 3-15,0-2-8 16,0-8-1-16,5 1 6 16,17-6-9-16,9-4-4 15,11-4 13-15,14 0-15 16,4-12 1-16,7-20 9 16,2-13-6-16,-4-4 12 15,-8 1 3-15,-9 9 1 16,-21 18 19-16,-12 9 27 0,-15 7-3 15,0 5-31 1,0 0-12-16,0 0-1 0,0 0-6 16,0 0-1-16,-5 17 2 15,-3 9 1-15,-1 4 1 16,-3 8 2-16,2 4 1 16,-1-1 1-16,-1-2-1 15,3-7 1-15,3-7-1 16,-2-7-2-16,4-8-20 15,2-4-8-15,2-6 9 16,0 0 9-16,0 0 12 16,0 0 0-16,25 0 0 15,12-20 0-15,11-9 0 16,-4 1-2-16,-1 2 4 16,-17 10 6-16,-8 8 17 0,-14 4-5 15,-4 4 0-15,0 0-6 16,0 0-7-16,0 0-7 15,0 1-7-15,0 20 3 16,0 2 4-16,2 8 0 16,14-5 0-16,4-2-2 15,4-2 1-15,3-5-5 16,9-4 5-16,5-4-3 16,7-9-8-16,1 0-8 15,-4-6 3-15,2-24 13 16,-7-13 1-16,-5-15 2 15,5-20 2-15,1-16 0 0,7-15 17 16,-3 2 0 0,-5 7-8-16,-13 25 15 0,-16 29 3 15,-7 21 10-15,-4 20-33 16,0 3-5-16,-6 2-7 16,-12 0-2-16,0 7 4 15,1 20 0-15,-4 15 5 16,-3 16 3-16,-5 14-3 15,0 10 3-15,0 11-1 16,0 1 6-16,2 3-5 16,-4-10-3-16,3-3 1 15,1-4 3-15,2-5-3 16,5-7 11-16,7-7-5 0,-3-16-7 16,7-14 2-16,2-13-1 15,5-12-1-15,2-5-1 16,0-1-6-16,0 0-18 15,0-6-21-15,0-25-47 16,15-22-43-16</inkml:trace>
  <inkml:trace contextRef="#ctx0" brushRef="#br0" timeOffset="93165.8259">33216 9715 92 0,'0'0'50'15,"0"0"-11"-15,0 0 85 16,0 0-109-16,0 0 5 0,0 0 5 16,4 0-5-16,18 3 1 15,19 4 0-15,11 3-13 16,16-2-4-16,3-4-4 16,-2-4-9-16,-5 0-2 15,-8 0 11-15,-14 0-2 16,-11 0 4-16,-12 0-4 15,-15 0 2-15,-4 0-11 16,0 0-14-16,0-2-7 16,0-4-13-16,-2 2-15 0,-9 2-39 15,-5 2 23 1</inkml:trace>
  <inkml:trace contextRef="#ctx0" brushRef="#br0" timeOffset="133767.2396">14321 12374 12 0,'0'0'42'16,"0"0"-4"-16,0 0-2 16,0 0-11-16,0 0 2 15,0 0-2-15,0 0-18 16,0-60-3-16,0 60-4 16,0 0-8-16,-2 14 6 15,-6 20-4-15,-6 18 6 16,-6 12 0-16,0 9 0 0,-3 3 7 15,6 2 0 1,5 0-2-16,4-3 0 0,1-1 9 16,3-3-5-16,-1 0-6 15,-2-5 8-15,3-3-6 16,2-13-3-16,2-10-2 16,0-14 0-16,0-11 2 15,0-8-4-15,0-3 2 16,0-4 0-16,0 0-14 15,0 0-15-15,0 0-7 16,-9-2 4-16,-7-30-18 16,-1-25-57-16</inkml:trace>
  <inkml:trace contextRef="#ctx0" brushRef="#br0" timeOffset="134157.2191">14246 11897 28 0,'0'0'26'15,"0"0"-11"-15,0 0-15 0,0 0-7 16,0 0 2-16,0 0-1 15,26 4 6-15,3 24 8 16,8 14 8-16,7 15 8 16,5 17-9-16,2 14 13 15,2 6-10-15,1 3 14 16,-3-6-18-16,-2-2-1 16,-3-9-2-16,-3-7-6 15,-5-12 3-15,-7-8-6 16,-8-9-2-16,-6-8 0 15,-3-8 0-15,-8-6 0 16,1-8-2-16,-3-4-10 16,-2-2-21-16,-2-1-35 15,0 4-23-15</inkml:trace>
  <inkml:trace contextRef="#ctx0" brushRef="#br0" timeOffset="134382.1709">14328 12873 79 0,'0'0'162'0,"0"0"-160"16,0 0-2-16,0 0-48 0,0 0 37 15,0 0 11 1,141-21 11-16,-68-2-5 0,10 2-6 15,8-4 0-15,7 3-78 16,2-2-45-16</inkml:trace>
  <inkml:trace contextRef="#ctx0" brushRef="#br0" timeOffset="134578.8586">15593 12727 147 0,'0'0'44'16,"0"0"-11"-16,0 0-33 16,0 0-4-16,0 0-2 15,0 0 5-15,65 0 1 0,-18-2-3 16,9-9 3-16,-2 2-34 16,-6 5-30-16,-8 4-11 15</inkml:trace>
  <inkml:trace contextRef="#ctx0" brushRef="#br0" timeOffset="134779.7518">15639 12912 0 0,'0'0'53'16,"0"0"6"-16,0 0-54 15,0 0 8-15,0 0 8 16,0 0-6-16,19 0-15 0,17 0 4 15,13 0-2-15,5 0-2 16,1 2-11-16,1 2-33 16,-7 4-23-16,-2 2 17 15</inkml:trace>
  <inkml:trace contextRef="#ctx0" brushRef="#br0" timeOffset="135072.1863">16526 12883 67 0,'0'0'46'0,"0"0"-37"15,0 0-7-15,0 0 5 16,0 0 7-16,0 0-12 16,17 0 2-16,5 0 2 15,12-7-6-15,10-11 0 16,5-3 0-16,3-1-37 16,-4 0-5-16,-7-2-10 15</inkml:trace>
  <inkml:trace contextRef="#ctx0" brushRef="#br0" timeOffset="135327.6078">16670 12527 51 0,'0'0'54'15,"0"0"-23"-15,0 0-12 16,0 0-12-16,0 0 1 16,0 0-3-16,-96 20 0 15,94 14 16-15,2 6-10 16,0 4-5-16,0 2-6 15,0-5 1-15,4 0 3 16,12-1-2-16,4-8 1 16,0-3-3-16,7-7-3 15,4-6-2-15,9-4-4 0,5-9-10 16,6-3-18 0,7 0-20-16,0-13-6 0,0-18 28 15</inkml:trace>
  <inkml:trace contextRef="#ctx0" brushRef="#br0" timeOffset="135649.1844">17170 12779 36 0,'0'0'37'16,"0"0"21"-16,0 0 12 16,0 0-28-16,0 0-16 15,0 0-18-15,17-20-8 16,-15 20-3-16,7 0-3 16,4 0 2-16,8 0 3 15,5 19-2-15,7 5 3 0,4 3 1 16,2 8 0-16,-3-3-1 15,-5-5 0-15,-6-4 1 16,-8-11-1-16,-7-4 0 16,-8-8 0-16,0 0 0 15,-2 0 4-15,2 0 3 16,7-32-7-16,5-29 0 16,1-21-31-16,3-8-19 15,-5 11 33-15,-7 23 17 16,0 21 9-16,-4 16 5 15,0 11-14-15,0 2-5 16,0 5-16-16,0-2-29 16,-2 3 1-16,0 0-18 15</inkml:trace>
  <inkml:trace contextRef="#ctx0" brushRef="#br0" timeOffset="135851.9528">17793 12902 41 0,'0'0'77'0,"0"0"-38"15,0 0-35-15,0 0 16 16,0 0-2-16,0 0-13 16,9 0-5-16,2 0-1 15,7-8-15-15,6-18-27 16,1-10-12-16,-8-5-3 0</inkml:trace>
  <inkml:trace contextRef="#ctx0" brushRef="#br0" timeOffset="136467.8983">17846 12575 14 0,'0'0'36'0,"0"0"21"16,0 0-19-16,0 0-10 16,0 0-13-16,0 0-12 15,-88-4 4-15,76 30 1 16,3 8 10-16,3 4-6 15,6 2-5-15,0 0-2 16,0-2-4-16,8-4 0 16,13-5-2-16,6-3-4 15,4-6-4-15,4-4-18 0,1-10 4 16,4-6-17 0,-3 0 7-16,2-24 2 0,-4-17 7 15,-6-6-9-15,-4-3 9 16,-10 2 24-16,-6 9 0 15,-5 13 51-15,-1 10 8 16,-1 4-2-16,1 8-10 16,-1 0-9-16,0 2-20 15,2 2-12-15,3 0-3 16,1 0-3-16,13 0-9 16,6 17 5-16,8 16 4 15,1 9 0-15,-5 6 0 0,-2 6 0 16,-7-1 1-16,-7-8-2 15,-1-6 1-15,-5-16-2 16,-5-8-5-16,-2-9-7 16,2-6-7-16,-2 0 11 15,2 0 10-15,5-24 5 16,9-35-5-16,6-15-14 16,3 4-9-16,-1 16 23 15,-7 24 45-15,-11 19 3 16,-1 6-32-16,5 5-9 15,7 0-5-15,8 0 2 16,4 0 17-16,7 0-10 16,0 16-7-16,6 6-3 15,0 6-1-15,-5 0 0 16,-3 3 0-16,-7-3-2 0,-8-5-8 16,-3 0-18-16,3-6-32 15,-2-3-19-15,10-6-28 16</inkml:trace>
  <inkml:trace contextRef="#ctx0" brushRef="#br0" timeOffset="137073.1983">21452 12507 161 0,'0'0'40'0,"0"0"-40"16,0 0-16-16,0 0-3 16,0 0 19-16,0 0 8 15,4 0 0-15,-2 0 2 16,3 8-10-16,8 11-3 15,5 13 3-15,9 17 3 16,-3 11-3-16,0 4 11 16,-4 3-3-16,-3-5-6 15,-2-8 5-15,-7-8-7 16,2-8 4-16,-4-10 0 16,-1-4 0-16,-1-4-1 15,-2-2-1-15,0-2 0 0,0 0 0 16,1-3-1-1,2 4-1-15,-3-3 0 0,2 0 0 16,-1-4 0-16,-1-2 0 16,0 0 0-16,-2-2-1 15,0-2-3-15,0 2-7 16,0 0-11-16,0 0-14 16,0 1-25-16,0-6-11 15</inkml:trace>
  <inkml:trace contextRef="#ctx0" brushRef="#br0" timeOffset="138169.5527">21469 12575 12 0,'0'0'29'16,"0"0"2"-16,0 0-21 15,0 0-1-15,0 0-1 16,0 0-7-16,52-31 4 15,-15 21-5-15,7 1 0 16,6-4 0-16,-1 4 0 16,-7 0 0-16,-4 5 0 15,-9 0-1-15,-2 1 0 0,-7 3 1 16,-3 0 2-16,-3 0-2 16,-3 0 2-16,0 0-2 15,3 11 0-15,3 14 2 16,3 7-1-16,1 4 2 15,-6-1-2-15,-1 1-2 16,-8-7 1-16,-6-7 0 16,0 0 0-16,0-4 1 15,-8-1 1-15,-13 2-1 16,-1-5-1-16,5-2-1 16,3-4-1-16,5-2 2 15,5-6 2-15,2 0-2 0,-1 0 2 16,3 0 11-1,0 0 5-15,0 0-10 0,0 0 10 16,0 0-8-16,0 0 12 16,0 0-9-16,0 0-9 15,0 0-4-15,11 0-2 16,14 0-4-16,12 0 6 16,9 0 2-16,2 3-2 15,1 6 0-15,0 4-2 16,-2 1 0-16,-3 0 2 15,-3 4-2-15,-8 2 2 16,-7-2-1-16,-5 1-2 16,-5 0 3-16,-8 3-1 15,-1 0 0-15,-5 3-1 16,-2 8 1-16,0 1 1 0,-9 2 5 16,-13 0-3-16,-3-5-1 15,-4-8 1-15,-2-4-2 16,-9-6 1-16,-6-2 2 15,-8-4 2-15,-6-2-3 16,0-5 3-16,2 0-4 16,0 0-1-16,0-2 2 15,5-10 1-15,-1 2 0 16,7-1-2-16,11 5-1 16,7 2 0-16,12 0-1 15,10 4 4-15,4-1-3 16,3 1 0-16,0 0 0 0,0 0 3 15,0 0-3-15,0 0 0 16,0 0-9-16,14 0-13 16,11 0-2-16,11 12-10 15,8-2-10-15,9 1-16 16</inkml:trace>
  <inkml:trace contextRef="#ctx0" brushRef="#br0" timeOffset="138710.5358">22882 13003 9 0,'0'0'10'15,"0"0"-6"-15,0 0 10 16,0 0 4-16,0 0-10 16,0 0 2-16,56 0-4 15,-19-3 3-15,11 3 4 16,6-3-7-16,5 2-2 15,5 1 11-15,-4-5 33 16,-10 4-12-16,-11-3-23 16,-9 2-12-16,-12 0 1 15,-5-2 1-15,-7 2-6 16,-2 0-1-16,2 2-13 0,-2-2 1 16,3 0-14-1,-3 0-32-15,0 2-6 0</inkml:trace>
  <inkml:trace contextRef="#ctx0" brushRef="#br0" timeOffset="139039.5629">23094 13243 61 0,'0'0'31'0,"0"0"-12"15,0 0-19-15,0 0 1 16,0 0 19-16,0 0 18 16,-5 0-10-16,5 0-4 15,0 0 1-15,0 0-14 16,0-3-8-16,15-3 2 16,21-1-4-16,15-2 0 15,5 3 0-15,2 2-1 16,-2 0 0-16,-7 3-2 15,-6-6 2-15,-8 4-10 16,-8-1-8-16,-8 1-7 16,-5 1-11-16,-5 1-13 15,-3-2 11-15,5-6-10 0</inkml:trace>
  <inkml:trace contextRef="#ctx0" brushRef="#br0" timeOffset="139970.1366">24542 12876 9 0,'0'0'34'15,"0"0"-2"-15,0 0-25 16,0 0-7-16,0 0 0 16,0 0-1-16,-121-70 2 15,111 70-2-15,-4 15 2 16,1 17-1-16,-1 12 9 16,3 9-2-16,7 3 1 15,-1 4 0-15,5 2-2 16,0 0-3-16,0-5 2 15,3-10-1-15,9-7 1 16,5-8-4-16,2-7 4 16,4-5 0-16,8-4-5 15,2-8-4-15,7-4-2 0,5-4-6 16,1 0 12-16,-1-2-4 16,-9-14 4-16,-7-8 0 15,-9-7 0-15,-11-4 6 16,-5-7-3-16,-4 0 1 15,0 2 16-15,0-1-5 16,-8 8 3-16,-6 2-11 16,-1 5-7-16,-2 6 5 15,0 3-5-15,-3-4-18 16,-3 3-3-16,4-2 1 16,-6-1 1-16,0-1-6 15,3 3-18-15,5 1 18 0,5 8 8 16</inkml:trace>
  <inkml:trace contextRef="#ctx0" brushRef="#br0" timeOffset="140149.4833">25495 13331 39 0,'0'0'0'15</inkml:trace>
  <inkml:trace contextRef="#ctx0" brushRef="#br0" timeOffset="140471.1976">25317 13141 3 0,'0'0'8'0,"0"0"7"16,0 0-5-16,0 0 4 16,0 0-2-16,0 0-2 15,-96-35-9-15,86 35-1 16,-4 0-5-16,-2 12 5 16,-2 10 4-16,0 9 19 15,-1 6-12-15,0 3 2 16,4 5-6-16,1-4-5 0,4 0 1 15,5-7 0-15,3-6-1 16,2-4 0-16,0 0-1 16,0-4 1-16,9-2-2 15,4-2-2-15,5-6-11 16,2-6-7-16,7-4 9 16,6 0-3-16,7-18-1 15,0-26 3-15,1-20-18 16,-6-29 6-16</inkml:trace>
  <inkml:trace contextRef="#ctx0" brushRef="#br0" timeOffset="140758.1693">25388 12534 1 0,'0'0'66'0,"0"0"-19"0,0 0-10 16,0 0-9-16,-51-101-26 16,49 101-2-16,0 0-2 15,2 0-1-15,0 0-5 16,0 6 0-16,-3 30-5 15,-1 14 13-15,-1 18 8 16,3 5-7-16,2 2 5 16,0-1-4-16,0-2 6 15,16 0-5-15,6-1-2 16,3 1-1-16,1-8 5 16,1-8-2-16,-2-7 0 15,-1-13 2-15,0-6-5 0,5-2 0 16,3-4-1-1,8 1-9-15,7-6-23 0,9-5-29 16,4-3-24-16</inkml:trace>
  <inkml:trace contextRef="#ctx0" brushRef="#br0" timeOffset="141461.1781">26219 13477 86 0,'0'0'75'0,"0"0"-75"15,0 0-5-15,0 0-8 0,-42-136 13 16,20 92 7-16,0 4-4 16,-1 8 17-16,3 7 6 15,3 8-15-15,-1 6-11 16,-1 5 0-16,6 4-3 15,-5 2 3-15,1-2-1 16,1 2-2-16,3 0-1 16,-1 0-1-16,-1 15 4 15,-8 12 1-15,2 9 4 16,-4 4-3-16,0 2 2 16,9 1-6-16,3-7 5 15,7-4-5-15,6-7 1 16,0-8-1-16,0-3-2 0,0-1 0 15,13-7-3-15,7 0 1 16,7-6-6-16,11 0 13 16,8-23-5-16,14-21 3 15,2-20-6-15,-1-21 3 16,-5-10 2-16,-13-8-8 16,-10 3-3-16,-14 6 7 15,-7 11 7-15,-12 7 10 16,0 8 5-16,-2 11-4 15,-16 13 4-15,5 10 16 16,-1 12-23-16,5 8-3 16,3 9-5-16,0 0 0 15,2 4 0-15,4 1-2 0,0 0-2 16,0 0-3-16,0 0-2 16,0 14-4-16,-2 23 9 15,0 18 4-15,2 14 1 16,0 11 0-16,0 4 6 15,0 6 1-15,18 0-7 16,1 2 2-16,6-7-3 16,6-12 5-16,0-11-4 15,3-13 1-15,-3-11 0 16,-2-12-2-16,-2-6-7 16,0-6-8-16,0-8-12 15,4-2-30-15,4-4-20 0</inkml:trace>
  <inkml:trace contextRef="#ctx0" brushRef="#br0" timeOffset="143119.2134">27115 13177 11 0,'0'0'2'0,"0"0"10"0,0 0 12 16,0 0-13-16,0 0-3 15,0 0-8-15,3 19 0 16,3 7 0-16,1 10 7 15,-3 3-4-15,0-2-1 16,-4 1-2-16,3-9 1 16,-1-8-1-16,0-6 0 15,3-7-1-15,-3-6 0 16,0 0-2-16,7-2 3 16,9 0 2-16,16-16 0 15,14-26 0-15,10-16-2 16,-2-9-10-16,-4 8 10 0,-15 18 15 15,-14 19 4-15,-10 17-13 16,-9 5-6-16,-2 0-5 16,0 0-1-16,-2 0 5 15,0 1 0-15,0 17-3 16,0 8 3-16,3 4 1 16,-1 3-1-16,-2-8-5 15,3-4-3-15,-1-7-5 16,0-10 4-16,0-3 9 15,0 2 1-15,1-3 2 16,5 0 3-16,10-3 23 16,14-20-7-16,7-5-19 15,1 0 0-15,-6 9 1 16,-10 9 17-16,-5 6-20 0,-9 4-4 16,-3 0 2-16,2 0-6 15,0 7 8-15,-2 7-2 16,1-1-1-16,0 1 2 15,-2 4-2-15,3 3 1 16,0 4 2-16,4 4 0 16,0 1 0-16,3-6 0 15,2-4 0-15,-5-6-1 16,-4-6-2-16,-5-6 1 16,1-2 2-16,0 0 4 15,6-10 6-15,4-30-10 0,3-22-15 16,-2-21-11-1,-7-13 26-15,2-12 4 0,-5-4-4 16,4 3-8-16,-2 11 2 16,-3 12 6-16,-1 20 13 15,-4 19 1-15,0 19 8 16,0 17-10-16,0 6-6 16,0 5-6-16,0 0 0 15,0 0-5-15,0 0-3 16,0 16-2-16,0 23 5 15,2 17-1-15,6 16 6 16,-2 10 0-16,3 8 4 16,1 3-4-16,0-1 0 15,-1-4 5-15,1-10-5 16,4-9 0-16,2-17-1 0,4-16 2 16,2-11 5-16,0-8-6 15,5-11 0-15,-2-6 0 16,6 0 0-16,4-30-4 15,6-18 3-15,-1-12-7 16,-7-8-21-16,-10 12 21 16,-10 15 8-16,-7 19 27 15,-6 14 5-15,0 4-23 16,0 4-9-16,0 0 0 16,0 0-3-16,0 0 1 15,0 0-4-15,0 8 1 16,-8 22 1-16,-8 13 3 0,-2 4 1 15,5 3 0-15,4-5 0 16,4-9 3-16,5-8-3 16,0-8 1-16,0-4-2 15,0-6-2-15,0-2 1 16,7-6-8-16,0 0 7 16,0-2 3-16,-1 0 2 15,1 0 3-15,-5 0-3 16,-2 0 4-16,0 0-2 15,0 0 3-15,0 0 10 16,0 0-13-16,0 0-2 16,0 0 1-16,0 0 1 15,0 0 9-15,4 0 4 0,4-12-8 16,0-4-9-16,3-4 4 16,3-2-3-16,-5 4 7 15,-3 2-1-15,-4 6 6 16,0 5 6-16,-2 4-8 15,0 1-9-15,0 0-2 16,0 0 0-16,0 0-4 16,0 0 2-16,0 0 2 15,0 0-1-15,0 0-2 16,0 0 2-16,0 0-1 16,0 0 1-16,0 0 1 15,0 0-1-15,0 0 1 0,0 0 0 16,0 0 0-16,0 0 2 15,0 0-2-15,3 0 0 16,-3 0 0-16,3 0-3 16,-3-2 3-16,0 2 0 15,0 0 0-15,0 0-3 16,0 0-7-16,0 0 0 16,0 0-9-16,0 0-17 15,0 0 6-15,0 0 6 16,0 0 9-16,0 0 6 15,0 0-7-15,0-14-54 16</inkml:trace>
  <inkml:trace contextRef="#ctx0" brushRef="#br0" timeOffset="143300.4653">28095 12916 3 0,'0'0'0'0</inkml:trace>
  <inkml:trace contextRef="#ctx0" brushRef="#br0" timeOffset="143427.3158">28095 12916 22 0,'0'0'53'16,"0"0"-2"-16,0-10-13 0,18 1-10 15,27-2-12-15,24-11 0 16,23-1-8-16,8-3-8 16,-7 4-10-16,-17 7-9 15,-27 2-39-15,-24 6-2 16,-23 2 28-16</inkml:trace>
  <inkml:trace contextRef="#ctx0" brushRef="#br0" timeOffset="145168.3555">19631 12643 17 0,'0'0'5'16,"0"0"-4"-16,0 0 7 15,0 0 14-15,0 0-8 16,0 0 1-16,62-81 3 15,-62 81 0-15,0 0-10 16,0 0-6-16,3 0-2 16,4 0-5-16,1 16 5 15,8 9 1-15,-3 5-1 16,2 3 2-16,4 6 2 16,-3-1-3-16,-3-3-1 15,0-5 3-15,-2-6-3 0,-2-6 1 16,0-7 0-16,-4-3-1 15,3-5 0-15,-1-3-6 16,2 0-2-16,7 0 5 16,3-19-6-16,6-13-1 15,2-6 1-15,-5 7 9 16,-1 4 3-16,-6 10 6 16,1 2-9-16,-1 5-2 15,-2-1 1-15,-1 8 1 16,-6-1 0-16,1 3-5 15,-3 1 5-15,-2 0-3 16,3 0 3-16,2 0 1 16,6 13 1-16,1 13 0 15,-1 8-2-15,-3 2 1 16,2-1-2-16,-3-7 1 0,-1-11-2 16,-2-6 0-16,-4-7-5 15,0-3 6-15,0-1 1 16,5 0 2-16,1-11 9 15,8-24-2-15,4-10-9 16,-2 0-7-16,-5 13 7 16,-6 14 16-16,-2 12 10 15,-5 4-23-15,0 2-3 16,2 0-8-16,2 0 0 16,5 2-2-16,9 12 10 0,-3 0 1 15,3 2 1 1,-5-6-1-16,-3-4 0 0,-4-2-1 15,-1-4 4-15,-1 0-3 16,8-6 7-16,7-30-2 16,2-20-6-16,-11-18-20 15,-10-18-12-15,-4-17 17 16,-40-9 6-16,-8 5 9 16,1 19 11-16,9 27 42 15,13 30 13-15,14 17-41 16,7 12-15-16,6 6-10 15,2 2-3-15,0 0-3 16,0 0-1-16,0 16-1 16,2 23 8-16,19 18 2 15,5 18 1-15,6 9 4 0,5 10 2 16,5 0-3-16,3 2-4 16,2 2-1-16,2 1 4 15,1-7 0-15,-4-8-1 16,-1-13-1-16,-7-15-2 15,-9-14-1-15,-8-14 1 16,-5-12-1-16,-7-8-1 16,-7-6-6-16,-2-2-18 15,0 0-11-15,0-30-28 16</inkml:trace>
  <inkml:trace contextRef="#ctx0" brushRef="#br0" timeOffset="145421.6286">20555 12616 78 0,'0'0'130'15,"0"0"-67"-15,0 0-52 16,0 0-1-16,0 0-9 16,0 0-1-16,112-89 0 15,-41 59 2-15,5-1 10 16,-3 9-5-16,-1 5-7 15,-15 4-3-15,-11 7-15 16,-15 1-5-16,-18 5-6 16,-6-3-14-16,-7 3-13 15,0 0 17-15,-22 0-7 16,-28 0 19-16</inkml:trace>
  <inkml:trace contextRef="#ctx0" brushRef="#br0" timeOffset="145872.1646">19674 12511 16 0,'0'0'29'0,"0"0"0"16,0 0-5-16,0 0-8 15,0 0-6-15,0 0-5 16,102-14-5-16,-86 14 0 16,-3 7-3-16,-7 5 2 15,-1 0-7-15,-2-1-3 16,-3 1 2-16,0-4-2 15,-6-1 1-15,-9-2 10 16,-1-4 0-16,5-1 5 16,5 0 9-16,-1 0 11 15,2-15-13-15,1-11 4 0,4-7 23 16,0-3-22-16,6 2-3 16,17 4-3-16,-3 10-3 15,3 10-8-15,-6 10-4 16,1 0-7-16,-7 0-29 15,-7 26-19-15,-4 11-21 16</inkml:trace>
  <inkml:trace contextRef="#ctx0" brushRef="#br0" timeOffset="147777.6803">18546 13503 56 0,'0'0'8'16,"0"0"-3"-16,0 0 15 15,0 0 2-15,0 0-3 16,0 0 5-16,0-6-5 0,0 6-13 16,0 0-3-16,0 0 0 15,0 0-2-15,0 0-1 16,0 0 2-16,4 12-1 15,8 6 3-15,-1 4 3 16,3 2-4-16,1 5 5 16,-2 5 7-16,5 3-4 15,2 6-6-15,2 3 0 16,0 2-2-16,1-4-2 16,2-4 2-16,-4-4-2 15,2-4-1-15,1-1 3 16,1-8 0-16,-1 0 2 0,1-5-3 15,-5-4-2-15,-3-1 1 16,-1 4-1-16,-1-7 1 16,-1 1-1-16,-1-2 0 15,-1 1 1-15,-3-6-1 16,-1 4-1-16,4-2 1 16,3 1 1-16,3 4-1 15,4-7-2-15,3 2 1 16,-1-2-9-16,1 0 6 15,2 0 1-15,0-4 3 16,-3 0 0-16,0 0 3 16,-3 0-2-16,-6 0 0 15,-1-6-1-15,-6-6 1 0,1-10-1 16,-2-9 5 0,-4-6-5-16,-3-6-5 0,0 3 5 15,0-2 0-15,-3 3 0 16,-11 1 0-16,4 1 1 15,-4 1-2-15,-3-4 1 16,-4 0-1-16,-1-9-8 16,-2 3-6-16,-1 2 6 15,0 8 2-15,3 8 7 16,2 9 2-16,0 0 5 16,2 5 1-16,1 2-8 15,-4 4-1-15,4 0 0 0,1 2 1 16,3 0 0-1,1 2 0-15,3 2-2 0,3 0 1 16,2 2 1-16,4 0 0 16,0 0 0-16,0 0 0 15,0 0-4-15,0 0 3 16,0 0 0-16,0 0-1 16,0 0-1-16,0 0-2 15,0-2 0-15,4 2 2 16,13 0 2-16,12 0 1 15,10 0 5-15,12-6-1 16,7 0-4-16,2-2 0 16,-2-4 4-16,-2 2-4 0,-6-4 0 15,-5 3 1 1,-9 2-1-16,-11 3 0 0,-12 2-1 16,-11 2-1-16,-2 2 2 15,0 0 11-15,0 0-6 16,0 0 0-16,0 0-5 15,0 0-5-15,0 0 1 16,0 0-12-16,-11 0-13 16,-9 0-28-16,-7 8-28 15</inkml:trace>
  <inkml:trace contextRef="#ctx0" brushRef="#br0" timeOffset="148383.2231">18290 13636 9 0,'0'0'4'16,"0"0"-1"-16,0 0 0 16,0 0 3-16,0 0-3 15,0 0-2-15,-9 0 8 16,9 0 6-16,0 0-2 16,0 0 7-16,0 0-2 15,0 0 6-15,0 0-11 0,0 0-5 16,0 0 2-1,2 0 1-15,20-9-2 0,7-4-3 16,12-4 3-16,3 2 2 16,1-2-8-16,-5 4 0 15,-3 0-3-15,-8 5 0 16,-2 0 0-16,-9 1 0 16,-4 5 0-16,-8-1-1 15,-2 3 1-15,-2 0 0 16,-2 0-4-16,0 0-11 15,0 0-9-15,0 0-12 16,3 0-13-16,6 0-17 16</inkml:trace>
  <inkml:trace contextRef="#ctx0" brushRef="#br0" timeOffset="148969.7879">19981 13844 12 0,'0'0'1'0,"0"0"6"16,0 0 41-16,0 0-5 15,0 0-13-15,0 0 1 16,6 0-15-16,-3 0 1 16,1 0-14-16,6 0-3 15,5 0 0-15,3 0 2 0,3-5-1 16,0 0-2-16,-1-1-1 16,4 2 2-16,3-4 2 15,4 2-2-15,5-2 0 16,6 0 1-16,0 0-1 15,4 2 0-15,-7 0 0 16,-3 2-1-16,-7 2 1 16,-13 0 0-16,-5 2-4 15,-7 0 2-15,-4 0 2 16,0 0-1-16,0 0 1 16,0 0-4-16,0 0-13 15,0 0-30-15,-2 0-7 0,-16 2-10 16</inkml:trace>
  <inkml:trace contextRef="#ctx0" brushRef="#br0" timeOffset="149403.3489">19943 14043 6 0,'0'0'87'15,"0"0"-63"-15,0 0-24 16,0 0 0-16,0 0 3 16,0 0 25-16,-3 0 2 15,3 0-1-15,14 0-17 0,13 0-8 16,9-6-3-16,8-4 4 16,3 4-5-16,4-7 1 15,-4 7 0-15,0-3-1 16,-7 0 0-16,-3 3 0 15,-5 0 0-15,-1 0 0 16,-4 2 1-16,2-1 4 16,0 0-3-16,-2-1 1 15,-1 1-3-15,-6 3-4 16,-4-1 4-16,-10 1-5 16,-3 2 1-16,-3 0 4 15,0 0 1-15,0 0 2 16,0 0 0-16,0 0-3 0,0 0-5 15,0 0-3-15,0 0-7 16,0 0 1-16,0 0-19 16,-9 0-34-16,-11 0-27 15</inkml:trace>
  <inkml:trace contextRef="#ctx0" brushRef="#br0" timeOffset="151077.1093">14114 13766 37 0,'0'0'0'16,"0"0"0"-16,0 0-21 15,0 0 21-15,0 0 19 16,0 0-6-16,-40-54-12 16,32 51 5-16,0 2 18 15,8-2 9-15,0 3-11 0,0 0-15 16,0 0 7-16,0 0-14 16,0 0-1-16,0 0 0 15,0 0 2-15,0 0 1 16,0 0 2-16,0 0 2 15,0-2-4-15,18-4 3 16,18-9-2-16,22-9 10 16,20-8 5-16,14-8-12 15,12-3 7-15,8-1-9 16,3 3 5-16,5-2-4 16,-1 6-5-16,-1 6 1 15,-2 5-2-15,-10 2 1 0,-8-4 0 16,-4-1 0-16,-3-3 1 15,-6 2 1-15,-14 5-2 16,-17 2 1-16,-21 11-2 16,-17 6 2-16,-9 4-1 15,-7 2 0-15,0 0 9 16,0 0 9-16,0 0 11 16,0 0-14-16,0 0-3 15,0 0-11-15,0 0 1 16,0 0 0-16,0-2-2 15,0 2 0-15,0-2 0 16,0 2 0-16,0 0-3 16,0 0 2-16,0 0 0 15,0 0-6-15,0 0-3 16,0 0-2-16,0 0 9 0,0 0-2 16,0 0 5-16,0 0 5 15,0 0-5-15,0-2-6 16,0 2 2-16,0 0 4 15,0 0 0-15,0 0-4 16,0 0-4-16,0 0 1 16,0 0 4-16,0 0 3 15,0 0 2-15,0 0-2 16,0 0 1-16,0 0 0 16,0 0-2-16,0 0 1 15,0 0-1-15,0 0 1 16,0 0 0-16,0 0 0 0,0 0-1 15,0 0 1-15,0 0 2 16,0 0-2-16,0 0 0 16,0 0 0-16,0 0-2 15,0 0 2-15,0 0 0 16,0 0-1-16,0 0 1 16,0 0 3-16,0 0-3 15,0 0 1-15,0 0 1 16,0 0-2-16,0 0 0 15,0 0-2-15,0 0 4 16,0 0-4-16,0 0 2 16,0 0 0-16,0 0-4 15,0 0 0-15,0 0 2 0,0 0-5 16,0 0-15-16,0 0-5 16,0 0-30-16,0 0-38 15</inkml:trace>
  <inkml:trace contextRef="#ctx0" brushRef="#br0" timeOffset="152359.0388">19542 13026 10 0,'0'0'0'16,"0"0"-3"-16,0 0 0 16,0 0 3-16,120 8 0 15,-82 4 0-15,2 0 0 16,0 2-1-16,5 3 1 16,-3-2 0-16,5 3 0 0,6-1 2 15,3 0 7 1,9-1 2-16,9-4 8 0,12-3-3 15,15-2 13-15,5-3 0 16,-6 4-8-16,-11 5-17 16,-12-2-4-16,-15 4-1 15,3-1 1-15,-1 4-3 16,3 0-1-16,9 0 8 16,-1-3-4-16,6-4 3 15,-1-4-3-15,-2-4 5 16,-9-1 26-16,-9 0-3 15,-13 0-20-15,-13 2-8 16,-5-3 0-16,-6 4 0 16,4 1 3-16,7 0-3 15,6-2-4-15,9 2 4 0,7-2 1 16,4 0 1 0,2 0-2-16,-6-1 0 0,-7-3 0 15,-6 1-2-15,-10 1-1 16,-4 2 2-16,0-3 1 15,-4 5-3-15,-4-1-4 16,0-3 0-16,-6 0 5 16,-1-2 2-16,-6 0 4 15,-3 0-1-15,-3 0-3 16,-2 0 3-16,0 0 4 16,0 0 3-16,0 0-3 15,0 0-2-15,0 0-5 16,0 0-1-16,0 0 1 15,0 0 1-15,0 0 2 0,0 0 5 16,0 0-2-16,0 0-1 16,0 0-5-16,0 0 0 15,0 0 0-15,0 0 0 16,0 0 0-16,0 0 4 16,0 0-4-16,0 0 0 15,0 0-1-15,0 0 0 16,0 0 1-16,0 0-3 15,0 0 6-15,0 0-6 16,0 0 3-16,0 0 0 16,0 0-2-16,0 0-3 0,0 0 5 15,0 0 4 1,0 0-4-16,0 0 0 0,0 0-1 16,0 0-1-16,0 0 1 15,0 2-1-15,0-2 1 16,0 0-3-16,2 2 4 15,5-2-6-15,2 2 0 16,-3 0 1-16,-1 0-1 16,-1-2 0-16,-4 2-1 15,0-2 3-15,0 0-2 16,0 0 6-16,3 0-3 16,-1 2-1-16,1 0-8 15,1 2-6-15,2 0 2 16,3 0 8-16,-2 1-24 0,0-3-16 15</inkml:trace>
  <inkml:trace contextRef="#ctx0" brushRef="#br0" timeOffset="157473.2511">18381 13523 6 0,'0'0'24'0,"0"0"-9"15,0 0-7-15,0 0-4 16,0 0-1-16,125 0-2 16,-90-2 1-16,-1 0-2 15,-3 2 3-15,-4 0-3 16,-5 0-7-16,-7 0 7 16,-1 0-3-16,-7 0-3 15,-5 0 5-15,-2 0 2 16,0 0-1-16,0 0 3 0,0 0 3 15,0 0 7-15,0 0-9 16,0 0-4-16,0 0 0 16,0 0 0-16,0 0 0 15,0 0-2-15,0 0 1 16,0 0-9-16,-6 0 2 16,-8 0 7-16,-6 0 0 15,0 0-3-15,-3 2 3 16,8 2 1-16,3-2 0 15,6-2 1-15,4 0 0 16,2 2 0-16,0-2-1 16,0 0 0-16,0 0 2 15,0 0 4-15,0 0-3 0,2 0-1 16,10 0 1-16,1 0-3 16,-7 0 0-16,-2 0 0 15,-1 0 1-15,-3 0 0 16,0 0 2-16,0 0 1 15,0 0 0-15,0 0 11 16,0 0-10-16,-16 0 0 16,-10 0-5-16,-3 0-5 15,-5 0 4-15,10 0 0 16,2 2 1-16,2 2 0 16,6 0 0-16,3-2-1 15,7 0 1-15,1-2 2 0,3 0 0 16,0 0 0-16,0 0-2 15,0 0 0-15,3 0-2 16,15 0 2-16,8 0 2 16,5 0-1-16,5 0-1 15,0 0 0-15,-11 0 0 16,-6 0 0-16,-10 0-10 16,-6 0 4-16,-3 0 5 15,0 0 1-15,0 0 4 16,0 0-1-16,0 0-3 15,-10 0 0-15,-9 3-1 16,0 3 0-16,1-3 1 16,7 1-4-16,3 1 4 15,3-5 4-15,3 1-4 16,-1-1 0-16,3 0 2 0,0 0-2 16,0 0 6-16,0 0-6 15,0 0-5-15,10 0-24 16,11 0-37-16</inkml:trace>
  <inkml:trace contextRef="#ctx0" brushRef="#br0" timeOffset="159056.3334">21405 13966 0 0,'0'0'3'0,"0"0"-2"15,0 0 0-15,0 0-1 16,0 0 2-16,0 0 3 15,0 0 0-15,0 0-2 16,0 0 1-16,0 0-3 16,0 0 0-16,0 0 1 15,0 0-2-15,0 0-2 16,0 0 2-16,0 0 0 16,0 0 0-16,0 0 2 15,0 0-2-15,0 0 0 0,0 0 0 16,0 0 1-16,0 0-1 15,0 0 0-15,0 0-3 16,0 0 2-16,0 0 0 16,0 0 1-16,0 0-4 15,0 0 2-15,0 0 2 16,0 0 0-16,0 0 1 16,0 0 3-16,0 0-2 15,0-2 2-15,0 2-4 16,0 0 0-16,0-2-1 15,0 2 1-15,0 0 0 16,0 0 1-16,0 0-1 16,0 0 0-16,0-4 1 0,0 0-1 15,0 2 0 1,0 0 0-16,0-2 0 0,0-1-4 16,0 3 3-16,0-1-1 15,0 1-1-15,0 2 2 16,0 0 1-16,0 0 1 15,0 0-1-15,0 0-1 16,0 0-2-16,0 0-1 16,0 0 4-16,0 0 0 15,0 0 0-15,0 0-3 16,0 0-6-16,0 0 9 16</inkml:trace>
  <inkml:trace contextRef="#ctx0" brushRef="#br0" timeOffset="159807.1571">21405 13934 0 0,'0'0'11'16,"0"0"-5"-16,0 0-4 16,0 0 7-16,0 0-6 15,0 0-3-15,0 0 0 0,0 0-1 16,0 0-4-16,0 0 3 16,0 0 1-16,0 0-3 15,0 0 4-15,0 0-1 16,0 0 3-16,0 0-1 15,0 0-1-15,0 0 0 16,0 0 0-16,0 0 8 16,0-4-6-16,0 1 3 15,0-2-4-15,0-7 2 16,0 2-3-16,0-4 2 16,6-2 7-16,4 0-8 15,-6 3 14-15,0 2-3 0,-4 5-4 16,0-2-2-16,0 4-1 15,0 2 1-15,0-2 8 16,0 0-7-16,0 2-1 16,0-1-6-16,0 3 1 15,0 0-1-15,0 0 0 16,0 0 0-16,0 0 4 16,0 0-4-16,0 0 0 15,0 0-4-15,0 0 1 16,0 0-1-16,0 11-1 15,-12 14 5-15,-3 12 3 16,-3 7 14-16,1 4-3 16,1-3-7-16,1-5-3 15,3-7 7-15,3-4-11 16,1-5 5-16,1-6-1 0,2-4 1 16,1-2 4-16,1-11-8 15,1 4 0-15,2-5-1 16,0 0 1-16,0 2 2 15,0-2-4-15,0 0 1 16,0 0 0-16,0 0-3 16,0 0-9-16,0 0-10 15,0 2-7-15,0-2-9 16,0 2-1-16,0-2 5 16</inkml:trace>
  <inkml:trace contextRef="#ctx0" brushRef="#br0" timeOffset="161464.161">22316 14390 38 0,'0'0'0'15,"0"0"-12"-15,0 0 12 16,0 0 4-16,0 0-3 16,0 0 9-16,94 0-3 15,-65-8-5-15,0-1-2 16,-3-9 3-16,1 0-3 16,-7-4-3-16,3-12-6 15,-4-8 3-15,1-6-15 16</inkml:trace>
  <inkml:trace contextRef="#ctx0" brushRef="#br0" timeOffset="162289.5701">22815 14061 3 0,'0'0'9'16,"0"0"2"-16,0 0 2 16,0 0-4-16,127 60-3 15,-104-34-6-15,-8 4 4 16,-1 4-4-16,-6 2 5 15,-1-2-3-15,-5 0-1 16,-2-8 0-16,0-8-1 16,0-4 4-16,0-10-3 15,0-4 3-15,0 0-1 16,0 0-1-16,0 0 2 16,0 0-4-16,2 0 4 15,4 0 5-15,8 0 13 0,9-16-10 16,6-8-7-16,2-8-5 15,0 2 0-15,-5-4-6 16,-3 7 6-16,-7 4 0 16,-5 9-4-16,-5 2 4 15,-4 8 1-15,-2 2-1 16,0-2 0-16,0 2-3 16,0 0 0-16,0 0 0 15,0-2-2-15,0 0 5 16,-6-2-7-16,-7-1-10 15,-1 1-1-15,1 3 12 16,6 3 6-16,0 0 0 16,3 0 3-16,-1 18 0 15,1 6-3-15,4 6 1 0,0 1 11 16,4 5-6-16,15-13 6 16,0-1-2-16,1-6-3 15,3-8 6-15,2-2-1 16,6-2 5-16,4-4-2 15,5 0-5-15,0-8-7 16,3-16-3-16,-5-16-9 16,-3-14-16-16,-6-20-19 15,-6-15-14-15,-10-1 19 16,-7 4 36-16,-6 11 3 16,0 22 13-16,0 14 7 15,0 18 1-15,-6 5-11 16,-5 6-4-16,-5 4-6 0,3 1 0 15,1 5-3-15,1 0 3 16,0 0 0-16,2 22 17 16,-2 14-10-16,5 19 2 15,6 9 4-15,0 12 3 16,0 4 3-16,8 1-3 16,13-5-2-16,1-2 28 15,0-6-35-15,0-10-5 16,1-8 5-16,-6-11-7 15,-3-12 4-15,-3-4-4 16,-5-15 0-16,-1-2 0 16,-2-3-14-16,-3-3-17 15,0 0-42-15,0-13-13 0</inkml:trace>
  <inkml:trace contextRef="#ctx0" brushRef="#br0" timeOffset="162462.1428">23648 14309 218 0,'0'0'38'0,"0"0"-1"15,0 0-37-15,0 0 0 16,136-34 3-16,-74 18-3 16,-2 9-30-16,-4 7-1 15,-2-3-86-15,-10 3-1 0</inkml:trace>
  <inkml:trace contextRef="#ctx0" brushRef="#br0" timeOffset="163377.4527">24579 14265 129 0,'0'0'89'0,"0"0"-81"0,0 0-8 16,0 0-44-16,0 0 44 15,0 0 26 1,77-49-15-16,-71 49-11 0,-1 0-5 16,1 0-3-16,3 19 5 15,-2 5 1-15,0 6 4 16,-1 6-2-16,0-3 1 15,-1-5-2-15,-2-5 1 16,1-10 0-16,-2-8 0 16,1-5-2-16,1 0 1 15,2 0 1-15,6 0 0 16,10 0 3-16,7-19-2 16,8-12 2-16,2-5-3 15,-6 10-13-15,-6 4 12 16,-5 12 0-16,-2 6 0 0,-2 4-2 15,0 0-3-15,-4 0 6 16,-1 0 4-16,-3 8-4 16,-2 4 0-16,0 0-2 15,1 2-1-15,-3 2 0 16,6-2-3-16,-5-8-18 16,1 1 4-16,-1-7 10 15,-2 0 10-15,2 0 0 16,1 0 2-16,6 0 7 15,-1-7-6-15,-2 1 3 16,-2 3 0-16,-2 3-2 16,-1 0-7-16,5 0 6 15,5 3-1-15,7 11 18 0,-2 4-15 16,2-3-5-16,0 1-5 16,1-8 3-16,-2 2 1 15,5-10-6-15,-3 0 0 16,3 0 1-16,-2-27 1 15,-3-14 4-15,-6-22-24 16,-6-15-17-16,-5-12 11 16,-5-10 31-16,0-3 14 15,0 8 3-15,-13 14-7 16,0 22 6-16,1 28 7 16,3 13-14-16,5 12-7 15,0 6-2-15,4 0-2 0,0 0-1 16,0 0 3-16,0 0 3 15,0 6-3-15,0 26 0 16,0 18 0-16,4 14 4 16,7 17 13-16,3 4 10 15,-1 4-3-15,-2 1-14 16,2-9 0-16,-2-4-9 16,1-12 0-16,-1-15-1 15,0-17 2-15,-2-12-1 16,-2-9-1-16,-5-8-5 15,0-4-44-15,-2 0-31 16,0-12-4-16</inkml:trace>
  <inkml:trace contextRef="#ctx0" brushRef="#br0" timeOffset="163564.1496">25573 14231 233 0,'0'0'35'15,"0"0"-35"-15,0 0-11 16,0 0 11-16,0 0 0 16,0 0-7-16,130 0 4 15,-84 0-19-15,-10 0-29 16,-12 0 13-16,-15 0-42 16,-9-2 36-16</inkml:trace>
  <inkml:trace contextRef="#ctx0" brushRef="#br0" timeOffset="163962.2785">24112 13839 111 0,'0'0'83'16,"0"0"-35"-16,0 0-48 16,0 0-37-16,0 0 37 15,127-13 32-15,-103 13-31 0,-9 0-1 16,-5 2-9-16,-6 3-35 16,-4 1 6-16,0-4 5 15,0 1 0-15,-9 0 25 16,-6 0 8-16,-6-1-1 15,6-2-1-15,9 0 2 16,0 0 5-16,6-2 19 16,0-14-1-16,0-4-8 15,0-4 9-15,10 4-22 16,3 6-2-16,-7 7 0 16,-3 5-3-16,0 2-21 15,-3 0-21-15,0 0-37 0</inkml:trace>
  <inkml:trace contextRef="#ctx0" brushRef="#br0" timeOffset="174688.9127">692 14252 0 0,'0'0'5'16,"0"0"1"-16,0 0-3 0,0 0 3 16,0 0 0-1,0 0-2-15,0 0 2 0,0 0-6 16,-4 1 0-16,4-1-2 16,0 0 0-16,0 0 1 15,0 0-2-15,11 0 3 16,21 0 1-16,10 0 1 15,5 0 2-15,-3-1-4 16,-9-8-3-16,-3 5 3 16,-1-4 2-16,0 2-2 15,0 0 1-15,0 1-1 16,5-1 0-16,2-1 0 16,2 1 0-16,8 2 0 15,-2 0 1-15,1 2-1 16,-5 0-2-16,-4 2-12 0,-3 0 11 15,-2 0-2-15,-3 0 4 16,-4 0 0-16,-1 0 2 16,-2 0-1-16,-2 0 1 15,2 0-1-15,-1 0 0 16,5 0 0-16,2 0 0 16,2 0 0-16,3 0 1 15,-1 0-1-15,5 0 0 16,-3 0-2-16,3 0 2 15,1 0 0-15,2 2 1 16,1 0-3-16,6 0-1 16,1 0 3-16,0-2 0 0,0 0 0 15,-3 0-2-15,-1 0 1 16,-3 0 1-16,-4 0 0 16,-5 0 1-16,-2 0-2 15,-1 0-2-15,-4 0 2 16,3 0 1-16,3 0 0 15,3 0 0-15,2-4 0 16,2-2 0-16,-7 2 0 16,1-2 0-16,-4 0 0 15,-2 5 0-15,-4-2 0 16,-2 3 0-16,-7 0 0 16,-6 0 0-16</inkml:trace>
  <inkml:trace contextRef="#ctx0" brushRef="#br0" timeOffset="174990.5292">3048 14141 0 0,'0'0'6'16,"0"0"-6"-16,0 0 1 16,0 0-1-16,0 0-2 15,0 0 2-15,6 0-4 16,-6 0 3-16,0 0 1 15,0 0 0-15</inkml:trace>
  <inkml:trace contextRef="#ctx0" brushRef="#br0" timeOffset="175694.3844">2867 14347 0 0,'0'0'0'16,"152"-15"3"-16,-92 10-3 16,-9 1-3-16,-13 4 3 15,-11 0 0-15,-12 0 1 16,-5 0-1-16,-10 0 0 15,0 0 4-15,0 0 4 16,0 0 4-16,0 0 6 0,0 0-5 16,0 0-8-1,0 0-4-15,0 0-1 0,0 0 0 16,0 0-2-16,0 0-15 16,-12 0-9-16</inkml:trace>
  <inkml:trace contextRef="#ctx0" brushRef="#br0" timeOffset="176226.2754">1508 14534 0 0,'135'-38'17'16,"2"8"-5"-16,-6 10-7 15,-10 10-5-15,-12 10-8 0,-15 0-12 16,-17 0 14-1</inkml:trace>
  <inkml:trace contextRef="#ctx0" brushRef="#br0" timeOffset="176699.6484">2181 14591 12 0,'131'-39'10'0,"10"-1"4"16,-8 10-1-16,-19 10-13 16,-22 11-8-16,-30 9-30 15</inkml:trace>
  <inkml:trace contextRef="#ctx0" brushRef="#br0" timeOffset="177591.8923">4018 14021 6 0,'0'0'8'16,"164"-28"1"-16,-69 9-6 16,3 3 3-16,-6-1 1 0,-19 4-7 15,-15 7 0-15,-19-2-1 16,-18 8 0-16,-7 0-5 16,-12 0-6-16,0 0 10 15,-2 0-6-15,0 0-1 16</inkml:trace>
  <inkml:trace contextRef="#ctx0" brushRef="#br0" timeOffset="178004.4289">3642 14321 12 0,'0'0'19'0,"0"0"-9"16,0 0-10-16,0 0 4 15,143-24 0-15,-89 16 0 16,4 2-4-16,9-2 2 15,6-2 3-15,9-3 9 16,12-4-2-16,4 1 0 0,-7 0-10 16,-10 6 4-1,-19 4-6-15,-20 4-5 0,-11 0-10 16,-12 2 8-16,-9 0 3 16,-3 0 3-16,-5 0 0 15,-2 0 1-15,0 0-3 16,0 0 3-16,0 0-2 15,0 0-6-15,0 0-11 16,-7 0-5-16</inkml:trace>
  <inkml:trace contextRef="#ctx0" brushRef="#br0" timeOffset="178295.9309">3675 13916 109 0,'0'0'0'16,"0"0"-9"-16,0 0-13 16,0 0-3-16,0 0 8 15,0 0 5-15,46-106 12 16,-17 98 0-16,2 2-5 15,13 1 5-15,14 4 0 0,13 1-1 16,16 0 2 0,4 1-2-16,9 20 0 0,1 6 0 15,-5 2-11-15,-7 3 8 16</inkml:trace>
  <inkml:trace contextRef="#ctx0" brushRef="#br0" timeOffset="178573.4982">4683 14780 4 0,'0'0'1'15,"-2"111"0"-15,2-75 0 16,0-8-1-16,0-11 0 16,10 2 0-16,9-1-7 15</inkml:trace>
  <inkml:trace contextRef="#ctx0" brushRef="#br0" timeOffset="179174.1266">5478 14225 7 0,'0'0'29'0,"0"0"-10"0,0-148 14 15,0 95-15-15,0 6-4 16,0 4-6-16,0 13-6 16,5 6-1-16,-5 10-1 15,2 8-3-15,-2 4-1 16,0 0-2-16,0 2 6 16,0-2-1-16,0-2 1 15,0-2 0-15,0 1-3 16,0-4 3-16,0 5 3 15,0 2-3-15,0-6 0 0,0 4 0 16,0-2-5 0,0 0 3-16,-4 2-2 0,-3 2 3 15,3 2-1-15,2 0-1 16,-2 0-9-16,2 12 3 16,0 21 0-16,2 11 9 15,0 6 0-15,0 1 0 16,21-5-1-16,12-4 2 15,14-5-4-15,12-9 3 16,11-6-10-16,6-4 8 16,0-10 1-16,-7 0-9 15,-13-2-6-15,-15 0-8 16,-14-2 20-16</inkml:trace>
  <inkml:trace contextRef="#ctx0" brushRef="#br0" timeOffset="179608.9603">5921 14386 3 0,'0'0'1'16,"0"0"-1"-16,0 0 0 16,0 0 1-16,0 0 1 15,0 0 2-15,-100 91 8 16,100-91 2-16,0 0-1 16,5-11 1-16,22-18-14 15,6-11-1-15,7-8-1 16,1-2-14-16,-8 4 9 15,-4 9 5-15,-12 2 2 16,-3 7 1-16,-5 3-1 0,-7 8 0 16,-2 3 4-1,0 0 4-15,-15 2-3 0,-12-2-4 16,-2 5 1-16,0 4 0 16,0 1 3-16,6 4 5 15,6 0-10-15,7 0 0 16,6 0-4-16,4 4-2 15,0 19 2-15,0 18-3 16,27 11 7-16,8 5 1 16,13 6-1-16,0-9 1 15,6-5-1-15,-3-13 0 16,-2-11-12-16,-6-10 7 16,-1-14 5-16,-2-1 1 0,0-13 3 15,0-25-2 1,-2-15-2-16,-5-21-6 0,-12-18-32 15</inkml:trace>
  <inkml:trace contextRef="#ctx0" brushRef="#br0" timeOffset="179885.5684">6318 13497 36 0,'0'0'37'16,"0"0"-3"-16,0 0-5 16,0 0-18-16,-116-96-11 15,112 96-2-15,4 0-2 16,0 0-5-16,0 4-1 15,2 24 0-15,23 14 10 0,8 14 0 16,10 15-1 0,7 7 1-16,9 12 1 0,-1 4 3 15,2 4 2-15,-2-8-5 16,0-1-1-16,-2-9 0 16,-6-8 0-16,-2-6 0 15,-11-11 1-15,-6-11 3 16,-4-13-3-16,-9-14-2 15,-5-7-15-15,-6-6-10 16,-3-2-18-16,-4-2 2 16</inkml:trace>
  <inkml:trace contextRef="#ctx0" brushRef="#br0" timeOffset="180089.627">6675 14239 260 0,'0'0'38'16,"0"0"-38"-16,0 0-22 15,0 0-3-15,149-70-2 16,-57 38-3-16,-6 2 16 16,-14 7 10-16,-12 8-5 15,-11 7-63-15,-14 4-23 16</inkml:trace>
  <inkml:trace contextRef="#ctx0" brushRef="#br0" timeOffset="180913.0631">5585 14534 7 0,'0'0'7'16,"0"0"14"-16,0 0 14 15,0 0 4-15,0 0-29 16,0 0-10-16,78-4 0 16,-26-6-3-16,10 2 0 15,14-2 3-15,11 1 0 0,11-7 0 16,13 3 4-16,2-2-3 15,1 3 1-15,-14 5-2 16,-8-4 0-16,-8 6 3 16,-3-4-3-16,-6 1-1 15,-8 2 1-15,-7-2 0 16,-10 4-2-16,-17-2 2 16,-10 2 0-16,-15 3-1 15,-6 1 4-15,-2 0-3 16,0 0 1-16,0 0 2 15,0 0 1-15,0 0-4 16,0 0 0-16,0 0-12 0,0 0-3 16,0 0-2-1,0 0-12-15,0 0-21 0</inkml:trace>
  <inkml:trace contextRef="#ctx0" brushRef="#br0" timeOffset="181484.6431">7882 14044 4 0,'0'0'13'0,"177"-29"6"16,-73 8-1-16,6-1 12 16,5 0-14-16,-8 2 7 15,-9 2-9-15,-19 10-12 16,-25 0-4-16,-17 6 2 16,-20 2-6-16,-8-3-11 15,-9 3 1-15,0 0-4 0,0 0 8 16,0 0-9-16,-9 0-12 15</inkml:trace>
  <inkml:trace contextRef="#ctx0" brushRef="#br0" timeOffset="181672.1052">7870 13746 25 0,'0'0'4'16,"0"0"40"-16,0 0-13 15,0 0-12-15,0 0-19 16,0 0-5-16,110-66-8 0,-49 62 8 16,1 4-10-16,2 0-20 15,1 15-2-15,-1 8 24 16</inkml:trace>
  <inkml:trace contextRef="#ctx0" brushRef="#br0" timeOffset="181912.1432">8506 13946 5 0,'0'0'11'16,"0"0"-8"-16,0 0 2 15,0 0 8-15,-17 109-11 16,9-86 8-16,0 8-4 0,-7 9-4 15,-4 0-2-15,-1 4-1 16,1-2 1-16,2-9-13 16,5-4 4-16,7-2-9 15,5-4 2-15</inkml:trace>
  <inkml:trace contextRef="#ctx0" brushRef="#br0" timeOffset="182999.074">9605 13677 11 0,'0'0'38'15,"0"0"-6"-15,0 0-2 16,0 0-6-16,0 0 2 16,0 0-11-16,0-55-11 15,0 51-4-15,0 1 0 16,0 3-1-16,0 0 0 0,0 0-5 15,0 0 6-15,0 0 0 16,0 0 2-16,0-1 0 16,0 1 3-16,0 0-4 15,0 0 1-15,0 0-2 16,-2 0-2-16,2 0-4 16,-2 4-10-16,-3 24 7 15,0 16 6-15,3 13 3 16,2 10 2-16,0 2-1 15,0-2 4-15,12-5-5 16,5-3 3-16,3-8-3 16,3-8 1-16,-4-13-1 0,4-9 0 15,-1-12 3-15,1-5 1 16,1-4-4-16,5 0 5 16,0-10 3-16,2-20-2 15,2-10-6-15,-6-12 0 16,-5-2-4-16,-9-11 4 15,-8 9 2-15,-5 0 0 16,0 8 4-16,-13 10 5 16,-5 7-4-16,-2 9-4 15,4 9-3-15,3 2 0 16,-1 7-1-16,3 4-4 16,1 0-3-16,-2 0-3 15,-3 0 2-15,-3 3-4 0,-4 11-3 16,2 9 0-16,-3 0-14 15,8 9-8-15,-1 2-10 16</inkml:trace>
  <inkml:trace contextRef="#ctx0" brushRef="#br0" timeOffset="183485.3909">10309 13912 173 0,'0'0'26'15,"0"0"-26"-15,0 0 0 0,0 0-4 16,0 0-2-16,0 0-9 16,13 0 7-16,-13 0 1 15,0 2 4-15,0 8-3 16,4 6 4-16,6 6 1 15,-4 5-2-15,3 5 3 16,-3 2 1-16,2 0 2 16,-4-4 2-16,-2-6-4 15,3-3-2-15,-3-8 1 16,0-5-2-16,-2-2-11 16,2-4-11-16,0-2-2 0,-2 0 2 15,2 0 19 1,1-4 5-16,-3-26 0 0,7-22-4 15,-3-12-25-15,3-2 26 16,2 11 3-16,-3 11 56 16,-1 20-12-16,-3 11-16 15,1 11-19-15,-1 2-9 16,6 0-9-16,5 0-18 16,12 0 10-16,4 0-3 15,2 5 1-15,0 3-1 16,-2 4 4-16,-2-4 1 15,-2 0-2-15</inkml:trace>
  <inkml:trace contextRef="#ctx0" brushRef="#br0" timeOffset="183681.0363">10700 13889 31 0,'0'0'55'0,"0"0"-34"16,0 0 2-16,0 0-8 16,0 0-9-16,0 0-6 15,0 15-2-15,0-5-10 16,0 16 10-16,0 11 2 15,0 8 0-15,0 7 2 16,0 1 0-16,0-3-2 16,0-2 0-16,10-8 0 15,3-2-7-15,3-8-28 16,1-5-14-16,-1-10 1 16</inkml:trace>
  <inkml:trace contextRef="#ctx0" brushRef="#br0" timeOffset="184020.3083">11140 13971 205 0,'0'0'23'0,"0"0"-9"15,0 0-14-15,0 0-6 16,0 0-38-16,-116-71-20 15,91 71 31-15,-2 6 24 16,-2 12 7-16,3 4 2 0,0 6 0 16,5 5 0-1,5 3 0-15,5 8-3 0,11 6 6 16,0 0-3-16,3 4 1 16,21-4-1-16,7-4-10 15,1-15-16-15,-1-9-1 16,0-16 8-16,-4-6 16 15,0 0 3-15,2-35 3 16,0-15-3-16,2-18-3 16,-2-14 3-16</inkml:trace>
  <inkml:trace contextRef="#ctx0" brushRef="#br0" timeOffset="184799.0877">11238 13629 14 0,'0'0'11'0,"4"-165"31"15,-4 104-12-15,-2 10-10 16,-9 10-2-16,0 7 9 0,2 14-2 15,2 3-9-15,3 11-7 16,4 5-5-16,0 1-4 16,0 0 0-16,0 0-12 15,0 10 5-15,0 27-6 16,4 17 13-16,12 21 1 16,6 15-1-16,1 8 1 15,-2 8 0-15,2-1 0 16,-1-5 0-16,3-6-1 15,2-12 2-15,4-5-4 0,0-9 0 16,3-12-11 0,1-9 5-16,3-15-7 0,-1-10 6 15,1-12-4-15,3-10 13 16,-1 0 0-16,-5-17 0 16,-2-21-5-16,-6-14-10 15,-6-12-30-15,-10-6-13 16,-9 4 58-16,-2 11 19 15,0 15 32-15,-9 17-11 16,-4 9-9-16,4 5-3 16,4 9-17-16,1 0-11 15,-5 0-7-15,-3 0 1 16,0 0-3-16,-2 9 7 16,1 8 0-16,4 6-1 15,3 8 0-15,-2 12 3 0,8 7 0 16,0 10 0-16,0 0 1 15,14-2-1-15,13-5-12 16,6-14-6-16,5-11-10 16,-3-11 28-16,1-12 2 15,-1-5-1-15,4 0-1 16,1-27 0-16,2-14-13 16,1-21 11-16,-1-14-2 15,-2-8 4-15,-4-2 6 16,0 10 10-16,-5 20 7 15,-2 17 10-15,4 17-6 16,3 14-26-16,6 4-1 0,5 4-6 16,-1 0 0-1,-10 14 3-15,-10 8-1 0,-7 4-3 16,-11 6 6-16,-6 7 0 16,-2 5 1-16,0-1 0 15,0 5 5-15,0-4-3 16,0 0 0-16,10-8-2 15,5-7 4-15,6-7-4 16,2-4 8-16,6-2-8 16,6-7-2-16,2-3-4 15,-3-3-7-15,-3-3-32 16,-7 0-39-16</inkml:trace>
  <inkml:trace contextRef="#ctx0" brushRef="#br0" timeOffset="185656.1055">13245 14037 7 0,'0'0'43'0,"0"0"-11"15,-77-115-23-15,54 89 18 16,5 13 5-16,3 4-21 16,5 5-10-16,6 4-1 15,-2 0-3-15,-3 0-2 0,-5 13-2 16,-3 18 1-16,-2 17 3 15,7 11 3-15,0 0 0 16,5 8 0-16,5-9 0 16,2-5-20-16,0-20-6 15,0-9-5-15,9-12 5 16,7-10 14-16,6-2 12 16,7-13 7-16,9-24 5 15,8-13-6-15,6-10-1 16,-3 6 8-16,-7 10 22 15,-8 16 5-15,-18 15-5 16,-1 13-23-16,1 0-12 0,-1 4-12 16,5 24 8-16,-4 11 0 15,-12 15 4-15,-4 16 2 16,0 16 6-16,0 12-6 16,-9 15 6-16,-2 4-5 15,5 1 3-15,3-4-2 16,3-17-1-16,0-18-3 15,22-21 0-15,7-22 4 16,0-14 0-16,3-13 0 16</inkml:trace>
  <inkml:trace contextRef="#ctx0" brushRef="#br0" timeOffset="186149.5978">14386 14141 9 0,'25'-32'0'16,"4"-5"-8"-16,-2 2 8 16,-3-4-1-16,-2 3 1 15,-6-2 1-15,-5 3 12 16,-7 2 11-16,-4 1-9 16,0 4-6-16,0 2-2 15,-2 0-7-15,-9 4 0 16,-3 2-2-16,6 4-1 15,1 6 3-15,3 3 0 16,2 2 0-16,-1 0-1 0,3 1-18 16,-5-1-7-1</inkml:trace>
  <inkml:trace contextRef="#ctx0" brushRef="#br0" timeOffset="188623.6274">14049 14189 107 0,'0'0'10'15,"0"0"-20"-15,0 0-3 16,0 0-40-16,0 0 50 16,0 0-11-16,96 54 10 15,-84-50 4-15,-3-2 6 16,-5 1 18-16,0-3 5 15,1 0-16-15,2 0-1 16,6 0 2-16,5 0-8 16,6-5-1-16,7-9 0 15,3-3-2-15,4 0-3 16,-7-5 4-16,-2 4-4 16,-12 4 0-16,-5 4-4 15,-7 6 6-15,-3 4-2 0,-2 0 6 16,0 0 2-1,0 0 2-15,0 0 5 0,0 0-6 16,0 0-3-16,0 0 0 16,0 0-4-16,0-4 2 15,-12-1-3-15,-1 2-1 16,2 3 0-16,2 0 0 16,2 0 0-16,-1 0 0 15,-1 0-1-15,-5 2 0 16,-5 18-3-16,-4 3-1 15,-2 4 5-15,3 1 3 16,2-4-3-16,4 2 1 0,1-6-2 16,1 0 2-1,3 0-3-15,3-3 5 0,0-4-4 16,6-3 1-16,0-2-6 16,2-6-1-16,0 2-7 15,0 0 6-15,0 5 7 16,2-2-1-16,12 4 1 15,3-3 1-15,4 0-1 16,4-1 1-16,4-1-10 16,6-3 10-16,5-3 0 15,11 0 1-15,5-5 0 16,-1-13 2-16,1-8-1 16,-9-7-2-16,-9-6-7 15,-9-7-6-15,-14-6-11 16,-5-3 10-16,-6 4 9 0,-4 1 5 15,0 7 17-15,0 9-5 16,0 8-2-16,0 6 14 16,0 2-12-16,0 0-2 15,0-3-9-15,0 4-1 16,-6-1 5-16,-2 3-1 16,-1 4-4-16,3 5 0 15,4 2 0-15,-2 4-1 16,4 0-1-16,0 0-1 15,0 0 2-15,0 0-14 16,0 27 5-16,0 22 8 16,0 17 4-16,0 15-1 0,0 9-1 15,4 2 3-15,7-2-2 16,5-9 5-16,-3-15-6 16,1-12-1-16,1-10 1 15,1-13 0-15,-3-12 2 16,0-7 0-16,1-7 0 15,-1-5 0-15,9 0 0 16,7-34-2-16,7-13-1 16,3-19-24-16,0-6 3 15,-8 3-9-15,-7 13 25 16,-8 20 6-16,-9 16 19 16,-7 9 8-16,0 9-16 15,0-1-4-15,0 1-1 0,0 2 0 16,0 0-5-16,0 0 1 15,0 0 1-15,0 0 0 16,-3 0-3-16,-12 2-8 16,-1 14 4-16,-4 10 3 15,3 4-1-15,3 8 1 16,3 0 1-16,6 2 0 16,5-2 0-16,0 1 0 15,0-9 0-15,19-2 1 16,0-6-1-16,4-8-13 15,1-4 9-15,3-7 2 16,9-3 2-16,12-9 6 16,15-24-6-16,1-9-3 15,-2-4 3-15,-14 1 0 0,-15 10 2 16,-17 11-1-16,-7 14 12 16,-7 8 1-16,-2 2-10 15,0 0-4-15,0 0-11 16,0 0 6-16,0 15-15 15,0 10 19-15,0 12 1 16,0-5-4-16,0 2 3 16,0 2 1-16,-7-13 0 15,-2-6-1-15,5-7-6 16,-1-6-2-16,5-4 9 16,0 0 2-16,0 0 2 0,0 0 6 15,0-14 3 1,14-20-7-16,8-11-6 0,5-5-16 15,-1 6 16-15,-5 13 5 16,-10 16 5-16,-7 10 10 16,-2 5-20-16,-2 0-2 15,7 0-16-15,0 1-10 16,2 13 19-16,-1-2 2 16,-1 2 4-16,0-4 3 15,0 3 0-15,-1-6 3 16,3 4-3-16,5-3-5 15,3 2-1-15,3-1 2 16,5 5 4-16,2 3 0 16,2-3 0-16,0 2-6 0,0-2-3 15,-5-6-12-15,-6-2 1 16,-7-2 1-16,0-4 16 16,-2 0 3-16,4-16 12 15,1-9 10-15,1-9-22 16,1-6 0-16,-5-6-3 15,1-2-7-15,-4 2 4 16,-3 6 6-16,-3 12 2 16,-2 16 32-16,0 6-10 15,0 6-9-15,0 0-15 16,0 0 0-16,-7 0-4 16,-9 6 1-16,-1 14 2 15,1 6 1-15,3 4 0 0,7 3-1 16,-2 5 1-16,8 2 5 15,0 0-2-15,0 0-3 16,0-4 3-16,0 1-3 16,14-6 0-16,1-8-3 15,5-2-4-15,5-8 5 16,2-7-4-16,4-6 2 16,0 0 4-16,3-13-1 15,-1-16-4-15,-4-10 5 16,0-10 4-16,-2 1-2 15,2 1 11-15,-3 4-10 16,-4 15 12-16,-5 7-5 0,-11 16 7 16,-4 5-15-1,-2 0-2-15,2 0-2 0,3 0-4 16,3 5 1-16,2 12 2 16,-1 8 0-16,-1-1 0 15,2 8 4-15,-4 3-1 16,1 5 2-16,-1-3-1 15,1-5-1-15,2-10-13 16,0-5-4-16,-3-8 5 16,1-5 5-16,-2-4 7 15,6 0 9-15,2 0-1 16,9 0-4-16,7 0-4 16,0 0 0-16,5 0-2 15,1 17 0-15,-1 10-10 16,-1 9 8-16,-2 1-4 0,-4-7-6 15,-4-8-16-15,-5-12 4 16</inkml:trace>
  <inkml:trace contextRef="#ctx0" brushRef="#br0" timeOffset="188932.0466">16958 14201 0 0,'29'-100'18'15,"-6"6"-2"-15,0 21 18 16,-7 25 36-16,-7 20-26 15,-5 16-18-15,-4 6-11 0,0 6-9 16,0 0-6 0,0 0-1-16,0 0-2 0,0 0 2 15,0 0-1-15,0 0-4 16,0 0 3-16,0 20-5 16,0 18-3-16,0 22 11 15,4 21 5-15,5 11 2 16,1 10-3-16,0 2-2 15,1-4-1-15,-1-3 2 16,-2-9-3-16,-3-12 0 16,-3-13 2-16,-2-13-3 15,0-20 1-15,0-6-28 16,0-15-48-16,-22-9-32 16</inkml:trace>
  <inkml:trace contextRef="#ctx0" brushRef="#br0" timeOffset="189111.6129">16944 14437 374 0,'0'0'85'0,"0"0"-65"16,0 0-20-16,149-15-53 15,-47 7-29-15,6-4 39 16,-8 1-73-16,-17-3 40 15,-27-8-7-15</inkml:trace>
  <inkml:trace contextRef="#ctx0" brushRef="#br0" timeOffset="190619.1068">12477 15709 32 0,'0'0'43'0,"0"0"-2"15,0 0 5-15,0 0 0 16,0 0-13-16,0 0-22 16,24-36-2-16,-17 24-8 0,-3 2-1 15,4 0-1-15,-4 2 0 16,-2-1-4-16,0 6 4 16,-2 0 1-16,0 3 0 15,0 0 3-15,0 0 6 16,0 0 2-16,0 0-5 15,0 0-6-15,0 0 0 16,0 0-2-16,0 0 0 16,0 0-1-16,0 0-3 15,-12 25-1-15,-9 19 7 16,-10 23 1-16,-10 12 9 16,1 7 2-16,0-1-3 15,3-10-8-15,2-4 3 0,2-9-3 16,7-7 9-16,3-11-6 15,7-17 4-15,10-13-7 16,4-10 1-16,2 1-1 16,0-5 2-16,0 0-1 15,0 0-1-15,0 0 0 16,0 0-1-16,0 0 0 16,0 0-10-16,0 0-6 15,0 0-5-15,0 0-10 16,0 0-14-16,0 0-21 15,4 0 0-15,10-27-10 16</inkml:trace>
  <inkml:trace contextRef="#ctx0" brushRef="#br0" timeOffset="191584.9458">12606 15662 6 0,'0'0'12'0,"0"0"2"15,0 0-5-15,0 0-7 16,0 0-2-16,0 0 1 16,18-29-1-16,-18 29 5 15,2 0 6-15,-2-6 7 16,2 3-3-16,-2 0 6 16,0 0-4-16,0 3 7 15,0 0 5-15,0-3-9 16,0 3-5-16,0 0-6 15,0 0-9-15,0 0-4 16,0 0 0-16,0 0 3 16,0 0-2-16,0 0 0 0,0 0 3 15,0 0 0-15,0 0 0 16,0 0-3-16,0 0-4 16,0 0 5-16,0 0 2 15,0 0 0-15,-11 0 2 16,-5-4-2-16,-6-2 0 15,2 3-4-15,2 2-15 16,3-3 2-16,3 4 9 16,1 0-9-16,3 0-2 15,3 0 5-15,2 0 14 16,3 0 0-16,0 0 4 16,0 0 9-16,0 0 3 15,0 0 6-15,0 0-1 0,0 0-5 16,0 0-1-1,0 0-3-15,0 0-4 0,0 0-2 16,0 0-6-16,0 0 1 16,0 0 3-16,0 0-4 15,0 0 0-15,0 0-4 16,0 0 4-16,0 0 0 16,0 9 0-16,14 18 10 15,7 8-1-15,2 9 4 16,9 10 12-16,-1 5-19 15,0 3 7-15,-2 0-3 16,-2-3-5-16,-5-9-1 0,1 2 6 16,-8-8-2-1,-3-2-4-15,-6-8 2 0,1-6-3 16,-3-6 0-16,0-9-3 16,-4 0 1-16,3-8 0 15,-3-4-1-15,0 4 0 16,0-5 1-16,0 0 0 15,0 0 1-15,0 0-2 16,0 0 0-16,0 4-2 16,0-1 2-16,0 2-1 15,0-4-14-15,0 2-11 16,0-2-5-16,0 3-5 16,0-4-3-16,0 0-19 15,0 0-23-15,0 0-4 16</inkml:trace>
  <inkml:trace contextRef="#ctx0" brushRef="#br0" timeOffset="191939.0882">12240 16092 18 0,'0'0'11'0,"0"0"2"16,0 0 13-16,0 0 1 0,0 0 7 15,0 0-2-15,-2-5-4 16,2 5-13-16,14 0-9 16,5 0-4-16,8 0 2 15,4 0-2-15,6 0 0 16,3 0-2-16,10-3 4 15,8-7-2-15,12-2-2 16,1-2 0-16,-6 0 0 16,-12 6-1-16,-19-2-19 15,-17 7-6-15,-10 3 3 16,-5 0-1-16,-2 0-13 16,0 0-27-16</inkml:trace>
  <inkml:trace contextRef="#ctx0" brushRef="#br0" timeOffset="192254.11">13112 16066 208 0,'0'0'40'0,"0"0"-40"15,0 0-40-15,0 0 11 16,0 0 9-16,0 0 2 0,129 0 18 16,-109 0 13-16,0 0 7 15,0 0-13-15,5 0-7 16,-1 0 1-16,0 0-3 16,-1 0-2-16,-3 0-2 15,-2 0-3-15,0 0 5 16,4 0 3-16,2 0-10 15,5 0-4-15,0 0-36 16,-2 0-19-16</inkml:trace>
  <inkml:trace contextRef="#ctx0" brushRef="#br0" timeOffset="192502.6227">13261 16226 42 0,'0'0'94'0,"0"0"-66"16,0 0-14-16,0 0 6 15,0 0-4-15,0 0 0 16,-2 0-1-16,24 0 2 16,11 0-17-16,12 0 7 15,9 0-7-15,-3 0-7 16,2-8-26-16,-3 2-9 15,-8-2-15-15,-9 4-7 16,-6-2-2-16</inkml:trace>
  <inkml:trace contextRef="#ctx0" brushRef="#br0" timeOffset="193235.5632">14150 15356 211 0,'0'0'5'16,"0"0"-5"-16,0 0-40 15,0 0-13-15,0 0-2 0,0 0 30 16,-11 0 24-1,4 18 1-15,-9 4 14 0,-1 9 5 16,-1 8-7-16,-2 7-8 16,8 3-1-16,4 5-3 15,6-8 1-15,2 2 3 16,0-3-3-16,0-6 0 16,0 1-1-16,0-4-1 15,0-3 1-15,0 1 0 16,-19-7-1-16,-5-4-6 15,-2-1 6-15,-11-4-1 16,-5-4 2-16,-2-2 3 0,4-8-2 16,6-2 5-1,13-2 9-15,5 0 6 0,5 0-2 16,1 0 0-16,4-6-3 16,1-6-8-16,5 6 0 15,0-2 0-15,0-6 7 16,13-5-6-16,16-2-9 15,12-2 0-15,10 5 0 16,5 2 1-16,-3 10 8 16,-1 6-6-16,-6 0 4 15,-6 0-4-15,1 10-3 16,-4 11-3-16,-3 2 3 16,-5 7 3-16,-4 3-2 15,-4 7-1-15,-3 4 0 16,-7 10 1-16,1 16 5 0,-4 13 1 15,-1 9 5-15,3-2-4 16,0-6 6-16,5-8-9 16,-1-9-1-16,1-13-2 15,-3-12-1-15,-3-12-1 16,-1-8 0-16,-1-12 2 16,-2-2-2-16,0-4-6 15,-3-4-26-15,-2 4-2 16,0-4-22-16,0 0-15 15,0 0 1-15</inkml:trace>
  <inkml:trace contextRef="#ctx0" brushRef="#br0" timeOffset="193881.3834">14685 15825 10 0,'0'0'22'16,"0"0"-18"-16,0 0-4 16,0 0 0-16,0 0 0 15,0 0 23-15,44-42 29 16,-44 42-14-16,0 0-13 16,0 0-7-16,0 0-9 15,0 0-7-15,0 0 0 16,0 0 1-16,0 0-1 15,0 0 6-15,0 0-2 16,0 0 1-16,0 0 3 0,0 0-3 16,0 0 1-1,0 0-4-15,0 0 4 0,0 0-8 16,0 0 0-16,0 0-4 16,0 0 2-16,0 15-3 15,2 12 5-15,8 9 1 16,-4 16 3-16,1 7 0 15,-3 3 0-15,-2 0-1 16,-2-4-1-16,0-4 0 16,0-14 1-16,0-12-3 15,0-11 0-15,0-12 1 16,0-5 3-16,0 0-1 16,0 0-2-16,0 0 3 15,0 0-4-15,2 0 0 0,-2 0-8 16,0 4-10-16,0-4-8 15,0 0-7-15,0 0-27 16,0 4-9-16</inkml:trace>
  <inkml:trace contextRef="#ctx0" brushRef="#br0" timeOffset="194234.0521">15166 16146 20 0,'0'0'49'16,"0"0"12"-16,0 0-15 15,0 0-27-15,0 0-19 16,0 0 0-16,-3 0-9 16,-10 27-2-16,-9 18 9 15,-5 13 2-15,3 9 0 16,-3-1 1-16,3-8 0 16,3-13 0-16,-3-1-1 15,4-7 0-15,0-7-17 0,5-7-29 16,1-10-7-16,3-3-7 15</inkml:trace>
  <inkml:trace contextRef="#ctx0" brushRef="#br0" timeOffset="195065.8819">15364 15737 20 0,'0'0'24'15,"0"0"-5"-15,0 0-12 16,0 0 16-16,0 0-6 16,116-60-3-16,-80 51-7 15,6 9-3-15,-2 0-3 16,1 0-1-16,-2 0 0 16,-7 9-2-16,-6-1 0 15,-11 2 2-15,-5 4-1 16,-8-2-2-16,-2 12-7 15,0 8 5-15,-31 10 5 0,-12 8 6 16,-7 8-6 0,-2-5 0-16,4-3-1 0,0-1 1 15,6-4 1-15,1-9-1 16,6-2 3-16,6-5-3 16,10-12 0-16,5-9 0 15,9-2-4-15,3-2 5 16,2-4-1-16,0 0 13 15,0 0 2-15,0 4-9 16,9 1 1-16,9 1 15 16,11 1 2-16,2-3-8 15,11-4-7-15,8 0-1 16,6 0 1-16,3 0-5 16,1 0 2-16,0 0-3 15,-8 0-3-15,-15-8 7 0,-12 5-7 16,-14 3 2-16,-6-2 1 15,-5 2-1-15,2 0 0 16,-2 0-2-16,0 0 0 16,0 0-8-16,0 0-13 15,0 0-10-15,0 0-10 16,0 0-6-16,0 0-15 16,0 0-5-16</inkml:trace>
  <inkml:trace contextRef="#ctx0" brushRef="#br0" timeOffset="195357.4246">15979 16234 166 0,'0'0'71'16,"0"0"-25"-16,0 0-40 15,0 0-6-15,0 0-21 16,0 0-9-16,7-24 22 15,-7 24 8-15,0 0 1 16,0 0 1-16,0 0-2 16,0 8-11-16,-9 18 5 15,-9 18 6-15,-5 11 2 16,4-1-2-16,1-6 1 0,3-2-1 16,3-8 1-16,3-6-1 15,3-10-3 1,-3-4-35-16,2-4-27 0,0-10-26 15</inkml:trace>
  <inkml:trace contextRef="#ctx0" brushRef="#br0" timeOffset="196033.5429">16106 15815 13 0,'0'0'6'0,"0"0"9"15,0 0-15-15,138-84 0 16,-73 57-5-16,4 2 5 16,-4 7 0-16,-9 8 12 15,-8 2 2-15,-9 8-8 16,-16 0-6-16,-4 0-1 15,-13 0-4-15,-4 16 3 16,-2 2 2-16,0 9 1 16,-8 6 7-16,-17 5-4 15,-8 2-2-15,-1 0-2 16,-1-3 0-16,1-10 0 16,8-4 2-16,3-7 2 0,6-6-3 15,5-5-1 1,6-2 1-16,3-3 5 15,3 0-6-15,0 0 10 0,0 0-7 16,0 0 5-16,13 0 8 16,18 0-4-16,12-4-8 15,6 0-4-15,0 4 0 16,-5 0-1-16,-5 0 1 16,-11 0 0-16,-8 8 0 15,-11 2-6-15,-6-3 3 16,-3 4-3-16,0-3 0 15,-14 6 6-15,-13 8 13 16,-4 0-4-16,0 10-8 0,-4 3 1 16,-1 9-1-1,-2-2 1-15,-4 2-1 0,0-5-2 16,-6-7 2-16,0-5 2 16,-4-5 0-16,4-16 0 15,7-2 0-15,10-4 0 16,11 0 12-16,7 0 0 15,6 0-2-15,3 0-12 16,4 0-1-16,0 0-2 16,0 0-25-16,0 0-21 15,6 0-39-15</inkml:trace>
  <inkml:trace contextRef="#ctx0" brushRef="#br0" timeOffset="196746.4969">16890 15544 22 0,'0'0'31'16,"0"0"-10"-16,0 0-21 16,0 0 0-16,0 0 1 0,118-10 3 15,-95 10 5-15,-3 0 4 16,-3 0-2-16,2 0-3 16,-4 4-5-16,1 15 2 15,-3 8-2-15,-1 13-2 16,-6 13 10-16,-4 9 1 15,0 5-7-15,1 2-4 16,3-2 0-16,8-10-1 16,3-4 0-16,4-18 4 15,1-8-2-15,2-10 0 16,1-6-2-16,1-11 5 16,-1 0 5-16,-4-8-8 0,-2-20 2 15,-1-8-3-15,-5-12-2 16,-1-1-3-16,-10 7-5 15,-2 7 9-15,0 8 20 16,0 13-7-16,-7-2-13 16,-11 6-1-16,-2 0-3 15,-5 6 2-15,4 0 1 16,-4 4-3-16,2 0 4 16,1 4 1-16,-4 14-1 15,-1 18-1-15,0 8 1 16,0 11 1-16,3 7 5 15,1 10 4-15,8 3-7 16,-1 6 4-16,9 4 2 0,3-5 4 16,4-4-7-1,0-10-4-15,0-2 4 0,0-6 1 16,0-5-7-16,0-9 1 16,-22-2 0-16,-14-8-1 15,-20-2 2-15,-17-4-2 16,-14-6-11-16,-9 0-27 15,-6-5-41-15,1 2-37 16</inkml:trace>
  <inkml:trace contextRef="#ctx0" brushRef="#br0" timeOffset="198477.566">14932 15718 3 0,'0'0'6'15,"0"0"-3"-15,0 0-1 16,0 0 1-16,0 0-1 16,0 0-1-16,-14-2 1 15,12 2 2-15,2-4 5 16,0 4-9-16,-2 0-3 15,0 0 1-15,-3 0 2 16,-1 0 0-16,-6-3 1 16,4 3-1-16,-3-5 5 0,-3 0 1 15,3 1 1-15,2 0 1 16,3 4 9-16,3-4 2 16,1 2-6-16,0 2-1 15,2 0-5-15,0 0-2 16,0 0-4-16,0 0 4 15,0 0-3-15,0-2 4 16,4 0 5-16,21 0-5 16,10-4-6-16,17 1 1 15,8-1-1-15,9 3 11 16,11-1-6-16,5 0-4 16,9-2 0-16,-1-2 0 15,-1 4 2-15,-3-2-3 0,-10 0 0 16,0 0 0-1,-8 2 0-15,-4-6 1 0,-3 2-1 16,1-1 0-16,-1-1-1 16,-2 2 4-16,-6 3-6 15,-8 1 3-15,-13-1 0 16,-10 5-2-16,-10 0 2 16,-9 0-1-16,-2 0-4 15,-4 0 5-15,0 0 3 16,0 0-3-16,0 0-4 15,0 0 4-15,0 0 0 16,0 0 0-16,0 0 0 0,0 0 0 16,0 0 0-16,0 0 0 15,0 0 9-15,0 0-6 16,0 0-1-16,0 0 13 16,0 0-9-16,0 0-5 15,0 0 1-15,0 0-3 16,0 0 1-16,0 0 0 15,0 0-1-15,-4 0-5 16,-9 0 5-16,-13-4 1 16,-12 0-4-16,-4 3 2 15,-7 1-2-15,-3-3 2 16,-3 3 2-16,-7 0-1 16,-8 0 1-16,-3 0-2 0,-4 0 2 15,2 0-1-15,6 3-1 16,5-2-2-16,8 3 1 15,4 0-2-15,10 5 5 16,7-8 0-16,2 8-1 16,8-6-5-16,7 2-7 15,11-4 4-15,5-1 2 16,2 0 5-16,0 0-5 16,0 0-4-16,9 3-15 15,18 2 12-15,12 4 9 16,11-4-20-16,6 4-23 15</inkml:trace>
  <inkml:trace contextRef="#ctx0" brushRef="#br0" timeOffset="199527.1189">18292 15712 11 0,'0'0'30'0,"0"0"4"16,0 0 5-16,0 0-11 16,0 0-27-16,0 0-1 15,-54-79 0-15,50 75-1 16,0 4 1-16,-3 0-3 16,3 0 3-16,-4 0-3 15,2 0-7-15,-3 8 6 16,1 17 2-16,2 12-1 0,4 5 3 15,2 6 0-15,0 0 3 16,25 7-1-16,4-5 1 16,0 1-2-16,-4-1-1 15,-8-9 0-15,-5-9 2 16,-8-2-1-16,-4-8-1 16,0 2-1-16,-35 2 1 15,-19 0 1-15,-17 3 4 16,-5-8-1-16,7 2-1 15,6-11-6-15,14-11 3 16,11-1-1-16,9 0-1 16,14 0 2-16,6-6 3 0,9-1 7 15,0 1 3-15,0-3 7 16,5 1-2-16,19 2-3 16,9-2-15-16,10 8-2 15,-1 0 1-15,1 0-2 16,-3 8 2-16,-1 10 1 15,-1 5-2-15,1-1 2 16,-4 6 6-16,-4 2 0 16,-2 2-4-16,-9 8 1 15,-2 8-1-15,-7 8 4 16,1 10 9-16,-4 1-8 16,1-1-2-16,0-2-5 15,0-10 3-15,2-6-2 0,-3-12 0 16,2-5-1-16,-3-14 0 15,-3-11-4-15,-2-2-12 16,-2-4-6-16,0 0-11 16,0 0-18-16,0-32-30 15</inkml:trace>
  <inkml:trace contextRef="#ctx0" brushRef="#br0" timeOffset="200383.4933">18461 15861 22 0,'0'0'7'0,"0"0"-2"15,0 0 0-15,0 0-3 16,0 0-2-16,0 0 14 0,51-32 17 15,-42 28-5-15,3-2-9 16,7 2-14-16,6 0 1 16,4-1-8-16,0 5 8 15,2-2-5-15,-4 2 1 16,-4 0-3-16,-10 0 3 16,-5 0-1-16,-8 0 0 15,0 0 1-15,0 0 5 16,0 0-3-16,0 0-2 15,0 0-2-15,2 2-2 0,10 17-1 16,-3 4 5 0,-3-2-3-16,-4 6 2 0,-2 4-8 15,0-3 9-15,-17 7 0 16,-18-7 3-16,-8-3-3 16,3-6 0-16,2-7 1 15,11-6 0-15,11 1 0 16,8-7 2-16,8 0-2 15,0 0-1-15,0 0 1 16,0 0 10-16,0 0-4 16,0 0 1-16,0 0-3 15,10-7 2-15,15 1-7 16,4 2-3-16,4 4 0 16,10 0 0-16,-1 0 1 0,0 17 1 15,-3 2-1-15,-8-1-3 16,-7 0 4-16,-6 0 0 15,-7 1-2-15,-9-4 3 16,-2 1-2-16,0 5 2 16,-28 10 1-16,-17 5 4 15,-11-1 0-15,-4-3-4 16,5-9-1-16,3-2 2 16,9-7 1-16,6 0-3 15,1-10 3-15,5 2-2 16,2 2 1-16,10-4-2 15,3-1 0-15,7-3-9 16,5 5-18-16,4-5-51 0</inkml:trace>
  <inkml:trace contextRef="#ctx0" brushRef="#br0" timeOffset="200697.0352">19235 16230 208 0,'0'0'50'0,"0"0"-44"16,0 0-6-16,0 0-13 16,0 0-10-16,0 0-10 0,6-36 22 15,-6 36 9-15,0 0 0 16,0 14 0-16,0 14 2 15,-16 24 0-15,-1 7 6 16,-6-1 1-16,3-1-7 16,1-7 1-16,0-13 0 15,9-7-1-15,0-8 1 16,6-4-1-16,-1-10-8 16,1 2-44-16,-7-5-33 15</inkml:trace>
  <inkml:trace contextRef="#ctx0" brushRef="#br0" timeOffset="201231.0418">19198 16034 211 0,'0'0'6'0,"0"0"-12"16,0 0-19-16,0 0-33 15,0 0 28-15,0 0-12 16,43-79 42-16,-23 60 38 16,2-2 6-16,3 4-23 15,4-2-12-15,0 5-9 16,0 4 0-16,0 7-1 16,-2 3-2-16,-3 0 1 0,-2 0 1 15,-4 0-1-15,-2 4 0 16,-5 9 2-16,-4-1-6 15,-3 5 6-15,-4 8-1 16,0 6-1-16,-8 8 2 16,-22 4 1-16,-5 5-1 15,-4-1 0-15,4 1 4 16,2-1-4-16,8-11 0 16,5-5-2-16,6-7 2 15,10-12 0-15,0-3 2 16,2-9-2-16,2 0 0 15,0 0 1-15,0 0 8 16,0 0 3-16,8 0-2 16,19 5-1-16,13-5 1 15,7 0-1-15,2 0-8 0,2-14 5 16,-7-4-4-16,-3 5-1 16,-10 3-1-16,-2 2-3 15,-9 4 3-15,-2-1-16 16,-7 5-33-16,-7 0-43 15</inkml:trace>
  <inkml:trace contextRef="#ctx0" brushRef="#br0" timeOffset="201502.0802">19874 16070 229 0,'0'0'84'0,"0"0"-70"15,0 0-14-15,0 0-14 16,0 0-18-16,0 0 28 16,0-4-17-16,0 4 20 15,0 0-2-15,0 18-6 16,0 18 9-16,-11 17 0 16,-2 8 0-16,-1 7 4 15,-1-2-3-15,1-7-2 16,1-18-3-16,3-5-20 15,2-15-11-15,1-7-30 0,1 1-19 16</inkml:trace>
  <inkml:trace contextRef="#ctx0" brushRef="#br0" timeOffset="202077.5874">20054 15892 186 0,'0'0'55'16,"0"0"-55"-16,0 0-13 15,0 0-18-15,141-44-7 0,-101 38 17 16,-7-1 21 0,0 1 21-16,-4 2 1 0,3 0-17 15,-3 4-5-15,-5 0-1 16,-6 0-2-16,-4 0-5 15,-8 8-2-15,-4 11 8 16,-2 2-3-16,-4 8 5 16,-27 9 0-16,-11-2 0 15,-6 0 0-15,4-8 0 16,4-2 0-16,11-8-2 16,9-5 1-16,8-4 0 15,6-5 1-15,6-4 0 16,0 0 6-16,0 0-5 15,0 0-1-15,0 4 2 16,20-2-1-16,9 2 2 0,9 4 5 16,0-3-8-1,-5 2 0-15,-6 3 0 0,-5 4 0 16,-3-1 0-16,-9-5-2 16,-1 7 2-16,-7-3-2 15,-2 3 0-15,0 2 2 16,0 1 0-16,-15 8-2 15,-12 11 4-15,-8-6-2 16,-10 8 2-16,0-3 0 16,0-12 1-16,6-2-3 15,10-6 1-15,6-6-1 16,8-5 0-16,-1-3-13 0,5-2-5 16,2 0-24-1,0 0-25-15</inkml:trace>
  <inkml:trace contextRef="#ctx0" brushRef="#br0" timeOffset="203263.5209">20806 15362 22 0,'0'0'35'16,"0"0"-11"-16,0 0-13 15,0 0-6-15,0 0-5 16,0 0 1-16,60 0-1 16,-52 0 2-16,-3 0 3 15,-1 0 3-15,3 12-7 0,0 10 3 16,-1 12-3-16,-1 16 5 15,-5 13-2-15,0 5-1 16,0-2 2-16,0-6-3 16,0 1 2-16,0-4-3 15,0-3 2-15,0-8-3 16,2-5 1-16,16-7-1 16,2-8 0-16,0-8 3 15,-1-5 0-15,-2-8 2 16,-7-5-2-16,-2 0 10 15,-4 0-2-15,-2-18 16 16,-2-13-11-16,0-4-14 16,0 3-2-16,0 10 17 0,0 4-2 15,0 5-5-15,-2 5-2 16,-2 6-4-16,2 2-4 16,2 0-4-16,-4 0-1 15,2 0 0-15,-6 0-2 16,-11 23-1-16,-4 14 8 15,-11 20 0-15,1 11 1 16,2 13 4-16,0 11-5 16,-2 2 4-16,2 3-3 15,3-10 2-15,4-9-2 16,1-9 5-16,5-16-6 16,5-9 3-16,6-7-3 0,3-19 1 15,4-6-1-15,0-12-11 16,0 2-5-16,-2-2-1 15,-14 0-6-15,-11 0-31 16,-17 0 7-16,-10 0-21 16</inkml:trace>
  <inkml:trace contextRef="#ctx0" brushRef="#br0" timeOffset="204777.3953">22347 15679 9 0,'0'0'17'16,"0"0"-2"-16,0 0-6 15,0 0-3-15,0 0 12 16,0 0 9-16,0 0-12 15,-9 0-9-15,-18-2-6 16,-9-13-5-16,-6 12-2 16,1-1 1-16,-2 4 6 15,1 0-1-15,4 0-2 16,-3 18 0-16,8 0 3 16,8 0-4-16,10 4 2 15,9-8-4-15,6 2-1 0,0-2 7 16,0 4 0-16,6 0 0 15,11 4 4-15,4 0-1 16,6 0-2-16,2 3 0 16,4 0 0-16,-6-3-1 15,-3 5-1-15,-13-5 1 16,-9 2-1-16,-2-3-4 16,-17 6 5-16,-30-1 0 15,-13 2 7-15,-9-6-4 16,6-8 0-16,10-1-2 15,15-9 3-15,9-2-4 16,11 0 1-16,7-2 3 16,9 0 12-16,2 0 3 0,0 0 10 15,0 0-6-15,0 0-6 16,11 0-7-16,7 0-8 16,9 0 2-16,2 0-4 15,2 0-1-15,0 5 1 16,-2 13-4-16,2 8 3 15,-2 6-6-15,-3 17 7 16,1 8 5-16,-6 6-2 16,-3 10 10-16,-5-6-2 15,-7-1-7-15,-4 2 0 16,-2-1 3-16,0-2-5 16,0-6-1-16,0-5-1 0,0-10 2 15,0-4-1-15,0-12-2 16,0-10-1-16,0-6-11 15,0-7-3-15,0-5 3 16,0 0 1-16,0 0-11 16,0-23-27-16,16-17-35 15</inkml:trace>
  <inkml:trace contextRef="#ctx0" brushRef="#br0" timeOffset="205641.6018">20578 16177 18 0,'0'0'14'0,"0"0"-12"0,0 0-2 15,0 0 3-15,0 0 3 16,0 0-6-16,0 0 10 15,0 0 4-15,0 0 4 16,0 0-4-16,0 0-9 16,0 0 2-16,0 2-6 15,0 5-1-15,0 3 1 16,-2 17 0-16,-5 8 10 16,-4 13 9-16,-5 2-16 15,-2 3 0-15,-4 0-3 16,0-9 1-16,2-1-2 15,0-5 3-15,6-6-3 16,6-9-21-16,1-2-17 0,1-11-18 16</inkml:trace>
  <inkml:trace contextRef="#ctx0" brushRef="#br0" timeOffset="206420.9154">20806 15848 7 0,'0'0'31'16,"0"0"-8"-16,0 0-4 16,0 0-5-16,0 0-5 0,0 0-6 15,0 0-2-15,0 0 5 16,0 0-5-16,0 0 8 16,0 0 4-16,0 0 1 15,0 0-1-15,0 0 3 16,0 0-7-16,0-5-2 15,0 5-1-15,0 0-2 16,0 0-2-16,0 0 1 16,0 0-3-16,0 0 2 15,0 0-2-15,0 0-4 16,0 5 1-16,0 16-1 16,0 15 4-16,0 5 11 0,-4 6-4 15,-2-3-1-15,0 3-3 16,-3-7 4-16,2 0-5 15,2 0 2-15,1-8-2 16,2-1 5-16,0-10-5 16,-1-7 0-16,1-5-1 15,2-9 0-15,0 0 1 16,0 0 1-16,0 0 4 16,0 0 1-16,0 0-4 15,0 0-3-15,0 0 0 16,0 0 0-16,0 0-1 15,0 0 0-15,0 0 0 16,0 0 0-16,0 0-12 16,0 0-8-16,0 0-9 15,0 0-21-15,0 1-11 0,0-1-13 16</inkml:trace>
  <inkml:trace contextRef="#ctx0" brushRef="#br0" timeOffset="208114.9162">22307 15980 16 0,'0'0'22'0,"0"0"8"16,0 0-5-16,0 0-6 16,0 0 1-16,0 0-5 15,26 0-5-15,-12 0-7 16,4 0-3-16,-4 0 13 15,5 0-13-15,4-3 3 16,8 2 0-16,4-2-3 16,1 3 1-16,-3 0-1 15,-2 0 0-15,-4 0 2 16,-2 0-2-16,0 0 0 0,-10 0 0 16,1 7-1-1,-8-1 1-15,-3-2-3 0,-1 2-1 16,-1 2 0-16,-3 4 4 15,0 2-3-15,0-7 0 16,0 8 3-16,0-1 0 16,0 4 4-16,-7 4-4 15,-11 3 0-15,-2 4 5 16,-5 1-4-16,4-2 0 16,-2-2-1-16,3 3 0 15,0-4 0-15,4-6-2 16,3-7 2-16,4-3 0 15,4-9 0-15,5 0 1 16,0 5-1-16,0-5 2 16,0 0 0-16,0 0-2 0,0 0 2 15,0 0-1-15,0 0 2 16,0 0-1-16,0 0-2 16,0 0 3-16,0 0 1 15,0 0 0-15,0 0 3 16,0 0-1-16,5 0-2 15,6 0 4-15,7 0-6 16,4-5-1-16,5-3 0 16,0 7-1-16,-2 1 0 15,1 0 0-15,-2 0-3 16,1 0 3-16,-5 0 0 16,-4 0-4-16,-6 5 4 0,-2 4-1 15,-4-5-1-15,-2 1-1 16,-2-1 1-16,0 5-4 15,0-6 5-15,0 8 1 16,2-2 1-16,-2 8-1 16,0 5 0-16,0-4 1 15,0 4-1-15,0-2 0 16,0-3 1-16,0-4 0 16,0-1-1-16,-13-2 0 15,-3 5-1-15,-4-4 1 16,-4 7 4-16,-3-3-4 15,-2-7 1-15,2 5-1 16,3-7 2-16,-1-2-2 0,4 0 3 16,-6-4-2-16,-5 4 1 15,3-4 0-15,0 0 0 16,3 0 0-16,5 0 0 16,2 0-1-16,3 0-1 15,1 0 3-15,1 0 0 16,3 0 1-16,4 0 0 15,0 0 0-15,3 0-3 16,-5 0-2-16,3 0 1 16,-1 0-3-16,2 0 3 15,5 0 0-15,0 0-9 16,0 0 2-16,0 0-3 16,0 0-4-16,0 5-8 15,0-1 3-15,0 1 6 0,0 3-7 16,0 6-24-16,9-1-4 15,18 5 11-15</inkml:trace>
  <inkml:trace contextRef="#ctx0" brushRef="#br0" timeOffset="209495.5775">23120 16120 5 0,'0'0'19'15,"0"0"-4"-15,0 0 5 16,0 0-4-16,0 0 0 15,0 0-1-15,5-10-2 16,-3 10 2-16,2-4-4 16,5-6-5-16,7 1 3 15,4 1-7-15,0-1-1 16,0 5-1-16,0 0 5 0,-2-2 1 16,2 4-6-1,-3 2 0-15,0 0 1 0,-2 0-1 16,3 0 0-16,-1 0-1 15,-1 4 0-15,-1 4 0 16,-1 2 1-16,-3 1-2 16,-1 4 0-16,-4 3-2 15,-4 4 4-15,-2 0 0 16,0 6 0-16,0 3 0 16,-4 0 0-16,-14 3 0 15,-5-1 2-15,4-6 0 16,-4-1-2-16,-2 5 2 15,1 1 0-15,-7-2-2 16,2 2 0-16,-3 0 1 16,4-2-1-16,6-8 0 0,1 0 2 15,8-8-2-15,4-4 0 16,5 3 0-16,-1-4-1 16,-1 5 1-16,4-2 1 15,-3 3 0-15,3-8-1 16,2-2 2-16,0-4-2 15,0-1 0-15,0 0 6 16,0 0 4-16,0 0 8 16,0 0-6-16,0 0-3 15,0 0-7-15,0 0 0 16,0 0-3-16,0 0 2 16,0 0 0-16,0 4-1 0,0-4 0 15,0 0 0-15,0 0 0 16,0 0 0-16,0 0 1 15,0 0 1-15,0 0-2 16,0 0 2-16,0 0 0 16,0 0 0-16,2 4 6 15,16-4-2-15,11 5 0 16,8-1-5-16,13-3 0 16,10 2-1-16,9-2 0 15,5-1 1-15,1 4-1 16,-2-4 1-16,-5 0 1 15,-10 5 0-15,-18-1 0 16,-13-4 6-16,-14 3 0 0,-9-3 0 16,-2 0-3-1,-2 0-5-15,0 0-2 0,0 0 2 16,0 0 0-16,0 0 0 16,0 0-3-16,0 0-22 15,0 0 0-15,0 0-4 16,0 0-6-16,0 0-14 15,0 0-20-15,0 0 11 16</inkml:trace>
  <inkml:trace contextRef="#ctx0" brushRef="#br0" timeOffset="210441.0677">24336 16210 32 0,'0'0'11'0,"0"0"-11"15,0 0 12-15,0 0-5 16,0 0 7-16,0 0 27 0,3-60 1 16,-3 52 4-1,0 2-22-15,0 1-15 0,0 5-9 16,0 0 0-16,0 0 0 16,0 0 4-16,0 0-3 15,0 0 0-15,0 0-1 16,0 0 5-16,0 0-4 15,0 0-1-15,0 0-1 16,0 0-4-16,0 0 0 16,0 0-2-16,0 0 1 15,0 21-6-15,-9 19 6 16,-4 18 6-16,-1 16 0 16,1-1 2-16,-1 3 0 15,6-14-2-15,-5-8 1 0,-1-6 2 16,5-8-2-16,-3-8 0 15,8-10 4-15,0-4 1 16,2-5-3-16,2-12 0 16,0-1-3-16,0 0 2 15,-5 0-4-15,-3 0-5 16,-15 0-20-16,-4 0-24 16,0-14-43-16</inkml:trace>
  <inkml:trace contextRef="#ctx0" brushRef="#br0" timeOffset="211197.4197">24368 16034 210 0,'0'0'8'15,"0"0"-8"-15,0 0-21 16,0 0 4-16,107-107-20 15,-85 93 37-15,2-3 2 16,-3 0 39-16,-4 3-1 16,-1 4-24-16,-3 3-9 15,-1 1-7-15,-1-1 0 16,-3 5 1-16,4-2-1 16,-6 4 0-16,1 0-1 0,-5 0 1 15,-2 0-8-15,8 0 6 16,0 23-6-16,5 21 2 15,3 18 6-15,-3 14 1 16,-4 10-1-16,0 8 0 16,-2-2-1-16,2-11-5 15,0-13-3-15,6-19-14 16,1-14 11-16,2-18 7 16,-5-6 5-16,-4-7 9 15,-5-4-4-15,-1 0 5 16,5 0 2-16,4-23 1 15,5-16-13-15,-1-3 0 16,-3 2 0-16,-6 1 12 16,-7 12-1-16,0-4-4 15,0 3-7-15,-11 6-2 0,-6 9-3 16,1 0 5-16,-3 11-3 16,-2 2-3-16,-8 0 1 15,-12 28-1-15,-3 9 4 16,-2 11 2-16,-2 5 0 15,6 6 0-15,4 7 5 16,2 2-1-16,7 7 8 16,8 7-9-16,2-2 3 15,9 3 0-15,2-2-4 16,6-5 4-16,2-9 0 0,-2-4 1 16,-2-6-1-1,-3-11 9-15,-9 2-5 0,-8-8-5 16,-19 5 3-16,-19-10-2 15,-18-2-5-15,-9-12-1 16,4-2 0-16,5-5-2 16,4-6-11-16,2-8-12 15,1 0-1-15,4 0-17 16,9 0 4-16,13 0-15 16,9-4-3-16,11-6-12 15</inkml:trace>
  <inkml:trace contextRef="#ctx0" brushRef="#br0" timeOffset="214025.3603">24295 17427 13 0,'0'0'0'0,"0"0"-13"0,0 0 13 15,0 0 0-15,0 0 3 16,0 0 38-16,-25-26-30 15,-9 0-11-15,-17 2 0 16,-16 2-1-16,-10-3 1 16,-8 6 0-16,4 1 3 15,6 0 10-15,-6 10 2 16,2-2-14-16,-11 6 0 16,-1 0 15-16,-2-1-7 15,-3-1-7-15,-9-1 3 16,-6-3-2-16,-7-2 4 15,-5-3 3-15,0 8-5 16,1-3 7-16,-1 6 0 0,-1 4-12 16,3 0 0-1,-1 0 2-15,3-5 0 0,-1 0-2 16,-7-3 0-16,-14-10 1 16,-15-5 0-16,-8-7-1 15,-1-2 4-15,16 0-4 16,18 6 14-16,17-2 13 15,8 6-15-15,2 4-11 16,-2 2-2-16,0-2-2 16,6-5 3-16,2 2 2 15,1-3-2-15,0 2 0 16,9 0 0-16,9 8 2 0,13 5-1 16,3 5-1-1,3 3-2-15,-2-2 0 0,-5 2-1 16,-3 1 0-16,-3-9 2 15,0 5-3-15,1 4 2 16,9-4 2-16,9 4 3 16,2 0-3-16,0 0-1 15,2 0 0-15,-6 0 0 16,0 0 1-16,-2 0 0 16,-2 0 0-16,4 0-2 15,-2 0 2-15,5 0 0 16,-3 0-1-16,-4 0 1 15,-2 0 0-15,-1 0 3 16,-1 4-2-16,-1 0-1 16,3 1-1-16,0-1 1 0,-1-4 1 15,3 0-1-15,0 0 0 16,-3 0 0-16,-4 0-5 16,-6 0-4-16,-10 0 3 15,-5-13-10-15,-7 3-1 16,2-6 15-16,9 6 2 15,1 0 2-15,4 2 7 16,0 4-9-16,-2-1-3 16,4-4-1-16,-2-1 4 15,0 2 4-15,-4-5-4 16,-6 8-2-16,2-7 2 16,5 6 0-16,6-2 4 0,5 4-2 15,-1-2-1-15,-4 6 0 16,-4-4-1-16,-4-1 0 15,-3 3 0-15,-5-9 2 16,-8-1-2-16,-7 6 3 16,-5-2 0-16,6 3-3 15,14 5 0-15,21 0-2 16,13 0 1-16,2 9-2 16,-2 9-9-16,-4-3-5 15,-5-2 2-15,-4-1 15 16,-7-4 0-16,-5 3 0 15,-3-8 0-15,-1 1 2 16,6-4-1-16,12 0 3 0,11 0 5 16,7 0-3-1,7 0-5-15,2 0-1 0,1 0-3 16,-3 0 3-16,-1 0 1 16,-6 0 1-16,-11 0-2 15,-1 0-2-15,-1-4 2 16,-6 1 2-16,1-2 0 15,-2-3-2-15,-1 6-2 16,1-6 2-16,2 0 3 16,3 2-3-16,-11-1 2 15,6 1-2-15,3-3 2 16,10 5 4-16,18-4 18 0,15 6-10 16,13-2-4-1,8 4-10-15,4 0 1 0,0 0-1 16,0 0 1-16,0 0-1 15,0 0 0-15,0 0 0 16,0 0-1-16,0 0-1 16,0 0-3-16,0 0 0 15,0 0-1-15,0 0 2 16,0 0 1-16,0 0 0 16,0 0-1-16,0 0 3 15,0 0-4-15,0 0 3 16,0 0-1-16,0 0 2 15,0 0 1-15,2 0-2 0,23 0 2 16,13 0 2 0,9 4 1-16,3 2-3 0,2-2 6 15,-3 0-6-15,0-4 2 16,2 4-2-16,10-4 0 16,14 0 2-16,16 0-2 15,17 0 0-15,12 0 0 16,5 0 1-16,-5 0 10 15,-5 0-10-15,-5 0-1 16,-6 5-3-16,-1 12 3 16,0 3-3-16,4 1-10 15,4 2-12-15,7-1 2 0,9-4 8 16,14-4 14 0,13-1 2-16,1-10 5 0,1 2 14 15,-6-5-3-15,-13 5-5 16,-5-1-11-16,-4 5-1 15,-4 5 1-15,-1-1-1 16,2 6 0-16,1-3-1 16,3 2 0-16,9 0-1 15,9 4 2-15,5-8 2 16,-9 0 0-16,-10-3-4 16,-17 0 3-16,-13-1-2 15,-10 2-1-15,-6-6-3 16,0 3 1-16,0-7 2 15,7 3-3-15,6-1 5 16,4-4 3-16,8 0-2 0,4 0 1 16,2 0-1-1,-3 0 8-15,-7 0-9 0,-15 0-2 16,-13 0-1-16,-10 0 3 16,-8 0 0-16,3 0-1 15,-1 0 5-15,5 0-7 16,5 0 6-16,2 6 0 15,2 2 2-15,4 2 5 16,5-1-5-16,-2-2-1 16,2 3-3-16,-1 4 1 15,3-6-2-15,-2 3 0 16,-2 0 0-16,-7-5 0 16,0 6-1-16,-3 3 1 0,4-3 5 15,1 6-5-15,0 0-3 16,-2 0 3-16,-2 0-1 15,0-4-1-15,1 4 2 16,8-6 0-16,-2-2 0 16,1-6 0-16,-3-1 0 15,-13 3 0-15,-5-6 2 16,-9 5-2-16,-1-5 0 16,0 4 1-16,5 0-1 15,7 0 0-15,7 6 0 16,-1 1-2-16,2 0 0 15,1-1-9-15,-3-2 5 16,0 0-4-16,1-6 3 16,3-2 3-16,-1 0 5 0,-3 0-1 15,-2 0 2-15,-7 0 0 16,-4 0-2-16,-2-2 0 16,0 2-2-16,-5 0 4 15,0 0 1-15,3 0 0 16,-8 0-3-16,2 0-3 15,-4 2 2-15,-1 2 2 16,-3-4-1-16,-7 5 3 16,0-5 0-16,-2 0-3 15,-2 0 1-15,-2 2 3 16,-2-2-1-16,-3 0-3 16,0 0 0-16,3 0 1 0,-3 5-3 15,5-5 4-15,-1 0-2 16,1 4 0-16,4-4 0 15,-2 0 0-15,2 0 0 16,-2 0 0-16,-2 0 2 16,-2 0-6-16,-6 2 8 15,4-2-3-15,2 0-1 16,-3 0 0-16,3 0-1 16,-1 0 2-16,-2 0-1 15,-1 0 4-15,-2 0 5 16,1 0-1-16,1 0-8 15,-2 0 5-15,2 4-4 16,-1-4-1-16,-3 0 10 0,-3 4-9 16,-5-4-1-16,-5 0-3 15,-4 0 1-15,0 0 4 16,0 0-2-16,0 0 0 16,0 0-4-16,0 0-8 15,0 0 8-15,0 0 2 16,0 0-3-16,0 0-4 15,0 0-9-15,0 0-5 16,0 0-3-16,0 0-5 16,0 0-7-16,0 0-10 15</inkml:trace>
  <inkml:trace contextRef="#ctx0" brushRef="#br0" timeOffset="216081.4985">14885 15687 0 0,'0'0'19'0,"0"0"-8"16,0 0-9-16,0 0-2 0,0 0-4 15,0 0 4-15,0-2 3 16,0 2 2-16,0-4-4 16,-4 0 12-16,-5-5-13 15,0 0 0-15,2 1 3 16,3 0 4-16,-3 2 17 15,1-2-19-15,1 2-1 16,-2 1-2-16,5 5 6 16,0-3-8-16,2 3 3 15,0 0 7-15,0 0 2 16,0 0-9-16,0 0-2 0,0-4 10 16,0 4-5-16,0 0 5 15,0 0-7-15,0-5 2 16,2 1 4-16,12 0-6 15,1-1-4-15,3-5 0 16,2 6-3-16,0-4 3 16,2-2-1-16,7 1 1 15,5-3 1-15,1 2-1 16,7 1-1-16,10 0 0 16,4-1 0-16,6 2-1 15,-2 0 4-15,-2 5-2 16,-7 0 0-16,-6 0-2 15,-1 3 2-15,-1 0 0 16,1 0 0-16,1 0 0 16,-1 0 0-16,-4 0 0 0,-1 0 0 15,-8 0 0-15,-4 0 0 16,-3 0 0-16,-2 0 0 16,3 0-2-16,-3 0 1 15,4 0-2-15,3 0 3 16,5 3 3-16,4 3-2 15,2 2-1-15,4 0 0 16,6 6 0-16,3-6-2 16,-2 6 0-16,-6-5 0 15,-5 1-15-15,-11-2 11 16,-11-2-1-16,-5-6 7 16,-4 3 0-16,2 2 0 0,5-5 0 15,2 4 4-15,1 1-4 16,-1 0 0-16,-5-5-4 15,-3 4 4-15,-6-4 3 16,-2 0-1-16,-2 0-1 16,0 0-1-16,0 0 0 15,0 0-1-15,3 0 1 16,1 0-5-16,2 0-4 16,4 0-6-16,3 0-8 15,3 0-25-15</inkml:trace>
  <inkml:trace contextRef="#ctx0" brushRef="#br0" timeOffset="217432.0362">18153 15712 7 0,'0'0'17'16,"0"0"10"-16,0 0 0 16,0 0 5-16,0 0-10 0,139-3-12 15,-83 3-8-15,8 0-1 16,12 0-1-16,11 0 4 16,11 0-4-16,7 0 4 15,-3 0 6-15,-2 0-1 16,-2 0 7-16,1 0-3 15,-3 0-6-15,1 0-1 16,-3 0 0-16,-1 0-1 16,-3 0-5-16,-3 0 0 15,-5 0 0-15,-6 0 0 16,-12 0 0-16,-12 0 0 16,-10 0 3-16,-13 0-3 0,-4 0 0 15,-4 0-2-15,4 7 2 16,4-5 0-16,4 7 0 15,6-1 0-15,-1 0-2 16,-3-2 2-16,-8-1 0 16,-12-3 0-16,-5-2-1 15,-8 0 1-15,-2 0 2 16,2 0-1-16,4 3-1 16,7-1 0-16,8-1-3 15,-3-1 3-15,-1 4 0 16,-8-4 0-16,-4 0 0 15,-5 0 1-15,0 0 1 16,0 0-2-16,0 0 4 16,4 0-4-16,16 5-1 0,16-1-4 15,8 4-2-15,8 2-2 16,-6-4 4-16,-5 1 5 16,-13-2 0-16,-10-1 0 15,-7-4 0-15,-6 0-3 16,2 0 3-16,2 0 3 15,7 4-2-15,5 2-1 16,6-2 0-16,2 0-1 16,-2-2 1-16,-7 0 1 15,-7 0 0-15,-8-2 0 16,-5 0 0-16,0 0 5 0,0 0 10 16,0 0-6-1,0 0-2-15,0 0-6 0,0 0 0 16,0 0-4-16,2 0 2 15,-2 0 0-15,2 0 0 16,-2 0 1-16,0 0 1 16,0 0 0-16,0 0 0 15,0 0 0-15,0 0 3 16,0 0-4-16,0 0 1 16,0 0-1-16,0 0-1 15,0 0 0-15,0 0-3 16,0 0 2-16,2 0 1 15,-2 0 1-15,0 0 2 0,0 0-2 16,0 0 4 0,0 0 3-16,0 0 3 0,0 0-11 15,0 0 0-15,0 0 0 16,0 0-5-16,0 0 5 16,0 0 0-16,0 0 0 15,0 0-1-15,0 0 1 16,0 0-1-16,0 0-1 15,0 0 0-15,0 0-6 16,0 0-1-16,0 0-7 16,0 0 4-16,0 0-5 15,0 0-3-15,0 0-15 16,-15 0-9-16,-8 0-10 16</inkml:trace>
  <inkml:trace contextRef="#ctx0" brushRef="#br0" timeOffset="218623.0423">18622 15621 17 0,'0'0'21'16,"0"0"-16"-16,0 0 5 15,0 0-7-15,0 0 2 16,0 0-5-16,36-38 1 15,-34 34 0-15,0 4 10 16,-2-5-4-16,0 5 4 16,0 0-3-16,0 0 6 0,0 0-2 15,0 0-7-15,0 0-2 16,-2 0 1-16,0 0 1 16,-5 0-5-16,0 0-4 15,-8 10-1-15,-10 21-3 16,-2 5 6-16,-6 12 2 15,4 2 1-15,2 5 0 16,5 2 2-16,0 1-1 16,5 3 4-16,7-4-5 15,3 8 0-15,7-3 7 16,0 4-6-16,0 2-2 16,11-1 0-16,7-9 2 0,0-13 1 15,0-1-2-15,-5-8 0 16,1-5-1-16,-1 1 1 15,-2-1-1-15,4-4 0 16,4 8 0-16,4-3 0 16,6 4 2-16,5 0-1 15,7-7-1-15,-4 4 0 16,1-11-1-16,-3-4 1 16,-3-10-2-16,-8-2 2 15,-3-6 2-15,-4 0 0 16,1 0 3-16,7-4-5 15,2-20 0-15,0-12-6 16,-2-16-10-16,-2-2 6 0,-5-8 4 16,-3-1 4-16,-3 5 2 15,-5 4 3-15,-1 4 5 16,1 1-8-16,-5 5 2 16,0-1 3-16,-2 0-5 15,0-5 3-15,0 6-3 16,-4-10 2-16,-19 2-2 15,-3-6 0-15,-10-5 1 16,-9-4-2-16,-8-4 1 16,-5 2-1-16,-5 8 1 15,3 3 0-15,3 8 0 16,8 10 0-16,7 14 6 16,11 9-3-16,8 11-1 15,7 2-2-15,1 4-6 0,-3 0-11 16,-2 22-12-16,-2 14 3 15,-1 17-1-15,10 15-10 16</inkml:trace>
  <inkml:trace contextRef="#ctx0" brushRef="#br0" timeOffset="219614.2825">20453 15843 32 0,'0'0'27'16,"0"0"-17"-16,0 0-1 16,0 0-9-16,-60-108 0 15,33 82-2-15,-4 0 1 16,2 4 0-16,7 6 1 16,2 4 6-16,2 2-5 15,0 2-1-15,-2-1-1 16,-3 5 1-16,0 0 0 15,-2 4 0-15,-2 0 0 16,-2 0-1-16,-2 13 1 0,-2 13-1 16,1 10-1-16,3 9 0 15,7 14 2-15,7 7 1 16,3 9 0-16,8 5-1 16,-3 1-1-16,1-4 1 15,1-2 4-15,-2-8-4 16,5-4 2-16,2-13-2 15,0-6 0-15,0-8 0 16,11-6 0-16,7 3 4 16,2-8-4-16,1 2 3 15,0 4 1-15,2 1-4 16,1 3 0-16,3 1 1 16,2 4-1-16,2 0 0 15,5-4 2-15,2-5 1 0,1-8-3 16,2-9 1-16,-5-7 5 15,-5-2 0-15,-4-5 21 16,-3 0-4-16,2-12-8 16,5-12 1-16,8-16-1 15,1-8-14-15,2-18 8 16,1-11-9-16,3-9 1 16,-1-12-1-16,-3 1 1 15,-2 7 10-15,-7 6-10 16,-4 16 1-16,-4 14-3 15,-11 10 1-15,-5 9-2 16,-5 8-4-16,-4-1 6 16,0 1-1-16,-15-6-2 0,-10 0 1 15,-6 3 0-15,-8-1-1 16,-9 2-2-16,-14-5 4 16,-17 2-1-16,-10 0-5 15,-5-2 0-15,-6 6-10 16,-8 0-12-16,-11 12-31 15,-7 6-15-15</inkml:trace>
  <inkml:trace contextRef="#ctx0" brushRef="#br0" timeOffset="220386.2673">19513 15691 95 0,'0'0'0'0,"0"0"-67"16</inkml:trace>
  <inkml:trace contextRef="#ctx0" brushRef="#br0" timeOffset="220595.5451">19792 15727 25 0,'0'0'0'16,"0"0"-3"-16</inkml:trace>
  <inkml:trace contextRef="#ctx0" brushRef="#br0" timeOffset="222155.042">25994 16298 4 0,'0'0'12'0,"42"107"-6"16,-15-63 3-16,0 2 3 16,0-10-6-16,-5-2 0 0,-6-6-6 15,-12-6 0-15,-4-4 0 16,0-3-4-16,-36 0 3 16,-20-1 1-16,-23-5 0 15,-15-3 1-15,1-2-1 16,12-4 0-16,27 0 0 15,21 0 4-15,18 0-4 16,11 0 9-16,4 0 8 16,0 0 5-16,0 0-5 15,0 0-2-15,0 0-12 16,13 0 4-16,9 3-7 16,7 7 5-16,7 4 0 0,-1 6 0 15,-1-1 1-15,3 9 42 16,6 2-46-16,3 6 7 15,2 14-4-15,-4 4 7 16,-3 12-2-16,-10 6-2 16,-8 3-8-16,-9 1 3 15,-14-8-3-15,0 2 7 16,-4-2-7-16,-21-6 3 16,-4-3-1-16,0-6-1 15,0-14-1-15,7-7 0 16,5-6 0-16,3-8-1 15,5-4-18-15,5-4-8 16,2-2-16-16,2-4-11 0,0-4 13 16,0 0 9-1,12-18 9-15</inkml:trace>
  <inkml:trace contextRef="#ctx0" brushRef="#br0" timeOffset="222927.0537">27133 16298 26 0,'0'0'25'16,"0"0"-6"-16,0 0-17 16,0 0 5-16,0 0 5 0,0 0-12 15,62-98 1-15,-37 88-1 16,4 6 13-16,4-1-12 16,5 5 2-16,4 0-3 15,1 0-5-15,-8 5 0 16,-8 13 5-16,-9-4-4 15,-9 8-2-15,-5-4 4 16,-4 12-5-16,-6 3 6 16,-23 2 1-16,-14 2 0 15,-3-3-3-15,-8-6 3 0,0-2 2 16,6-12-2 0,10-3-5-16,11-8 5 0,16 0-1 15,8-3 1-15,3 0 0 16,0 5-5-16,0-5-1 15,0 8-7-15,14 2 1 16,8 9 12-16,7 2 5 16,2 2-4-16,-2 2-1 15,-4 0 3-15,-5 0 9 16,-7 6-6-16,-1-4 0 16,-8 4 1-16,-4-3-4 15,0 2-2-15,-16-8-1 16,-13-2 2-16,-9-1 0 15,-9 0-1-15,-3-5 2 16,-4 1-3-16,4-4 0 0,11-1 0 16,7-2-6-1,8-2-10-15,11-2-6 0,9-4 2 16,4 5 3-16</inkml:trace>
  <inkml:trace contextRef="#ctx0" brushRef="#br0" timeOffset="223167.5375">27794 16834 84 0,'0'0'30'15,"0"0"-25"-15,0 0-5 0,0 0-26 16,0 0 3-16,0 0 21 15,-2 28 0-15,-15-3 2 16,-6 6 0-16,-4 1 2 16,-2-2-4-16,8-6-9 15,0-8-14-15,5-2 2 16</inkml:trace>
  <inkml:trace contextRef="#ctx0" brushRef="#br0" timeOffset="223767.1073">28171 16405 18 0,'0'0'10'0,"0"0"4"16,0 0 7-16,0 0-9 16,0 0-5-16,0 0-7 15,82-12-2-15,-55 12 1 16,0 8 0-16,-7 9-3 16,-2 6 2-16,-11 3-1 0,-5 13 2 15,-2 4-3-15,-4 1 4 16,-21 0 0-16,-8 0 0 15,-8-3 0-15,1-5 2 16,-6 4-5-16,-3-8 8 16,1 0-7-16,6-7 3 15,7-2-2-15,12-9 2 16,13-7 1-16,5-2-2 16,5-5 1-16,0 0 5 15,0 0 4-15,0 0 2 16,0 0 0-16,0 0 0 15,0 0 8-15,2 0 2 16,11 0-16-16,10 4-2 0,8-2-3 16,9 6 0-1,7 0-1-15,4 2 0 0,5 3 0 16,-1 0 0-16,1 1 0 16,-2 1 0-16,-5-4-2 15,-10-1 2-15,-12-6-2 16,-11 0-4-16,-9-4 1 15,-7 0-17-15,0 4-7 16,0-4-11-16,4 0 13 16,10 0-16-16</inkml:trace>
  <inkml:trace contextRef="#ctx0" brushRef="#br0" timeOffset="224024.463">28951 16914 35 0,'0'0'27'0,"0"0"17"16,0 0-7-16,0 0 53 16,0 0-90-16,0 0-3 15,16-14 3-15,-16 14-41 16,-5 0 20-16,-10 6 3 16,-6 17 17-16,-6 8 0 15,-4 7 1-15,-4 12 1 16,-1 8 0-16,1 4-1 15,1 1 0-15,5-9-6 16,5-10-16-16,3-12-25 16,6-10 15-16,4-7-8 0</inkml:trace>
  <inkml:trace contextRef="#ctx0" brushRef="#br0" timeOffset="224465.3348">29599 16451 1 0,'0'0'37'16,"0"0"-16"-16,0 0-7 15,0 0-1-15,0 0-10 16,0 0 1-16,2-6-4 16,-2 6-1-16,0 0-4 15,0 0 2-15,0 10-2 16,-8 26-2-16,-10 16 7 15,-9 10 8-15,1 2-4 16,-3-6-4-16,0 5 0 0,0-11 0 16,4-2 4-1,0-11-4-15,6-2 0 0,5-11-3 16,3-3-1-16,5-10 2 16,0-3-4-16,4-2-18 15,2-4 4-15,0-4-9 16</inkml:trace>
  <inkml:trace contextRef="#ctx0" brushRef="#br0" timeOffset="225334.9879">30065 16048 17 0,'0'0'20'16,"0"0"-13"-16,0 0-6 15,0 0 2-15,0 0-3 16,0 0 0-16,122-36 2 15,-108 36 17-15,-9 0 5 16,-3 0-11-16,-2 0-12 16,0 0-1-16,0 0-3 0,0 10 2 15,0 22-7-15,0 24 8 16,-5 13 6-16,-13 23-6 16,-6 5 3-16,-5 8 0 15,-7 1-1-15,-2-4 2 16,-1-3 8-16,-4-9-5 15,-2-10 2-15,0-13-7 16,1-10-2-16,0-11 2 16,-3-11 4-16,-3-7-6 15,4-10 8-15,-5-7-3 16,6-5 6-16,10-6-5 16,6 0-1-16,17 0-4 0,8 0 0 15,4 5-1-15,0-5 5 16,0 0 0-16,0 0 2 15,0 0 0-15,20 0-1 16,20 0 1-16,22 0-7 16,17-11-6-16,8 0 6 15,-7 1 1-15,-14 2 1 16,-12 2 0-16,-14 2 3 16,-11-1-1-16,-11 2-4 15,-5 3 2-15,-6 0 1 16,-2-4-2-16,-1 4 1 15,-2 0 1-15,0 0 0 16,-2 0-2-16,0-5-1 0,0 5-1 16,0 0-2-1,0 0 3-15,0 0-3 0,0 0 0 16,0 0-2-16,0 0 3 16,0 0 2-16,0 0 0 15,0 0 1-15,0 0-1 16,0 0 1-16,0 0-1 15,0 0-1-15,0 0 0 16,0-1 1-16,0 1-1 16,0-4 0-16,0 4-4 15,0 0-5-15,0 0-1 16,0 0-7-16,0 0-8 0,0 0-5 16,0 0 1-1,0-4-29-15,0-5 20 0</inkml:trace>
  <inkml:trace contextRef="#ctx0" brushRef="#br0" timeOffset="230503.8537">1884 14508 10 0,'0'0'21'0,"0"0"-4"15,0 0 1-15,0 0-4 16,129-129-7-16,-104 91 1 16,2 0-2-16,0 1-6 15,-3 4 0-15,1 5-3 16,-5 6-4-16,-2 5-16 15,-1 6 0-15,-3 3-8 16,-3 4 17-16</inkml:trace>
  <inkml:trace contextRef="#ctx0" brushRef="#br0" timeOffset="232603.0268">3380 15905 1 0,'0'0'22'0,"0"0"-14"16,0 0-5-16,149 0-3 16,-113 0 0-16,-5 0-3 15,-6 0-4-15,-4 0 7 16,2 0 0-16,1 0 0 0,3 0 1 16,4-7 4-16,5 1-5 15,-5 1 0-15,-4-3 0 16,-8 4 0-16,-7 2 0 15,-5 2 0-15,-7 0 0 16,0 0 2-16,0 0 8 16,0 0 1-16,0 0-8 15,0 0-2-15,0 0-1 16,0 0 0-16,0 0-2 16,0 0 2-16,0 0 1 15,0 0 2-15,0 0 2 16,-16 0 4-16,-8 0-9 15,-10 0-1-15,-4 0-1 16,-4 0 1-16,-2 0 1 16,-1 0 0-16,3 0 1 0,-3 0 1 15,3 0-2-15,-1 6-2 16,3 7 2-16,7-3-2 16,8-3 2-16,5-3 0 15,11-4 0-15,4 0 5 16,5 0 4-16,0 0 0 15,0 0-9-15,0 0 0 16,0 0-2-16,0 0-6 16,0 0-5-16,0 0 5 15,0 0 4-15,0 0 3 16,0 0 0-16,0 0 1 16,0 0-1-16,0 0-2 0,7 0 1 15,13 0 2-15,7 0 2 16,2 0 3-16,0 0-4 15,5 0-1-15,-3 0 0 16,4-4-1-16,5 0 1 16,5-3 1-16,4-4 2 15,6-1-3-15,6-2 0 16,3 1 1-16,3-2-1 16,-2-2 1-16,-10 7-2 15,-3 2 2-15,-10 3-3 16,-9 1 3-16,-8 4-1 15,-7-4 0-15,-7 4-4 0,-7 0 3 16,2-2 2-16,-6 2-1 16,0 0 3-1,0 0 4-15,0 0 1 0,0 0-4 16,0 0-3-16,0 0-2 16,0 0 1-16,0 0 0 15,0 0 0-15,0 0 2 16,0 0-3-16,0 0 1 15,2 0-1-15,6-2-3 16,3 2 2-16,1-2 4 16,-6 0-3-16,-4 2 1 15,-2 0-1-15,0 0-1 16,0 0 2-16,0 0 0 0,-18 0-2 16,-13 2 2-1,-9 12 0-15,-7-3-2 0,-1 0 2 16,-8 3 0-16,-7-8 0 15,-1 7 3-15,-3-5-2 16,0 5-1-16,5-1 0 16,4-1 2-16,9-4-2 15,13-1 2-15,11-6 0 16,10 0 11-16,6 0 1 16,4 0-10-16,3 0-1 15,2 0-2-15,0 0-1 16,0 0 0-16,0 0-4 15,0 0-4-15,0 4-2 16,2-4 0-16,17 4 6 16,10-2 3-16,6 6 2 0,15-4-1 15,9-4 1-15,17 0 3 16,13 0-3-16,5-8 5 16,2-2-6-16,-7-3 0 15,-4-2-1-15,-8 7 0 16,-10-4-2-16,-9 6 3 15,-20 3-2-15,-14 3-5 16,-12-4 7-16,-12 4 0 16,0 0 6-16,0 0-3 15,-7 0 3-15,-27 0-3 16,-10 0-3-16,-18 0-4 16,-5 7 2-16,-5 3 2 0,-3 4 0 15,-2 3-1-15,4-4 1 16,9 1 0-16,12-1 1 15,15-3-1-15,14-7 0 16,12-3 0-16,9 5 0 16,2-5 0-16,0 0-4 15,0 0 1-15,0 0-2 16,15 0 4-16,8 0-1 16,4 0 1-16,-1 0 1 15,-1 0-12-15,-3 0 0 16,0 0-5-16,3 0-10 15</inkml:trace>
  <inkml:trace contextRef="#ctx0" brushRef="#br0" timeOffset="234177.5014">8442 15986 0 0,'0'0'0'16,"140"18"0"-16,-71-10 0 15,-2-2 0-15,-7 2 0 0,-4-4 1 16,-8 2 1-16,-3-5 0 15,-5 2 0-15,-2-3-2 16,1 0 3-16,5 0-2 16,3 0 1-16,4 3 3 15,0 2-5-15,-1 5 0 16,-6 2-1-16,-9-2-2 16,-6-3 3-16,-13-1-1 15,-7-3 0-15,-5-1 1 16,-4-2 0-16,0 0 2 15,0 4 9-15,0-4 7 16,-8 0-17-16,-31 4-1 16,-20 0-5-16,-20-2-16 0,-12-2 13 15,-5 0 8-15,-6 0 2 16,-3 0-1-16,-2 0 9 16,0 0-2-16,9-6 2 15,13 2-2-15,16-2 7 16,20 2-3-16,15 4 6 15,15 0-11-15,7 0-2 16,8 0-4-16,4 0-1 16,0 0 0-16,0 0-1 15,0 0-2-15,0 0-3 0,12 0-9 16,14 0 15 0,12 4 0-16,13 10 0 0,7-4-3 15,9 1 3-15,2-5-6 16,0-1 1-16,-2-5-2 15,-3 0 5-15,-3 0 2 16,-8 0 0-16,-9 0-2 16,-8-8 2-16,-9 3 0 15,-5 0 0-15,-9 1 2 16,-1-2-2-16,-1 2 1 16,5 0 1-16,1-9 3 15,10 4-4-15,2-1 0 16,0 2 2-16,0-2-3 15,-4 6-2-15,-8 0 1 16,-5-1-1-16,-10 5 2 0,0 0-1 16,-2 0-10-16,0 0-7 15,0 0 9-15,-27 0-2 16,-13 5-5-16</inkml:trace>
  <inkml:trace contextRef="#ctx0" brushRef="#br0" timeOffset="234404.3055">8388 16102 6 0,'0'0'25'0,"0"0"7"15,0 0-16-15,0 0-3 16,0 0-8-16,0 0-1 0,56-15-4 16,4 2 0-1,14 5-3-15,6 4-1 0,11 4 3 16,5 0-3-16,2 0-16 15,3 0 1-15,-8 0-5 16,-4 4 12-16,-11-4 11 16,-18 0-1-16,-16 0-9 15</inkml:trace>
  <inkml:trace contextRef="#ctx0" brushRef="#br0" timeOffset="234785.7853">9449 16070 11 0,'0'0'27'15,"0"0"-26"-15,0 0-1 16,-129 0-5-16,73 0 2 0,4 0 2 15,4-4 1 1,5-4 7-16,5 4 5 0,7-2-2 16,9 1-1-16,9 5-3 15,6-3-2-15,7 3 0 16,0 0-4-16,0 0 0 16,0 0-12-16,0 0-1 15,0 0 4-15,0 0 0 16,-3 0 2-16,1 0 7 15,-5 0-1-15,-1 0 1 16,-3 0 0-16,-3 0-2 16,1 0 4-16,-3 0-2 15,1 0 0-15,-5 0 0 0,-3 0-1 16,-2 0 5 0,4 0-2-16,0 0 0 0,6 0-2 15,4 0 0-15,0 0 1 16,4 0-2-16,0 0-1 15,0 0-4-15,-1 3-6 16,1-3-2-16,-2 5 10 16,0-1 4-16,0-2 0 15,-7 6 0-15</inkml:trace>
  <inkml:trace contextRef="#ctx0" brushRef="#br0" timeOffset="235888.0711">9558 15637 11 0,'0'0'9'16,"0"0"-6"-16,0 0 5 15,0 0-8-15,0 0-1 16,0 0-10-16,0 0-8 16</inkml:trace>
  <inkml:trace contextRef="#ctx0" brushRef="#br0" timeOffset="237439.5111">4605 16343 3 0,'0'0'25'15,"0"0"-10"-15,0 0-9 16,0 0 8-16,0 0-11 0,0 0-2 15,-111-89 1 1,104 87-1-16,5 2 1 0,2 0-2 16,0 0-4-16,0 15-8 15,0 12 6-15,0 17 5 16,19 5 1-16,13-7-1 16,13 6 1-16,11-4 2 15,8-4 1-15,11 0 1 16,10-12-1-16,5-2 6 15,1-8-4-15,0-5-5 16,-7-7 7-16,-3-6 1 16,-8 0-4-16,-5 0 1 15,-8 0 1-15,-7 4-3 0,-10 5-3 16,-6 9 0 0,-6 8-2-16,-8 1 2 0,-10 5 0 15,-11 3-2-15,-2 3 0 16,-4-1 2-16,-21-5 0 15,0-9 0-15,6-15 4 16,5 1-2-16,10-5 4 16,1-4 9-16,3 0 5 15,0 0 5-15,5-8-5 16,36-20-5-16,30-12-15 16,24-4 2-16,17-4 0 15,5 20-2-15,-1 10-4 0,-6 14-1 16,-8 4-4-1,-13 0 0-15,-8 14 4 0,-1 0 4 16,2 8 1-16,8-6 0 16,7-2 1-16,12 0-1 15,9-5 1-15,7-7 5 16,2-2-4-16,-7 0 1 16,-12 0-3-16,-15 0-5 15,-10 0-3-15,-5 0 7 16,4 0 1-16,10-11 0 15,10-16-2-15,12-8 5 16,6-11-1-16,1-11-1 16,-4 3 1-16,-14-4 0 15,-21-6-2-15,-18-3-16 16,-19-4 7-16,-16-3 9 0,-13 5 1 16,-11 11 0-1,-5 14-1-15,0 12 11 0,-16 2-7 16,-9 8-4-16,-2 3-4 15,-2 6-4-15,-2 5 5 16,-2-1 1-16,-5 8-11 16,-2 1-30-16,3 0 29 15,5 0 12-15,3 0 1 16,9 0-3-16,7 10-41 16,8 2 6-16</inkml:trace>
  <inkml:trace contextRef="#ctx0" brushRef="#br0" timeOffset="239456.8752">4999 17602 1 0,'0'0'5'0,"0"0"-5"15,0 0 0-15,0 0 0 16,0 0 0-16,0 0 3 0,0-40-2 15,0 36 1 1,0 4 6-16,-2-4 4 0,-7-2-9 16,-2 1-1-16,-3-2-2 15,-5 1 1-15,-1 2 2 16,-1-5 1-16,0 5 4 16,0 4-1-16,3 0-7 15,1 0 0-15,5 0 0 16,1 4 1-16,0 5-1 15,2 8-5-15,-2 10 3 16,2-4-1-16,5 4 3 16,1 3 2-16,3-1-1 15,0 6 4-15,0 5 6 16,7 0-7-16,11 8 0 16,4-3-4-16,5-3 3 0,2 2-2 15,2-8-1-15,7-10 0 16,-3-5 0-16,3-10 5 15,-1-3 1-15,-6 0-1 16,0-8-2-16,-2 0 3 16,-7 0-1-16,-4 0-1 15,-7 0 2-15,-7-4-4 16,0-8 6-16,-4-16 3 16,0-16-5-16,0-6-5 15,-4-12-1-15,-18-1 0 16,-7 5-7-16,0 6 3 15,-2 10 4-15,4 8 2 0,3 6-2 16,3 9 2-16,2 4-2 16,-4 1 0-16,1 8-1 15,-2-3-7-15,6 9-7 16,2 0 12-16,0 0-6 16,3 5-11-16,0 13-22 15,0 3 6-15</inkml:trace>
  <inkml:trace contextRef="#ctx0" brushRef="#br0" timeOffset="240755.5603">5565 17830 6 0,'0'0'8'0,"0"0"1"15,0 0-6-15,132 99 1 16,-97-91 2-16,3-8 1 15,-2 0 0-15,-2-8-1 16,-5-15-1-16,-6-9-3 16,-7-8 1-16,-5-18-3 15,-6-4-5-15,-5-10-19 16,-7-4 22-16,-24-4-14 16,-11-8 16-16,-10 1 6 0,-6 3-3 15,-2-1 4-15,-2 13 2 16,-1 10-3-16,5 14 3 15,8 17-4-15,7 8 12 16,14 13-3-16,9 6 3 16,11 4-13-16,7 0-4 15,2 0-5-15,0 14-8 16,11 22 13-16,21 26-5 16,10 13 5-16,9 7 0 15,9 6 1-15,7 2-1 16,6 4 3-16,3-1-2 15,2-7 2-15,2-6-1 0,3-10 1 16,-3-3 0-16,3-9-2 16,-10-12 1-16,-7-14-2 15,-10-10 5-15,-8-18-3 16,-6-4 2-16,-3-4 3 16,0-24-3-16,-4-17-3 15,-1-5 0-15,-5-2-1 16,-8-2-10-16,-2 4 3 15,-9 10 4-15,-2 9 3 16,-8 6 2-16,0 5 2 16,0 4-3-16,0 2 5 15,-4 6 2-15,-2 2-3 16,0 6 3-16,4-5-7 0,-3 5 1 16,3 0-2-1,2 0-5-15,0 0-1 0,-4 0-5 16,2 0 0-16,-6 0-4 15,4 15 3-15,2 11 5 16,2 6 5-16,0 2-2 16,0 2 4-16,18-4 1 15,13 0-1-15,5-2-3 16,3-2 3-16,-1-7 2 16,-4-12 0-16,-2-5 1 15,-9-4-2-15,0 0 7 16,-5-18-3-16,-3-16 2 0,-1-16-7 15,-5-11-5 1,-3-6-3-16,-4 9 8 0,1 8 2 16,1 13 14-16,8 15-10 15,7 14-6-15,8 2-5 16,6 6 2-16,-2 0-6 16,-4 0 6-16,-4 6-1 15,-5 6 3-15,-3 2 0 16,-1 0-2-16,-3 4 1 15,0 0 2-15,-2-1 1 16,2 1-1-16,2 0 7 16,3-4-4-16,1-1-2 15,6 0 1-15,4-7 7 16,4-6-8-16,11 0 11 16,10 0-4-16,3-2-1 0,3-15-6 15,-5 4-1-15,-8-1 0 16,-9 2-8-16,-11 6-4 15,-8 1-9-15,-3 1-10 16,-6 4-35-16</inkml:trace>
  <inkml:trace contextRef="#ctx0" brushRef="#br0" timeOffset="241736.9734">7793 17419 5 0,'0'0'14'16,"0"0"-11"-16,0 0-1 16,0 0 4-16,0 0 2 15,0 0 3-15,5 0-5 16,-5 0-4-16,0 0 1 16,2 0 3-16,-2 0-6 15,0 0 0-15,0-4 2 16,0 4 2-16,0-6-1 0,-2-5-3 15,-11-4-1-15,-6 1 1 16,2-4 4-16,-3 6 5 16,7 2-4-16,1 2 16 15,6 4-4-15,1 4-10 16,3 0-6-16,0 0-1 16,2 0-3-16,-2 0-7 15,0 0 4-15,-6 4 4 16,0 10 2-16,-1 6 0 15,5-2 0-15,-2 1 0 16,4 4 0-16,2-1 1 16,0 8-1-16,0-2 1 15,0 8-1-15,14 3 0 0,1-7 0 16,-1-5 1 0,1-6-1-16,-1-11-1 0,-3-2-4 15,-5-6 1-15,-4-2 4 16,1 0 4-16,-1 0 6 15,-2 0 8-15,5 0 2 16,-1-24 0-16,3-12-17 16,-1-12-3-16,-1-2-17 15,-5 5 8-15,0 15 9 16,0 8 7-16,0 8-5 16,0 6 0-16,-2 7-2 15,2 1-4-15,-3 0-1 16,3 0-7-16,0 0 1 15,0 0 8-15,0 0 3 0,0 0 1 16,0 0 0-16,0 0-1 16,0 0-3-16,0 0-9 15,0 0-5-15,0 0 1 16,0 0 13-16,0 0 2 16,0 0 1-16,0 0 0 15,0 0 0-15,0 0 0 16,0 0-6-16,0 0-34 15,0 0 1-15</inkml:trace>
  <inkml:trace contextRef="#ctx0" brushRef="#br0" timeOffset="242780.5704">6697 17642 9 0,'0'0'10'16,"0"0"3"-16,0 0-2 15,0 0-5-15,-115-30 8 16,92 24 5-16,3 6-12 16,4 0-3-16,8 0-2 15,3 0-2-15,2 0 0 16,1 0 0-16,0 0-3 16,2 0 0-16,0 0 2 15,0 0-3-15,0 0 0 16,0 0 3-16,0 0-3 0,0 0 3 15,0 0 0 1,0 0-2-16,0 0-4 0,-2 6-6 16,-2-2-3-16,-1 4-4 15</inkml:trace>
  <inkml:trace contextRef="#ctx0" brushRef="#br0" timeOffset="243679.1362">5443 17848 13 0,'0'0'18'0,"0"0"10"15,0 0 25-15,0 0-15 16,0 0-10-16,0 0-9 16,0-31-19-16,0 31 0 15,4 0-10-15,21 3-4 16,10 25 5-16,7 12 7 15,4 17 2-15,2 3 5 16,-3 6-4-16,-1-8-1 16,-6-14 0-16,-9-8-1 15,-9-14 0-15,-9-11-4 16,-4-11-1-16,-4 0 6 0,-3 0 9 16,0 0 11-1,0-37 18-15,-14-20-38 0,-20-35-2 16,-15-9-12-16,-8 2 12 15,-1 16 2-15,8 28 6 16,17 23 4-16,13 16-2 16,13 6-5-16,7 6-3 15,0 0-3-15,14-2-18 16,26 2-12-16,16-4 32 16,13-2 0-16,0 6-1 15,5 0-2-15,-3 4 4 16,-5-4-12-16,-8-2-11 0,-8 2 9 15,-15 0 0 1,-15-1 8-16,-9 4 3 0,-8 1 3 16,-3 0 7-16,0 0 35 15,0 0-3-15,0 0-24 16,0 0-7-16,0 0-8 16,0 0-8-16,0 0-2 15,13 1-11-15,9 22 17 16,18 7 4-16,5 10 0 15,6 4 0-15,2 2 1 16,3-5-1-16,-2-6-16 16,4-8 0-16,7-14 5 15,6-13 10-15,6 0-7 16,1-25-19-16,-7-12-15 16</inkml:trace>
  <inkml:trace contextRef="#ctx0" brushRef="#br0" timeOffset="244625.0059">6975 17387 78 0,'0'0'36'0,"0"0"-7"16,0 0-8-16,0 0-3 15,-131-39-18-15,108 39-1 16,4 0-1-16,1 17-1 16,3 10-7-16,3 8 3 15,5 15 3-15,7 4 2 16,0-1 0-16,5-7 0 15,17-2-12-15,3-18-5 0,4-3 15 16,-2-16-16-16,0-7 13 16,1 0 7-16,3-30 7 15,-4-18-5-15,-3-12-2 16,-10-19-10-16,-14-3-10 16,0-10 9-16,-26-6 11 15,-24-1 1-15,-10-3 12 16,-11 8-7-16,2 14 27 15,5 16-2-15,10 24 6 16,16 14-13-16,13 12-9 16,12 10-10-16,6 4-5 15,7 0-6-15,0 0-22 16,0 36-15-16,20 22 36 16,25 22 4-16,17 14 6 15,21 12-3-15,12 3 0 0,3-4 4 16,0-2-4-16,-6-13-9 15,-12-17-17-15,-7-21 14 16,-8-20 2-16,-9-14 8 16,0-18 2-16,-3 0 7 15,3-18 6-15,-1-22-9 16,-3-4-2-16,-10-6-2 16,-13-9-13-16,-18 5-9 15,-11 6-10-15,0 4 32 16,-16 12 13-16,-8 9 15 0,0 10-8 15,-1 5 1 1,5 4-13-16,0 4-1 0,6 0-7 16,4 0-5-16,0 17-8 15,6 6 0-15,4 11 6 16,0 6 5-16,14 10 2 16,19-6 0-16,11-3-3 15,10-10 2-15,6-12-17 16,5-12 9-16,-1-7-11 15,-2 0-17-15,-6-21 30 16,-6-8 7-16,-15-10 0 16,-10 0 0-16,-6 3 0 15,-7 8 13-15,-5 10 25 16,-1 10 10-16,-4 4-17 16,3 4-25-16,6 0-6 0,9 0-12 15,7 0 4-15,6 12 8 16,2-2 0-16,4 3 1 15,1-4-1-15,2-1-1 16,1-6 1-16,-1-2-2 16,-2 0-6-16,-7 0-4 15,-2 0-7-15,-2 0 5 16,-4-2 6-16,-3-6-17 16,-9 4-3-16,-3-1 28 15,-6 5 0-15,-2 0 16 16,-2 0 9-16,0 0-15 15,7-5-10-15,11 2-2 0,11-10-47 16</inkml:trace>
  <inkml:trace contextRef="#ctx0" brushRef="#br0" timeOffset="245008.0213">8967 17262 124 0,'0'0'87'16,"0"0"-56"-16,0 0-29 15,123-57-2-15,-45 25-2 16,16-4 2-16,4 5 0 16,2 4-1-16,9 0 1 15,6-2 0-15,4 0 0 16,-10 3-6-16,-15 4 0 16,-23 7-1-16,-22 4-10 15,-18 5-2-15,-18 6 12 16,-6 0 3-16,-7 0-7 15,0 0-8-15,0 0-14 16,-7 0 15-16,-17 0-23 0</inkml:trace>
  <inkml:trace contextRef="#ctx0" brushRef="#br0" timeOffset="245413.8939">9613 16713 161 0,'0'0'19'0,"0"0"12"16,0 0-31-16,0 0-12 16,0 0-8-16,0 0 1 0,79-14 18 15,-37 24-1-15,9 3-2 16,7 5-1-16,5-4-4 15,4 4-18-15,-5-4-4 16,-2-2 9-16,-6-6 6 16,-8-2 3-16,-8 0 11 15,-14-4 2-15,-11 0 1 16,-9 4 1-16,-4-4 2 16,0 4 20-16,0-2 4 15,-6 6-9-15,-13 14-15 0,-10 13 0 16,-5 14 1-1,-1 9 6-15,2 6-7 0,0 2 0 16,8 5-4-16,-4-4 0 16,2 0 0-16,-2 5-12 15,2 0-35-15</inkml:trace>
  <inkml:trace contextRef="#ctx0" brushRef="#br0" timeOffset="246155.453">6060 16531 26 0,'0'0'22'0,"0"0"-13"15,0 0-6-15,0 0 12 16,0 0-4-16,0 0-4 16,-112-72 9-16,99 64-11 0,4 4 0 15,4 2-4-15,5 2 9 16,0-4-8-16,0 4-2 15,14-8-2-15,35-2 0 16,38-12 2-16,35-14 3 16,32-8 13-16,25-10 11 15,10 1-16-15,12 7 3 16,3 9-14-16,-9 16 2 16,-16 3-2-16,-13 6-3 15,-17 6-9-15,-13-2-4 0,-9-2 9 16,-16 2-1-1,-15-6 7-15,-13 6-2 0,-16-5-1 16,-17 12-9 0,-16 1 2-16,-18 0-24 0,-12 0-4 15</inkml:trace>
  <inkml:trace contextRef="#ctx0" brushRef="#br0" timeOffset="246463.9954">7446 16288 13 0,'0'0'26'16,"0"0"-14"-16,0 0-2 15,0 0-5-15,0 0 5 16,0 0-6-16,122-17 8 16,-48-6 10-16,15 1-2 15,7-4-13-15,6 0 0 16,-9 8-7-16,-12 12-1 16,-19 6-22-16,-22 0-22 15,-15 0-4-15,-11 0 19 16</inkml:trace>
  <inkml:trace contextRef="#ctx0" brushRef="#br0" timeOffset="246679.9353">7319 16506 61 0,'0'0'49'0,"0"0"-29"15,0 0 3-15,0 0-14 16,218-61 2-16,-82 13 8 16,15 2 0-16,-1 12-16 15,-7 11-3-15,-24 22-17 16,-27 1-61-16,-23 9-23 16</inkml:trace>
  <inkml:trace contextRef="#ctx0" brushRef="#br0" timeOffset="247881.4613">3284 16146 5 0,'0'0'1'15,"0"0"5"-15,0 0-4 16,0 0-2-16,0 0 2 16,0 0-2-16,-7 0 0 15,7 0 0-15,0 0 0 16,0 0 0-16,0 0 1 16,0 0 1-16,0 0-1 15,0 0 2-15,0 0-2 0,0 0-1 16,0 0 0-16,0 0-2 15,0 0 0-15,0 0-6 16,0 0-4-16</inkml:trace>
  <inkml:trace contextRef="#ctx0" brushRef="#br0" timeOffset="249328.6323">3578 15946 4 0,'0'0'3'0,"0"0"1"16,0 0-4-16,0 0 1 16,0 0-1-16,0 0 0 15,-3 0-1-15,3 0 1 16,0 0 5-16,0 0-4 15,0 0 0-15,0 0 3 16,0 0-3-16,0 0-2 16,0 0-4-16,0 3 4 15,0 3-4-15,0 7 4 16,0 5 0-16,-2 0 1 16,2 0 0-16,0-6 1 0,-2-3-1 15,0 0 0-15,0 1 1 16,2-6-1-16,0 0 0 15,0 0 1-15,0-4 1 16,0 2-2-16,0-2 3 16,0 0-2-16,0 0 0 15,0 0-1-15,0 0 0 16,0 0 0-16,0 0 0 16,0 0 4-16,0 0 1 15,0 0 2-15,0 0 0 16,0 0 5-16,0 0-4 15,0 0-2-15,0 0-4 0,0 0-2 16,0 0 0-16,0 0-2 16,0 0 3-16,0 0-3 15,0 0 2-15,0 0-1 16,0 0 2-16,0 0 0 16,0 0-1-16,0 0-1 15,0 0-3-15,0 0 3 16,0 0 1-16,0 0-2 15,0 0 2-15,0 0-1 16,0 0-3-16,0 0 3 16,0 0 1-16,0 0 5 15,0 0-5-15,0 0-6 16,0 0 1-16,0 0-5 0,0 0-6 16,0 0 4-16,0 0 2 15</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8-10T04:50:09.906"/>
    </inkml:context>
    <inkml:brush xml:id="br0">
      <inkml:brushProperty name="width" value="0.05292" units="cm"/>
      <inkml:brushProperty name="height" value="0.05292" units="cm"/>
      <inkml:brushProperty name="color" value="#FF0000"/>
    </inkml:brush>
  </inkml:definitions>
  <inkml:trace contextRef="#ctx0" brushRef="#br0">11269 3860 24 0,'0'0'32'16,"0"0"-4"-16,0 0-5 15,118-50-11-15,-67 28-3 0,-2-2-6 16,5-2 4-16,2-5-3 16,3 0 1-16,7-7 14 15,3-4-7-15,-5 9-5 16,-6 4-6-16,-12 4 2 16,-10 9-1-16,-9 0-2 15,-7 2 3-15,1-1 4 16,-2 4 16-16,-1-1-15 15,-3 4-4-15,1-2-2 16,-3-1-2-16,1 4 0 16,-5-4 6-16,-3 7-3 15,-6 4 5-15,0 0-1 0,0 0-1 16,0 0 3-16,0 0-4 16,0 0-4-16,0 0-1 15,0 0-3-15,0 0-9 16,0 0-15-16,0 0-23 15,-4 0-25-15,-15 11-9 16</inkml:trace>
  <inkml:trace contextRef="#ctx0" brushRef="#br0" timeOffset="3855.9954">11378 2380 5 0,'0'0'12'0,"0"0"-3"15,0 0-5-15,0 0-3 16,0 0 2-16,0 0-3 16,0 0 1-16,0-28 2 15,0 28 3-15,0-2-6 16,0 2 0-16,0 0-2 15,0 0 1-15,0 0-3 16,0 0 1-16,0 0-3 16,0 0 0-16,0 0 0 15,0 0 4-15,0 0 2 0,0 0 2 16,0 0-1-16,-2 0-1 16,-5 0-5-16,-6 8 5 15,-3 5 1-15,3-2 0 16,-1-3 1-16,3-4 1 15,-1 0 0-15,-7-2 3 16,3-2-4-16,1 2-1 16,7-2 2-16,-2 0 13 15,3 0-4-15,1 0 10 16,-3 0 3-16,-2-12 9 16,0-4-23-16,-5-6-1 15,1-3 6-15,-6 0-11 0,4-3-5 16,-1-2 4-16,5-2 1 15,3-3 5-15,8 2-2 16,2-6-4-16,0 3-2 16,0 2-2-16,0 6-1 15,0 6 1-15,4 4 1 16,2 6-1-16,0 3 0 16,-2 4-1-16,5-1 0 15,9 0-2-15,9-4 1 16,9-1-2-16,10 4 3 15,1 2 0-15,-1 5-1 16,6 0 0-16,-3 0-2 16,-2 21 2-16,-2 3-4 0,-1 2 2 15,-4 3-1 1,-2 4 3-16,-2-1-3 0,-7 3 4 16,0 8-3-16,-2 1-1 15,-10 6 2-15,1 0 3 16,-5 3-7-16,-4-3 2 15,-2 0-5-15,-5-2 6 16,-2 0 4-16,0-3 0 16,0-5 0-16,0 0 0 15,0-3 1-15,-4-4-1 16,-10-3 1-16,-3-4 0 16,-3-4 0-16,-12-4 3 15,-17 0 2-15,-11 0-3 0,-16-4 2 16,-8-5-2-16,1-8 0 15,3-1 1-15,0-4 0 16,4-22 0-16,7-8-2 16,7-8 14-16,11-8-1 15,8-4 1-15,15-2-8 16,5-1 0-16,14 5 4 16,4 2-9-16,5 0-1 15,0 0 2-15,25-1-4 16,4 1 1-16,2 2-1 15,2 2 0-15,-2 4-1 16,1 4 2-16,-3 10-2 16,-7 8-1-16,-7 6 2 15,-3 8 0-15,-8 2 0 0,-1 4-6 16,-1-2-1-16,-2 2-9 16,2 0 7-16,2 0 7 15,6 0-5-15,1 0 2 16,2 0 2-16,0 0 1 15,-2 0 1-15,-4 0-4 16,0 0 2-16,-5 0 3 16,0 0 1-16,-2 0-1 15,0 0-2-15,0 0-4 16,0 0-3-16,0 0-3 16,0 0-3-16,0 0 3 15,0 0 0-15,0 0-9 0,0 6-27 16,0 8-8-16</inkml:trace>
  <inkml:trace contextRef="#ctx0" brushRef="#br0" timeOffset="4801.0631">11186 3684 32 0,'0'0'22'0,"0"0"-7"16,0 0-2-16,0 0-9 16,0 0-3-16,0 0 0 15,0-13 0-15,0 11 1 16,0 0 7-16,0 1-2 16,0-2-3-16,0 3-2 0,0 0 2 15,0 0-4 1,0 0 0-16,0-1 0 0,0 1 1 15,0-3-1-15,0 1 0 16,0 0-1-16,0 2 1 16,0-2-1-16,-2 0 1 15,2 2 0-15,-2-2 1 16,2 2-1-16,0 0 0 16,0-1 0-16,0 1-1 15,-2 0 2-15,2-3-1 16,-2 1 0-16,2-2 0 15,0 0-1-15,-2 3 2 16,2-4-1-16,-3 3 0 16,3 2 0-16,0 0 0 15,0 0-3-15,-2 0 2 0,2 0-5 16,0 0 6-16,0 0 0 16,0 0 0-16,0-1 0 15,0-2 0-15,0 1 2 16,0-2-1-16,0 2 0 15,0-2 0-15,0 2 1 16,0 2 0-16,0-2-2 16,0 2 0-16,0 0 2 15,0 0-2-15,0 0 0 16,0 0 0-16,0 0 0 16,0 0 0-16,0 0 0 15,0 0-1-15,0 0 1 0,0 0 0 16,0 0-1-16,0 0 2 15,0 0-1-15,0 0 0 16,0 0 0-16,0 0 1 16,0 0 0-16,0 0 0 15,0 0-1-15,0 0 0 16,0 0 3-16,0 0-3 16,0 0 1-16,0 0-1 15,0 0 0-15,0 0 1 16,0 0-1-16,0 0 0 15,0 0 1-15,0 0-1 16,0 0-1-16,0 0 1 16,0 0 0-16,0 0-1 0,0 0-13 15,0 0-26 1,0 0-12-16</inkml:trace>
  <inkml:trace contextRef="#ctx0" brushRef="#br0" timeOffset="9668.0049">3355 4656 7 0,'0'0'4'15,"0"0"-4"-15,0 0 0 16,0 0 0-16,0 0-2 16,0 0 0-16,52-42 1 15,-37 34 1-15,5 0-1 16,-1 2 0-16,13-4 1 16,6-2 0-16,9-4 0 15,6-3 1-15,1 6-2 0,1 1 0 16,-3 4-1-16,-3 2 1 15,-5 2 2-15,-4 4-2 16,-4-3 1-16,-2 3 0 16,3-1 0-16,3-2 0 15,3 0 1-15,6-3-1 16,4 0 0-16,10-3 0 16,1 1 0-16,1 0 0 15,-1-1 0-15,-4 5 0 16,-2-2 0-16,-2 1 0 15,0 0 0-15,-5 0 0 16,5 1 0-16,0 2 0 16,-3 0 0-16,0 0 2 0,-1 0-2 15,-1-2-2 1,0 0 2-16,0-1 0 0,-1 3 0 16,-4 2 2-16,1-2-1 15,-3-2-1-15,2 4 0 16,-2-2 0-16,-2-1 0 15,1 3 0-15,-1 0 0 16,1 0-3-16,-6 0 3 16,3 0 0-16,-5 0 0 15,1 0 0-15,-5 0 2 16,0 0-2-16,-4 0 0 16,-2 0-2-16,-5 0 2 0,0 0 0 15,2 0 2 1,-1 0-4-16,6 0 4 0,-6 0-2 15,4 0 0-15,2 0 0 16,6-2 0-16,5-2 0 16,5-2 0-16,1 0-2 15,-1-3 2-15,1 5 0 16,-7-2 0-16,-1 5 0 16,-5-2-1-16,0 0 1 15,-4 2 0-15,2-2 3 16,0-1-3-16,5-2 1 15,1 0-2-15,4-2 2 16,1-1-1-16,-3 3 0 16,1 5-1-16,-2-3 1 15,-5 2 0-15,-5 2 1 0,1-1-1 16,-2 1 0-16,-3 0 1 16,1 0-2-16,-1 0 2 15,2-3-3-15,-1 3 3 16,2 0-1-16,-6 0 0 15,1 0 1-15,1 0-1 16,-6 0-2-16,1 0 2 16,-1 0-2-16,1 0 1 15,1 0 1-15,2 4 0 16,-2 1 0-16,3-3 0 16,-5 1 0-16,-1 0 0 15,-3-3 0-15,-4 3 0 0,-4-3 0 16,-1 1 0-16,-2-1 0 15,0 0 0-15,2 0 0 16,-2 0 0-16,0 2 0 16,0-2 0-16,0 0 0 15,0 0 0-15,0 0 0 16,0 0 0-16,0 0 0 16,0 3 0-16,0-3 0 15,0 0 0-15,-2 2 0 16,-19 0 0-16,-3 4 0 15,-5 0 0-15,-5 2 0 16,-3-1 0-16,-5 0 0 16,-10 0 0-16,-6 2 0 0,-6 1 0 15,-7-2 0 1,-3-2 0-16,-6-1 0 0,-1 0 7 16,3-3-5-16,5 2 2 15,4 2 3-15,4-2-7 16,3 0 0-16,0 0-1 15,4 0 1-15,6 5 4 16,0-1-4-16,6 1-4 16,4 1 4-16,-3 0 0 15,1 3 0-15,-1-4 0 16,-1 4 1-16,-6-4-1 16,-8 4 0-16,-5-1-1 15,-6-2 1-15,-5 2 0 16,-1-5 1-16,-2 4-1 0,4-5 2 15,1-2-2-15,-2 0 2 16,2 2-1-16,-1 0-1 16,4-2 0-16,9 3 1 15,6-6 2-15,6 0-3 16,8-1 1-16,-3 3 0 16,3-3-1-16,2 2 4 15,-2-1-4-15,0-1 1 16,-6 0 0-16,0 3-1 15,-6-1 0-15,0-1 1 16,6 2-1-16,1-1 0 16,5 0 0-16,4 0 0 15,-1 0 0-15,4 0 0 0,2 0 1 16,1-2-1-16,3 2 6 16,3-2-3-16,-6 0-3 15,3 0 0-15,-2 2 0 16,3 0 0-16,1 0 1 15,-2-2 0-15,-2 2-1 16,-2 0 0-16,-4 1 0 16,2 0 1-16,-3 0-2 15,3-2 2-15,-7 0-1 16,-3 2 2-16,-4-3-2 16,-7 0 0-16,2 0 2 15,1 0-2-15,2 0 2 0,6 0 3 16,10 0 3-16,1-4 0 15,5 0-2-15,2-2-4 16,0 0 0-16,1 2-2 16,2 2 0-16,1-2 0 15,-1 2 0-15,-1-2 1 16,0 2-1-16,1-1-1 16,2 2 0-16,-1-4 2 15,10 4-1-15,2-1 0 16,4-1 1-16,3 2 3 15,2 1 1-15,2 0 4 16,0 0-3-16,0-1-3 16,0 1-2-16,0 0-1 0,0 0 1 15,0 0-1 1,0 0 0-16,0 0 0 0,0 0-1 16,0 0-2-16,0 0 0 15,0-3-2-15,0 3-1 16,2 0 4-16,20-2-2 15,14-2 4-15,10 0 0 16,8 0 1-16,6 0-3 16,7 2 3-16,5 0-2 15,7 0 2-15,8-1-1 16,5 0 1-16,-5 0-1 16,-2 2-3-16,-8-1 3 15,-6 2-4-15,-1 0 4 16,-5 0-7-16,-3 0 7 0,-2 2-1 15,-4 5-6-15,-3 0 6 16,3-3-2-16,-3-2 3 16,3-2 0-16,7 0 0 15,1 0 0-15,3 0 1 16,2 0-1-16,-9 0 0 16,-2 0-1-16,-6 0 0 15,-2 0 1-15,0 0-2 16,5 0 2-16,3 2 0 15,7-2 0-15,6 0 1 16,-2 0-1-16,-3 0 1 16,-3 0 0-16,-7 0-1 15,-5 0-1-15,-4 0 1 0,-2 0-2 16,1 0-1-16,-1 0 3 16,3-4-1-16,6 2 2 15,2-4-2-15,6-3 1 16,1 0 0-16,-1 1 2 15,-2 0 1-15,-4 2-6 16,-4 2 3-16,-2 0 0 16,0 2 0-16,-10-1 0 15,2 0 0-15,1-3 0 16,-1-3 0-16,1 0 0 16,-4 0 0-16,-5 1 0 15,1 5-1-15,3-3 0 0,0 2 0 16,4-1 1-16,0 1 0 15,3 0 2-15,8 1-2 16,1-4-1-16,2 1 1 16,0-1 0-16,-6 3 2 15,-2-2-2-15,-1-3 0 16,-5-1 2-16,0 2-4 16,-4 0 2-16,-6 2 0 15,-7 3 0-15,-4-1 2 16,-10 4-2-16,-2-2 0 15,-4 2 0-15,-5 0 0 16,0 0 0-16,0 0 0 16,0 0 1-16,4 0-1 15,2-3 1-15,8 1-1 16,-1-2 0-16,3 2 0 0,-5 0-2 16,-7 2 2-16,-1 0 0 15,-3 0 1-15,0 0 1 16,0 0-2-16,0 0 3 15,-11 0-3-15,-27 0-2 16,-22 6-1-16,-19 7-3 16,-16-2 5-16,-15 3 1 15,-12-2 0-15,-7 3 1 16,-7-1-1-16,-3 1 0 16,0 4 0-16,0-2-2 15,3-2 3-15,3 0-1 0,1-5 0 16,1 1-3-16,-5-4 3 15,2 0 2-15,-4-1 0 16,4 2-2-16,3 0 0 16,6 2 0-16,5 0 1 15,11-5-1-15,10 1 0 16,19-6 0-16,22 0 1 16,21 0 3-16,21 0 5 15,9 0 1-15,5 0-5 16,2 0-5-16,0 0-4 15,0 0-4-15,0 0-1 16,0 0-1-16,0 0-1 16,0 0-10-16,0 3 4 0,0 0 6 15,0 4 11-15</inkml:trace>
  <inkml:trace contextRef="#ctx0" brushRef="#br0" timeOffset="20054.3021">3455 4334 1 0,'0'0'3'16,"0"0"-1"-16,0 0-2 16,0 0-1-16,0 0 0 15,0 0 1-15,0 0 0 0,0 0 1 16,0 0 0-16,0 0-1 15,0 0 0-15,0 0 3 16,0 0 1-16,0-5 3 16,2 1 2-16,0 0-8 15,-2-4-1-15,2 2 1 16,-2 2 0-16,0-3 6 16,0 2 5-16,0-1-7 15,0 2 0-15,0 1 0 16,0 0-5-16,0 1 12 15,0-2-5-15,0 0-7 16,0 2 0-16,0 2-3 0,0-2 6 16,0 2-3-1,0 0 0-15,0 0-3 0,0 0 3 16,0 0 0-16,0 0 0 16,0 0-1-16,0 0-6 15,0 0 7-15,0 0-8 16,0 0 5-16,-4 0 3 15,0 8-1-15,-3 4 0 16,1 3 0-16,-4 6-3 16,-3 8 3-16,-7 7 2 15,-2 1-1-15,0 3 1 16,-3 3 3-16,-2 5-2 16,0 2 7-16,1 3 3 15,4-8-8-15,6-9-1 16,5-11-2-16,5-10-1 0,3-1 3 15,0-4-3-15,1-2 2 16,0-3 0-16,2 0-1 16,-2-3 0-16,2 0 2 15,0-2-1-15,0 3-2 16,0-3 6-16,0 0 0 16,0 0-5-16,0 0 0 15,0 0 5-15,0 0 2 16,0 0 1-16,0 0 1 15,0 0-4-15,0-7-6 16,0-3 0-16,2-2 0 16,2-2 0-16,4-2 0 0,0-6 0 15,3-3-3-15,7-4 1 16,1 1-3-16,-2-2 4 16,-1 2 0-16,-3 4-5 15,-2 3 0-15,-4 3 1 16,0 5-6-16,-3-2 3 15,0 3-3-15,-2-2-5 16,5 2 11-16,-2 0 0 16,2 0-3-16,-1-1 8 15,1 3-2-15,-1 0 1 16,2-1-8-16,-4 4 5 16,5-5 3-16,-5 4 1 15,0-1-4-15,-2 3 4 0,1 0 0 16,0 2 4-16,-1-3-4 15,0 2 0-15,0-1 2 16,2-1-2-16,1-4-2 16,3-1 2-16,4-2 0 15,-3 1 0-15,-1-2-4 16,0 7 1-16,-4 1 3 16,-2 4 3-16,-2 3-3 15,0 0 0-15,0 0 0 16,0 0-3-16,0 0 3 15,0 0-1-15,0 0 1 16,0 0-5-16,0 0 3 0,0 0 2 16,0 0 0-16,0 0-5 15,0 0 5-15,0 0 1 16,0 0-1-16,0 0 2 16,0 0 0-16,0 0-2 15,0 0 0-15,0 0-5 16,0 0 5-16,0 0-1 15,0 0 1-15,-12 10 0 16,-3 4-2-16,-5 2 1 16,3-3 1-16,-1 2 0 15,0 0 0-15,-2-2-1 16,-3 3 1-16,1 3 0 16,0-4 0-16,2 1 0 15,2-4 0-15,2 1 0 16,6-4 0-16,0-2 2 0,6-3-2 15,2 0-2-15,-3-1 2 16,3 5 0-16,-4 1 0 16,-2-1 0-16,4 0 0 15,0-4 0-15,4-2-4 16,0-1 4-16,0-1 4 16,0 0-3-16,0 0 5 15,0 0-1-15,0 0-3 16,0 0 1-16,0 0-2 15,0 0 2-15,0 0 2 0,0 0 1 16,0 0 1 0,0 0-2-16,6 0 2 0,14-15-4 15,12-6-3-15,5-3 0 16,1 1 0-16,1-2 0 16,-4 1 0-16,-4 2 0 15,-2 5-2-15,-4 0 4 16,-10 4-4-16,-6 7 4 15,-2 0-2-15,-7 6 1 16,2-1-1-16,-2 1 0 16,0 0 1-16,0 0-1 15,0 0 1-15,2-4-2 16,1 1 2-16,3-2-2 16,-2-1 1-16,1 4 0 15,-5 0 0-15,0 2 0 0,0 0 0 16,0 0 0-16,0 0 0 15,0 0 0-15,0 0 0 16,0 0 1-16,0 0-1 16,0 0 1-16,0 0-1 15,0 0-2-15,0 0 2 16,0 0 0-16,0 0 0 16,0 0 0-16,0 0-5 15,0 0-3-15,0 0-2 16,0 2 8-16,0 6-5 15,0 5 7-15,5 4 1 16,-3 1-1-16,2 0-4 16,3 2 4-16,-3 3-1 15,3 4 5-15,-5 3-2 0,3 4-1 16,-5 4 7-16,2 3-5 16,-2-1 3-16,0 2-5 15,3 0 3-15,-1-4-3 16,0-4 0-16,0-8 2 15,2-8-2-15,1-7-1 16,-3-5 3-16,0-5-1 16,0 0-2-16,-2-1 4 15,2 0 1-15,-2 0 0 16,0 0 8-16,0 0-4 16,0 0 0-16,0 0 1 0,0 0 0 15,0 0-2-15,0 0-3 16,0 0-1-16,0 0 2 15,0 0-3-15,0 0 1 16,0 0-2-16,0 0-2 16,0 0 3-16,0 0-3 15,0 0 0-15,0 0 0 16,0 0 0-16,0 0 1 16,0 0 0-16,0 0 0 15,0 0-1-15,0 0 0 16,0 0 1-16,0 0-1 15,0 0 0-15,0 0 1 16,0 0-1-16,0 0 0 16,0 0 0-16,0 0 0 0,0-1 0 15,0-3 0-15,0 2 0 16,0 1 0-16,0 1 0 16,0-2 0-16,0 2 0 15,0 0 0-15,0 0 0 16,0 0 0-16,0 0 2 15,0 0-2-15,0 0 0 16,0 0 0-16,0 0 0 16,0 0 0-16,0 0 0 15,0 0 0-15,0 0 0 16,0 0 0-16,0 0 0 16,0 0 0-16,0 0 0 15,0 0 0-15,0 0 0 0,0 0 0 16,0 0 0-16,0-3 0 15,0 3 0-15,0 0 0 16,0 0 0-16,0 0 0 16,0 0 0-16,0 0 0 15,0 0 0-15,0 0-2 16,0 0 2-16,0 0 0 16,0 0 0-16,0 0 0 15,0 0 2-15,0 0-4 16,0 0 1-16,0 0 1 15,0 0 0-15,0 0 0 16,0 0 0-16,0 0-3 0,0 0 3 16,0 0-1-16,0 0-2 15,0 0 2-15,0 0 1 16,0 0 0-16,0 0-1 16,0 0 1-16,0 0-3 15,0 0 1-15,0 0 1 16,0 0 1-16,0 0-1 15,0 0-1-15,0 0 0 16,0 0 2-16,0 0-1 16,0 0 0-16,0 0 1 15,0-1-2-15,-2-2 2 16,2 0-1-16,-2 0-2 16,2 1 2-16,0 0-4 15,0 0 0-15,0 0 4 0,-2-2-2 16,0 4 1-16,2-2-3 15,-3 0 2-15,1 0-4 16,0-2-4-16,2-2-2 16,0 3-4-16,-2 0-2 15,2 0-6-15,0 3-1 16,0-3 9-16</inkml:trace>
  <inkml:trace contextRef="#ctx0" brushRef="#br0" timeOffset="30232.9669">7321 4502 0 0,'0'0'1'0,"0"0"2"15,138-53-3-15,-82 38 1 16,-3-3-1-16,-4 5 0 16,-8 1 0-16,-6 5 0 15,-10 1 0-15,-12 1 1 16,-7 3-1-16,-4 2 1 16,-2 0 5-16,0 0 4 15,0 0 1-15,0 0-1 16,0 0-4-16,0 0 5 15,0 0-2-15,0 0-9 16,0 0 4-16,0 0-4 16,0 0 0-16,0 0-1 0,0 0 1 15,0 0-1-15,0 0 1 16,-2 0 0-16,0 0 0 16,0 0-2-16,2 0-1 15,0 0 3-15,0 0 0 16,0 0 0-16,-2 0-3 15,2 0 3-15,0 0 0 16,0 0 0-16,0 0-4 16,0 0 3-16,0 0-1 15,0 0 1-15,0 0 1 16,0 0 0-16,0 0 0 16,0 0 0-16,0 0 4 15,0 0-4-15,0-2 0 0,0 2 0 16,0 0 2-16,0 0-2 15,0 0 2-15,0 0 0 16,0 0-1-16,0 0-1 16,0 0-1-16,0 0 1 15,0 0 0-15,0 0-2 16,0 0 1-16,0 0 1 16,0 0-1-16,0 0 0 15,0 0-5-15,0 0-14 16,-2 0-6-16,-7 0 17 15</inkml:trace>
  <inkml:trace contextRef="#ctx0" brushRef="#br0" timeOffset="39841.5341">5957 4234 1 0,'0'0'6'0,"0"0"11"15,0 0-13-15,0 0-4 16,0 0-3-16,0 0 3 16,0 0-5-16,74-57 2 15,-74 57-8-15,0 0 5 0</inkml:trace>
  <inkml:trace contextRef="#ctx0" brushRef="#br0" timeOffset="42734.9923">7802 4074 1 0,'0'0'2'16,"0"0"-1"-16,0 0 2 16,0 0 2-16,0 0 0 0,0 0 6 15,0 0-5-15,41-28-5 16,-39 28-1-16,0 0-3 16,-2 0 2-16,0 0 0 15,0 0 1-15,0 0 0 16,0 0-11-16,0 0-8 15</inkml:trace>
  <inkml:trace contextRef="#ctx0" brushRef="#br0" timeOffset="42974.4955">7500 4231 1 0,'0'0'5'16,"0"0"-1"-16,0 0-2 15,0 0-1-15,171-77-1 16,-103 51-13-16</inkml:trace>
  <inkml:trace contextRef="#ctx0" brushRef="#br0" timeOffset="45096.9084">10712 4421 30 0,'0'0'42'0,"0"0"-11"16,0 0-10-16,0 0-10 16,0 0-2-16,0 0 3 15,0 0 4-15,0 0-1 16,0 2-3-16,0 1-6 16,0-1-3-16,0-1-3 15,0-1 2-15,0 3-2 16,-2-1-3-16,-8 3 0 0,-2 9-1 15,-9 12-1-15,-8 15-1 16,-9 12 6-16,-1 16 2 16,-6 11-1-16,0 16 1 15,1 17 2-15,-5 13 1 16,-1 3 0-16,6 1-1 16,9-18 6-16,10-18-7 15,16-19 4-15,9-22-7 16,0-17 3-16,0-9-3 15,0-13 0-15,0-6 1 16,0-7 0-16,3-1 5 16,-1 0-2-16,0 0 5 15,-2 0-1-15,0 0 2 16,4-15-10-16,5-20-12 0,5-12-39 16,7-14-10-16,8-7-1 15,10-2 18-15,3-3 4 16</inkml:trace>
  <inkml:trace contextRef="#ctx0" brushRef="#br0" timeOffset="45884.6513">13025 4007 25 0,'0'0'31'15,"0"0"-5"-15,0 0-16 16,0 0-9-16,0 0-1 16,0 0-5-16,-160-25 5 15,54 47-3-15,-14 8 4 16,1 4-2-16,7 1 2 0,18-1-3 15,23-7-2-15,24-6 4 16,22-8-2-16,19-2 2 16,6-3-21-16,6 6 6 15,39 6 15-15,33 4 13 16,34 2-8-16,21 2 3 16,10 2-6-16,-12 6-2 15,-21 5 0-15,-29 8-7 16,-25 4 4-16,-18 3 2 15,-13 3-2-15,-17 2 3 16,-8 7 0-16,0 4 1 16,-26 3 2-16,-14-3-1 0,-11-6-1 15,-11-11 0 1,-10-11 4-16,-6-11 12 0,-2-9-2 16,4-8-2-16,9-6-4 15,16-6-2-15,16-4 1 16,14 0-3-16,15 0 1 15,6 0-6-15,0-5-8 16,31-23-63-16</inkml:trace>
  <inkml:trace contextRef="#ctx0" brushRef="#br0" timeOffset="46116.9804">13783 4801 81 0,'0'0'8'0,"0"0"-8"16,0 0 0-16,0 0-13 16,0 0 13-16,142-97 2 15,-88 81-2-15,6 0-3 16,2 5 3-16,-6 4-1 15,-8 3-36-15</inkml:trace>
  <inkml:trace contextRef="#ctx0" brushRef="#br0" timeOffset="46280.9804">13916 4932 28 0,'0'0'4'15,"0"0"14"-15,167-14 11 16,-76-1-19-16,7-3-10 16,3 0-5-16,-3-4-62 15</inkml:trace>
  <inkml:trace contextRef="#ctx0" brushRef="#br0" timeOffset="46871.9642">15788 3992 7 0,'0'0'28'15,"-176"-22"-9"-15,97 19 6 16,8 3-3-16,7 7-11 16,6 23-7-16,-3 19-4 0,1 12 2 15,0 17 0-15,-2 14 4 16,8 9-1-16,8 7-2 16,10 5 2-16,11-2-1 15,5 3-2-15,14-10-2 16,6-8 2-16,0-14 1 15,22-14-2-15,20-10 2 16,20-9 3-16,19-14 0 16,15-10 3-16,8-14-8 15,10-11 7-15,9-13-1 16,6-27-5-16,7-17 2 16,-3-14-1-16,-16-22-3 0,-28-15 0 15,-29-13-5-15,-29-7-9 16,-31 0-3-16,-2 6 9 15,-50 5 8-15,-14 15-2 16,-11 20 4-16,4 19-2 16,9 22 19-16,12 16-8 15,10 15-5-15,4 9-6 16,6 1-6-16,4 0 5 16,8 0-2-16,6 5 1 15,10 4-2-15,2 3-6 16,2 6 4-16,0 4-13 15,0 3-29-15,6 4-6 16</inkml:trace>
  <inkml:trace contextRef="#ctx0" brushRef="#br0" timeOffset="47248.2469">16111 3662 51 0,'0'0'58'0,"0"0"-5"16,0 0-20-16,0 0-12 16,0 0-9-16,0 0-9 15,-9-71-3-15,-14 85-9 16,-23 43-3-16,-30 37 12 16,-29 38 0-16,-17 24 8 15,-7 23 19-15,-3 11 1 0,-2 20-9 16,3 9 7-16,11-2-7 15,17-10-11-15,25-25 12 16,24-27-8-16,23-29-11 16,14-30-1-16,7-26 1 15,6-20 1-15,0-16-2 16,2-14 1-16,2-9 1 16,0-5 2-16,0-6-2 15,0 0 4-15,-3 0-6 16,1 0-7-16,-10-19-8 15,-3-29-60-15,-7-23-71 16</inkml:trace>
  <inkml:trace contextRef="#ctx0" brushRef="#br0" timeOffset="57372.6425">3580 6940 20 0,'0'0'25'0,"0"0"-9"16,0 0 1-16,0 0 8 16,0 0-5-16,0 0-2 15,0 0-5-15,-17-36-4 0,17 36 0 16,0-1-6-16,0-4 2 15,4-3-5-15,31-10-4 16,26-16 3-16,30-20 1 16,29-13 5-16,24-3 2 15,20 4 5-15,2 19-6 16,-7 14-4-16,-23 17-2 16,-23 10-3-16,-19 6 2 15,-20 0 1-15,-23 0-2 16,-20 6-2-16,-15 0-1 15,-14-5 1-15,-2 1 4 16,0 1 7-16,0-2 4 16,-5 2 6-16,-30 1-9 15,-28 6-7-15,-28 6-2 16,-29 6-1-16,-23 3-2 0,-13 0 1 16,-4 1 0-16,4 2 0 15,11-1-2-15,18-4-1 16,18-2-1-16,20-6 7 15,27-6 0-15,16-5 0 16,25-4 1-16,9 0 1 16,10 0-2-16,2 0 0 15,0 0-2-15,0 0-11 16,0 0 0-16,0 0 8 16,0 0 1-16,6 0 2 0,10 0 2 15,11 7 0-15,7 2 0 16,5 1 1-16,11 1-2 15,5 2 2-15,12-2 0 16,11 4 2-16,11-4 2 16,13 5-2-16,17-3 0 15,10 1 4-15,9 0-7 16,2 2 0-16,-3-2 0 16,-6-2 0-16,-4 0-1 15,2-3-1-15,-7 0 2 16,3-7 0-16,5-2 3 15,-1 0-3-15,-2 0 2 16,-2-4 0-16,-9-6 0 16,-6-2-2-16,-11 0 2 15,-19-1-1-15,-16 1-1 0,-18 5 0 16,-13-1-1-16,-6 2 0 16,0-2 1-16,2-2 0 15,8-1 1-15,7-3-1 16,6-1 0-16,-2 0 1 15,-5 4 0-15,-14 2-1 16,-9 1 2-16,-9 4-2 16,-2 1 0-16,-2 0 3 15,-3 2-3-15,0-2-1 16,-4 3 0-16,0 0 1 16,0 0 0-16,0 0 2 15,0 0-2-15,0 0 1 0,0 0 6 16,-4 0-3-16,-7 0-3 15,-9 0-1-15,-12 0 0 16,-12 3-2-16,-9 8-1 16,-12 3 1-16,-2 0 2 15,-7 3 2-15,5-1-2 16,3-5 0-16,10 0-2 16,14-3 2-16,13-4 0 15,13 0 2-15,12 0 0 16,1-4-2-16,3 0-7 15,0 0-7-15,10 0 7 16,30 0 3-16,22-12 2 16,27-14 4-16,22-6-2 0,16-6 1 15,3 3 0-15,-15 11-1 16,-21 8 0-16,-29 10 0 16,-25 6-13-16,-20 0-1 15,-11 0 3-15,-9 0-17 16,0 0 14-16,0 0 14 15,0 0 3-15,-23 6-1 16,-14 13-2-16,-15 0 2 16,-8 1 1-16,-2-2-2 15,4-3 1-15,5-5-1 16,14-4 1-16,16-3-2 16,11-3 0-16,12 0 3 0,0 0-5 15,0 0 2-15,18 0 0 16,15 0 0-16,19-13 6 15,7-5-4-15,7-1-2 16,-11 7 0-16,-12 4 0 16,-22 6 0-16,-9 0 0 15,-10 2 1-15,-2 0 1 16,0 0 5-16,0 0-7 16,0 0 2-16,0 0 5 15,0 0-6-15,0 0 2 16,0 0-3-16,0 0-6 15,0 0-51-15,0 0-28 16</inkml:trace>
  <inkml:trace contextRef="#ctx0" brushRef="#br0" timeOffset="65592.3494">19809 6913 17 0,'0'0'22'0,"0"0"3"15,0 0-7-15,0 0-9 16,0 0-3-16,0 0-6 16,172-19 2-16,-105 19-1 15,6 0-1-15,3 0 0 0,-1 6 1 16,8 3 3-16,9-1-2 15,8 3 5-15,7-1 1 16,4 2 1-16,7 1-3 16,0 8-2-16,1-1-4 15,-1 0 4-15,-3-2-1 16,-1-1 3-16,2-4-6 16,-3 1 5-16,-1-1-4 15,-10-2 3-15,-5-1-1 16,-11 2-2-16,-4-3-1 15,-1-3 7-15,-6 0-7 16,-2-2 0-16,-3-1 1 16,-7 4 1-16,-5 3-2 0,-6-2-2 15,-4 1 2 1,-4 0 0-16,-3-3 2 0,-6 2-1 16,1-3-1-16,-5 2 0 15,0-1 1-15,-2-3-1 16,-4 1 2-16,-8-2 0 15,-3 1-1-15,-1-3 8 16,1 0 1-16,1 0-3 16,1 0-5-16,-1 0 7 15,1 0-7-15,4 0 0 16,0-5-2-16,5-1 2 16,-4 3-2-16,2-3-2 0,1 0 2 15,3-2 0 1,2-1-1-16,3 2 1 0,-1-2 1 15,-2 2-1-15,2-2 2 16,2 1-4-16,1-2 4 16,-3 3-5-16,-2-4 6 15,2 3-3-15,2-2 0 16,3 2 0-16,-1 1-4 16,1 1 4-16,2 3 0 15,-4 1-1-15,1 2 1 16,-1-1-3-16,-5 1 2 15,0 0 1-15,-5 0-1 16,-2-3 1-16,-4 3 4 0,-3-2-3 16,-1 2-1-1,1-4 0-15,8 2 1 0,10-1-1 16,12-2-2 0,-1 1 2-16,-4 0-3 0,-3 1 3 15,-6 1 1-15,-5-3-1 16,3 1 0-16,-5 3-1 15,-1 1 0-15,-5-2 2 16,-3 2-1-16,4 0 0 16,-4 0 0-16,1 0-1 15,3 0 2-15,6 0-2 16,4 0 2-16,2 0-3 16,-2 0 3-16,-6 0-2 15,-4 0 2-15,-1 0-1 0,-3 0 2 16,-1 0-2-16,-1 0-2 15,-1 0 2-15,-5 0 0 16,-3 0 1-16,-2 2-2 16,-2-1 2-16,0 3 0 15,0-4 2-15,2 2-3 16,2-2 1-16,6 0-1 16,3 0 0-16,3 0 0 15,-1 0 0-15,1 0 0 16,-1 0 0-16,-2 0 0 15,1 0 0-15,-1 0 1 16,-1 0-2-16,-3 0 1 16,-3 0 0-16,-2 0 1 0,-4 0 0 15,3 0-1-15,-3 0 2 16,3 0-2-16,-3 0 0 16,2 0 0-16,-2 0-2 15,4 0 4-15,-2 0-1 16,5 0-1-16,-3 0 1 15,0 0-1-15,1 0 0 16,-2 0 2-16,-1 0 3 16,-2 0-1-16,0 0 5 15,0 0-5-15,0 0-3 16,0 0 2-16,0 0-1 16,0 0 1-16,0 0-2 0,0 0-1 15,0 0 2-15,0 0-5 16,0 0 6-16,0 0-3 15,0 0 0-15,0 0 1 16,0 0-1-16,0 0 1 16,0 0 5-16,0 0-6 15,0 0 8-15,0 0-5 16,0 0-3-16,0 0 1 16,0 0-2-16,0 0 2 15,0 0 0-15,0 0 1 16,0 0 1-16,0 0-6 15,0 0 3-15,0 0 0 16,0 0 3-16,0 0-2 16,0 0-1-16,0 0-4 15,0 0 4-15,0 0 0 0,0 0 0 16,0 0 0-16,0 0 0 16,0 0 0-16,0 0 3 15,0 0-3-15,0 0 1 16,0 0-1-16,0 0-4 15,0 0 4-15,0 0-1 16,0 0 2-16,0 0-1 16,0 0 0-16,2 0 0 15,-2 0 0-15,0 0 0 16,0 0 0-16,0 0 0 16,0 0 0-16,0 0 0 15,0 0 3-15,0 0-3 0,0 0 0 16,0 0 1-16,0 0 2 15,0 0-3-15,2 0 2 16,-2-2-4-16,5 2 2 16,-3-1 0-16,2-3 0 15,0 4-1-15,-1-2 1 16,1-1 0-16,-1 3-1 16,-1-2 1-16,0 2 0 15,3-2-1-15,-3 2 1 16,0-2 0-16,0 2 0 15,0-2 0-15,0 2-1 16,1 0 1-16,-1-2-3 16,2 2 3-16,-1-2 0 0,-1 0 3 15,1 0-3-15,-1 2 0 16,2-2 1-16,0 0-1 16,1 2 0-16,-3-2 0 15,0 2 0-15,0 0 0 16,3-2-1-16,2 0-2 15,-1-2 3-15,1 1 0 16,-1 2 0-16,4-3-1 16,-4 4 1-16,3-2 0 15,1 1 0-15,-2-2-2 16,3 2 2-16,1-1 0 16,-4-1 0-16,3 1 0 0,-4 0 0 15,0 0 1-15,0-2-1 16,-1 2 0-16,1 0 0 15,2 0 0-15,0 0-2 16,6 0 2-16,1 0-3 16,1 0 3-16,-1-1-1 15,-3 2 1-15,-1-2 0 16,-6 3 0-16,3 0 0 16,-5-2 0-16,-1 2 0 15,0 0 0-15,-1-1 0 16,-2 1 0-16,2 0 1 15,0 0 0-15,2 0-1 16,1-1 0-16,-3-2 4 16,4 3-4-16,-1-2-1 15,2 1 1-15,0-2 0 0,-1 1 0 16,-2 2-3-16,-1-2 3 16,-1 2 0-16,-2 0 0 15,0 0-1-15,2 0 0 16,-2 0 1-16,0-2 0 15,0 2-1-15,3 0 1 16,-1 0 0-16,0 0 0 16,5-2 1-16,-3 2-2 15,3-2 2-15,-3 0-1 16,1 2 1-16,0-2-1 16,-3 2 0-16,2 0 0 15,-2-2 1-15,0 2-1 0,1 0 0 16,-1 0-1-16,0 0 2 15,2 0-1-15,1 0 0 16,2-2-1-16,-3 0 1 16,1 2 0-16,-3-2 1 15,0 2-1-15,2-2 0 16,1 2 2-16,-2 0-5 16,3 0 4-16,-4 0-2 15,5 0 0-15,-1-3 1 16,2 3 0-16,-2 0 1 15,-2 0-2-15,1-1 1 16,1-1 0-16,4-1 0 16,-2 2 0-16,1 1 0 15,0-3 0-15,2 1 0 16,0 2 0-16,1-1 0 0,-3 0 0 16,-3 1 0-16,1-3 1 15,-1 3-1-15,2-2 0 16,-4 1-1-16,0 1 1 15,0 0 0-15,3-3 0 16,5 3-1-16,-2 0 1 16,1 0-1-16,3 0-2 15,-3 0 2-15,5 0 1 16,-1 0-1-16,3 0 0 16,0 0-3-16,2 0 4 0,-2 0-7 15,0 0 7-15,-2 3-1 16,-1 0 0-16,5 0 1 15,7-1 2-15,0 0-2 16,2 2 0-16,-1 1 0 16,-1-1-1-16,0-2 0 15,2 2-1-15,-2-2 1 16,-5 2 1-16,0 0-2 16,-2 0 2-16,0-2 0 15,0 3 0-15,0-2 0 16,5 0 0-16,-2-1-1 15,2 4-4-15,2 1 4 16,2-1-3-16,7 4-2 16,5-1 5-16,1-2-6 15,-1 1 3-15,5 0 3 0,-4 0 0 16,-4 0-3-16,-2 1 6 16,-5-6-2-16,-2 3 0 15,0-1 2-15,-8-2-2 16,0-1 0-16,-3 0 0 15,2-2 0-15,6 2 0 16,8 0 0-16,3 3 0 16,4-2 1-16,-1 3-1 15,-5-4 0-15,-1 2 0 16,-3-2 0-16,-2-2 0 16,-2 3 0-16,-2-1 1 15,-3-1-1-15,-2-1 0 0,-4 0 0 16,-3 0 2-16,1 0-2 15,1 0 1-15,3 0-1 16,1 0 0-16,0 0 0 16,-2 0 0-16,-1 0 1 15,-1 0 0-15,1 0 0 16,-3 0-1-16,1-1 0 16,-1-6 1-16,3 1-1 15,-3 0 2-15,3 3-2 16,-3-6 0-16,3 2 0 15,-3 2 1-15,1-1-1 16,-1-2-1-16,2 0 1 16,1 0 0-16,-1-4 4 15,-1 1-4-15,1-2 0 16,-1 1 0-16,-1-3 0 0,-1 5 0 16,-2-3 2-16,1 1-4 15,-3 4 2-15,0-1 0 16,-1 4 0-16,-1-3 0 15,-1 2 0-15,2 0 2 16,2 0-2-16,-1 2 0 16,2 0-3-16,1 1 4 15,-5 1-2-15,3 1 1 16,0-4 0-16,-2 0 0 16,-1 1 0-16,1-2 0 0,0 0 1 15,0 2-1 1,-1 0-1-16,-1 0 1 0,-3 1-2 15,-2 3 2-15,2 0-5 16,-2-2 0-16,0 2 3 16,0 0-9-16,0 0 10 15,0 0 0-15,0 0-5 16,0 0-8-16,0 0-10 16,0 0-11-16,0 0 1 15,0 0-13-15,0 0-3 16</inkml:trace>
  <inkml:trace contextRef="#ctx0" brushRef="#br0" timeOffset="69312.3937">29433 7009 9 0,'0'0'9'16,"0"0"-1"-16,0 0 1 16,0 0-7-16,0 0 3 15,0 0 3-15,0 0-1 0,10-6-3 16,-3 3 3-16,2 2-3 16,9-1-4-16,9 2 0 15,10 0 0-15,13 0 0 16,8 0 0-16,2 6 0 15,4 2 0-15,1 3 0 16,-3 1 0-16,3-2 2 16,-1 0-2-16,3-3-2 15,-5 0 2-15,-1-5 1 16,-3 0 0-16,-2-2 1 16,-1 0 1-16,-2 0-2 15,3 0-1-15,0 0 0 0,2 0 0 16,2 0-1-16,-4 0 1 15,-7 0-1-15,-11 0-1 16,-12 0 2-16,-8 0 2 16,-11 0-1-16,-3 0-1 15,-4 0-1-15,0 0 1 16,0 0 2-16,0 0-2 16,0 0 0-16,0 0 0 15,0 0 0-15,0 0 0 16,0 0 0-16,0 0-1 15,-4 0 0-15,-19 0-1 16,-14-4 0-16,-19-4 2 16,-13 2-5-16,-13-1 5 0,-9 0 0 15,-6 5 1 1,1 2-1-16,10 0 0 0,12 0 0 16,22 0 0-16,19 0 0 15,16 0 0-15,5 0 0 16,8 0 2-16,-1 0-2 15,5 0 0-15,0 0-2 16,-2 0 2-16,2 0 4 16,0 0-3-16,0 0 0 15,0 0 2-15,0 0-1 16,0 0-2-16,0 0 3 16,2 0 0-16,17 0-3 0,8 0 1 15,10 2 3 1,5 2-2-16,3-1 2 0,-3-1-5 15,2-1 1-15,2 2-4 16,-2-3 3-16,-4 1-2 16,-11-1 1-16,-11 0-5 15,-12 0 5-15,-4 0-2 16,-2 0-25-16,0 0 2 16</inkml:trace>
  <inkml:trace contextRef="#ctx0" brushRef="#br0" timeOffset="74292.3682">3079 7600 0 0,'0'0'9'16,"0"0"-6"-16,0 0 5 16,0 0 11-16,0 0 3 0,0 0-15 15,0 0-3-15,0 0-3 16,-13-58 2-16,13 55 6 16,-3 3-3-16,3 0-5 15,0 0-1-15,0 0 0 16,0 0-1-16,0 0-9 15,0 0 2-15,0 8 2 16,3 14 5-16,16 5-2 16,4 5 0-16,4 1 3 15,2 6 1-15,0-1-1 16,0-4 0-16,0 0 2 16,-6-4-2-16,2-6 0 15,-4-3-1-15,-4-8 1 0,-1-3 2 16,-5-4 1-16,0-6-2 15,2 0 3-15,8 0 3 16,12-16 7-16,21-24-1 16,21-17-2-16,29-22-9 15,19-7 1-15,2 0-3 16,-7 12 2-16,-22 13-1 16,-24 19-1-16,-22 14-2 15,-19 12 2-15,-17 6 2 16,-9 8-2-16,-5 0-2 15,0 2-1-15,0 0 0 16,0-2-1-16,2 2-5 0,-2 0-9 16,0 0 0-16,0 0-11 15,0 0-5-15</inkml:trace>
  <inkml:trace contextRef="#ctx0" brushRef="#br0" timeOffset="74854.1348">3663 7510 1 0,'0'0'11'0,"0"0"0"0,0 0-4 15,0 0-2-15,0 0-5 16,0 0 0-16,6-21 0 16,-6 21 0-16,0 0 0 15,0 0 4-15,0 0 1 16,0 0 2-16,0 0-7 16,0 0 0-16,0 0-2 15,0 0-6-15,6 4-4 16,13 14 8-16,8 13 2 15,4 2 2-15,2 8 0 0,0 3 0 16,1-4 1 0,-3 0-1-16,0-8 1 0,-2-4-1 15,0-6 0-15,2-3 0 16,-4-6 1-16,0-3 4 16,6-7-4-16,5-3 5 15,18-4 6-15,21-31 2 16,29-15 3-16,16-18-9 15,14-9-3-15,-2 4-1 16,-21 8-2-16,-26 22-1 16,-27 15 1-16,-26 11-4 15,-20 13 2-15,-8 2-1 16,-6 2 0-16,0 0-1 16,0 0-1-16,0 0-2 0,0 0-3 15,0 0-13-15,0 0-8 16,0 0 5-16</inkml:trace>
  <inkml:trace contextRef="#ctx0" brushRef="#br0" timeOffset="81655.9428">340 7797 9 0,'0'0'14'15,"0"0"-3"-15,0 0-6 16,0 0-2-16,0 0-1 15,0 0-2-15,0 0 0 0,-6 0 0 16,4 0-5 0,-3 3 1-16,3 19 0 0,-3 12 2 15,5 13 1-15,0 7-1 16,12 4 2-16,17 6 2 16,6 6-1-16,7 3 0 15,3 2 0-15,2-3 3 16,-2-5-3-16,-1-6 0 15,-4-9 0-15,0-7 0 16,5-4-1-16,2-13 4 16,1-4-3-16,2-11-1 15,-8-2 4-15,-9-7 2 16,-8-2-4-16,-7-2 2 16,-9 0-4-16,-5 0 6 0,-2 0-3 15,0 0 1-15,0 0-1 16,-2 0-3-16,0 0-1 15,2 0-14-15,4 0-6 16,2 0 8-16,1-4 5 16,-7 2 7-16,2-2-9 15</inkml:trace>
  <inkml:trace contextRef="#ctx0" brushRef="#br0" timeOffset="82362.9167">5233 8524 0 0,'0'0'0'0,"0"0"1"0,0 0-2 15,0 0 2-15,0 0-1 16,0 0 0-16,56-2-1 15</inkml:trace>
  <inkml:trace contextRef="#ctx0" brushRef="#br0" timeOffset="82782.834">2537 8838 14 0,'0'0'15'0,"0"0"-1"15,0 0-13-15,0 0-1 16,114-62 0-16,-36 39 4 0,16-1-8 16,14 2 8-16,15 2-7 15,10 4 3-15,12 2 0 16,9 0 3-16,0 2-2 15,2 3-1-15,-5 7 0 16,-12 2 0-16,-10 0-7 16,-11 17-12-16,-11 0-4 15</inkml:trace>
  <inkml:trace contextRef="#ctx0" brushRef="#br0" timeOffset="83464.7911">6517 8593 3 0,'0'0'2'0,"119"-2"-3"16,-67 2 1-16,0 0 0 15,-2 0 0-15,6 0 0 16,6 0 1-16,13 0 4 16,8 0 2-16,12-4 0 15,1-7 8-15,-5 3-4 16,-9 6-8-16,-15 2-3 0,-14 0-3 16,-13 0-4-16,-9 6-7 15,-10 6-15-15</inkml:trace>
  <inkml:trace contextRef="#ctx0" brushRef="#br0" timeOffset="83960.9178">6885 8769 1 0,'131'-11'3'15,"11"2"-2"-15,15 1 7 16,-1 2 11-16,6 3-14 16,5 2-4-16,7-1 0 0,9-2 1 15,6-3-2-15,0 0 0 16,-4 3 1-16,-2 4-1 15,-13 0 0-15,-14 0 1 16,-17 10-1-16,-10 5 0 16,-10 2 0-16,-8-5 0 15,-6-6 1-15,-10-6-1 16,-8 0 0-16,-18 0 1 16,-13 0-1-16,-20-4 0 15,-16-1-17-15</inkml:trace>
  <inkml:trace contextRef="#ctx0" brushRef="#br0" timeOffset="84627.8571">11579 8606 0 0,'0'0'12'16,"160"-22"-7"-16,-98 12 0 15,-6 0-2-15,-2 2-2 16,-1 1-1-16,7-4 3 16,0 1-2-16,3 0 4 0,-8-1 2 15,-7 4-1-15,-15 4-3 16,-8 0 0-16,-12 2-3 16,-11 1 0-16,0-3 1 15,-2 1 0-15,0 2 2 16,10-2 0-16,5 0-2 15,3 2 2-15,-1-2 0 16,-5 2-3-16,-8 0 0 16,-2 0 0-16,-2 0 0 15,0 0 1-15,0 0-1 16,0 0-6-16,-11 0-14 16,-21 0 5-16,-12 0 12 0,-9 0 1 15,-3 4 2-15,-9 0 0 16,-6 3 1-16,-9 3-1 15,-6 7 0-15,-9 2-18 16</inkml:trace>
  <inkml:trace contextRef="#ctx0" brushRef="#br0" timeOffset="85604.9564">11155 8578 11 0,'0'0'12'0,"0"0"-10"16,0 0 1-16,168-8 1 0,-86 2 2 16,13 0-5-16,11 2-1 15,4 0 5-15,2 4-5 16,2-1 0-16,4 1 0 16,0 0 0-16,0 0 0 15,-8 0 1-15,-13 0-1 16,-12 0 0-16,-12 0 0 15,-12 1 0-15,-10 3 0 16,-11 2 0-16,-9-4 0 16,-10 0 3-16,-11-2-2 15,-5 0 0-15,-5 0 2 16,0 0 0-16,0 0 3 0,-9 0-2 16,-13 0-4-16,-10 0-3 15,-5 0-1-15,-3 0-2 16,-7 0 3-16,-2 0 3 15,-5 4-1-15,-4-2 1 16,-6 2-1-16,-5 0 1 16,-3 2-3-16,-7 1 2 15,-9 1 0-15,-3-1 0 16,-11 4 1-16,-8 0 0 16,-6-1 2-16,0 2-2 15,10-5-2-15,19-6 2 16,22 1 0-16,27-2 6 15,16 0-6-15,15 0 1 0,5 0-1 16,2 0 0 0,0 0 0-16,0 0 13 0,0 0-6 15,0 0-7-15,9 0-3 16,20 0 1-16,13 0 2 16,18 0 2-16,14 0-2 15,13 0 0-15,13 0 3 16,9-2-2-16,13-3-1 15,11-2 8-15,4 2-2 16,8 1-2-16,3 2-3 16,-2 2-1-16,-1 0 5 15,-8 0-4-15,-8 0-1 0,-16 0 0 16,-15 6 0 0,-18-3 0-16,-18 2 2 0,-19-5-2 15,-17 1 0-15,-14-1 0 16,-8 0 0-16,-4 0 0 15,0 0 3-15,0 0 0 16,0 0-3-16,0 0-4 16,0 0 4-16,0 0 2 15,0 0-2-15</inkml:trace>
  <inkml:trace contextRef="#ctx0" brushRef="#br0" timeOffset="88542.5844">12506 8514 0 0,'-38'-8'0'16,"0"-14"0"-16,-5 16 0 0,-1 0 0 16,3-4 0-16,2-2 0 15,-3 8 0-15,-1-6 0 16,3 0 0-16,-9 2 0 16,-4 0 0-16,-7 4 0 15,-9-3 0-15,-8-2 0 16,-5-3 0-16,-12 6 0 15,8-4 0-15,-3-5 0 16,0-8 0-16,6 11 0 16,-13-21 0-16,7-1 0 15,0 20 0-15,-3-26 0 16,5 30 0-16,-11 4 0 16,-6 5 0-16,-14-12 0 0,2 9 0 15,7 0 0-15,6 4 0 16,17 0 0-16,-1 8 0 15,6 6 0-15,4-3 0 16,3 4 0-16,9 3 0 16,5-2 0-16,4 0 0 15,5-1 0-15,2 1 0 16,7-1 0-16,-7 4 0 16,-5-3 0-16,-6-1 0 15,-7 0 0-15,0-1 0 16,-2 2 0-16,5-2 0 15,-3 0 0-15,3 2 0 16,-2-1 0-16,-7 4 0 0,-2 4 0 16,-10 6 0-16,-4 7 0 15,4-24 0-15,5 0 0 16,2 12 0-16,7 1 0 16,1-3 0-16,5 0 0 15,13-1 0-15,0-2 0 16,10-2 0-16,42 2 0 15,-52-1 0-15,40 0 0 16,0 2 0-16,5-2 0 16,3 2 0-16,-12 0 0 15,7-3 0-15,5 2 0 16,4-1 0-16,0-2 0 0,0-2 0 16,4 0 0-16,9-3 0 15,3-2 0-15,11 5 0 16,6-10 0-16,12-4 0 15,17 0 0-15,19 0 0 16,-17 0 0-16,3 0 0 16,2-4 0-16,0-5 0 15,-2-4 0-15,-7 4 0 16,-4 0 0-16,-3-1 0 16,1 0 0-16,-3-1 0 15,5 3 0-15,6-5 0 16,12-1 0-16,11-9 0 15,8-10 0-15,1-9 0 16,-9-7 0-16,-12 18 0 16,-11 5 0-16,-8 17 0 0,-4 2 0 15,4 3 0-15,2 0 0 16,2-9 0-16,7 6 0 16,-3 1 0-16,2 4 0 15,-8-2 0-15,-7 1 0 16,-11 1 0-16,-29-2 0 15,-3 2 0-15,-3 2 0 16,-1-2 0-16,7 1 0 16,-4 1 0-16,-5-3 0 15,0 3 0-15,0 0 0 16,0 0 0-16,-2 0 0 16,-8 0 0-16,-1 0 0 0,0 0 0 15,-3 0 0-15,-1 0 0 16,-1 4 0-16,1-2 0 15,-1 0 0-15,1 2 0 16,-1-2 0-16,1 2 0 16,-1 1 0-16,3-1 0 15,1-1 0-15,3 3 0 16,1-2 0-16,1 2 0 16,0 1 0-16,-2-3 0 15,1 1 0-15,-6 0 0 16,-1-1 0-16,-4-1 0 15,-2 2 0-15,-20-4 0 16,-5 1 0-16,-10 2 0 0,-11 0 0 16,18-1 0-16,-5 3 0 15,-6-2 0-15,-5 1 0 16,-4 4 0-16,-4-2 0 16,-7 4 0-16,-5-2 0 15,-9 4 0-15,-8 1 0 16,-12 2 0-16,-3 0 0 15,-11 14 0-15,-5 2 0 16,-12-18 0-16,-14 25 0 16,-3 5 0-16,-10 9 0 15,-3-8 0-15,-4 5 0 16,-8 6 0-16,2 4 0 0,11-1 0 16,10-7 0-1,8-3 0-15,2-3 0 0,5-5 0 16,3-3 0-16,13 2 0 15,17-6 0-15,12-1 0 16,14 3 0-16,12-7 0 16,11-17 0-16,9 30 0 15,8-30 0-15,7 22 0 16,9-24 0-16,24 1 0 16,2-5 0-16,2 12 0 15,-9-6 0-15,3-3 0 16,5 0 0-16,3-5 0 15,0-4 0-15,2 0 0 16,-5 0 0-16,2 0 0 16,1 0 0-16,1-8 0 0,3-3 0 15,0-3 0-15,10 0 0 16,30-3 0-16,10-12 0 16,-38-5 0-16,-5 24 0 15,-5 0 0-15,6-10 0 16,-4 4 0-16,-4 2 0 15,0 3 0-15,-29 0 0 16,-8 1 0-16,-5 2 0 16,11 1 0-16,-7 1 0 15,-7 4 0-15,-13-1 0 16,-6 3 0-16,-5 0 0 16,-4 0 0-16,1 0 0 0,-2 11 0 15,-1 4 0-15,-1 1 0 16,1 0 0-16,0 0 0 15,11 1 0-15,6-4 0 16,9-3 0-16,0 0 0 16,-3-2 0-16,-5 1 0 15,-5-3 0-15,2 0 0 16,4 3 0-16,9 1 0 16,32 3 0-16,-39-1 0 15,43 2 0-15,1 0 0 16,2-3 0-16,4 0 0 15,-13-5 0-15,4-4 0 16,3-2 0-16,2 0 0 0,2 0 0 16,1 0 0-16,1 0 0 15,4-11 0-15,0 0 0 16,0-1 0-16,0-2 0 16,15-2 0-16,16-4 0 15,-14-10 0-15,27 19 0 16,3-7 0-16,-36-2 0 15,-2 4 0-15,0-2 0 16,8 7 0-16,4-2 0 16,-5 5 0-16,-1 0 0 15,3 0 0-15,9 2 0 16,8 0 0-16,-24 2 0 0,-2 2 0 16,11-2 0-16,1 2 0 15,-6 0 0-15,-5 2 0 16,0 0 0-16,-1 0 0 15,-5 0 0-15,6 0 0 16,-6 0 0-16,-4 0 0 16,2 0 0-16,-2 0 0 15,0 4 0-15,0 0 0 16,0-2 0-16,0 1 0 16,0-2 0-16,0 1 0 15,0 1 0-15,0-3 0 16,0 0 0-16,0 1 0 15,-2 0 0-15,2 2 0 0,-4-1 0 16,-2-1 0-16,2 4 0 16,0-3 0-16,2 0 0 15,-1 2 0-15,1 0 0 16,0-2 0-16,-2 2 0 16,2 0 0-16,-4 0 0 15,2 2 0-15,0 0 0 16,-1-2 0-16,1-1 0 15,4 2 0-15,0-5 0 16,0 2 0-16,0-2 0 16,0 0 0-16,0 0 0 15,0 0 0-15,0-4 0 16,0-5 0-16,0 2 0 16,0 1 0-16,-2 0 0 0,2 4 0 15,0 0 0-15,0 2 0 16,0 0 0-16,0 0 0 15,0 0 0-15,0 0 0 16,0 0 0-16,0 0 0 16,0 0 0-16,0-2 0 15,0-2 0-15,0-2 0 16,0-3 0-16,0 2 0 16,0 0 0-16,2-2 0 15,7 1 0-15,5 0 0 16,-4 2 0-16,3 1 0 15,6-1 0-15,3 4 0 16,-7 2 0-16,16 0 0 0,-17 0 0 16,-1 0 0-16,29 0 0 15,10 13 0-15</inkml:trace>
  <inkml:trace contextRef="#ctx0" brushRef="#br0" timeOffset="91473.9381">4454 6880 0 0,'24'-13'0'0,"16"-8"0"16,-33-22 0-16,13 12 0 15,-13-24 0-15,-1 1 0 16,1 13 0-16,2 41 0 15,-4-57 0-15,32 57 0 16,-4-12 0-16,19-43 0 16,26 7 0-16,22 2 0 15,3-5 0-15,-53 18 0 16,-9 1 0-16,-41 32 0 16,53-44 0-16,12 30 0 15,-8 1 0-15,11 0 0 16,5-30 0-16,0-1 0 0,-1-1 0 15,-9 1 0-15,-21 36 0 16,-42 2 0-16,0-1 0 16,-15 3 0-16,-35-6 0 15,-6 5 0-15,0 2 0 16,4 3 0-16,0 0 0 16,0 4 0-16,2 18 0 15,-6 10 0-15,-6 13 0 16,-9-3 0-16,-8 10 0 15,-8 14 0-15,-2 18 0 16,-5 28 0-16,-4 28 0 16,-11 18 0-16,-8 13 0 15,0 0 0-15,8-8 0 0,23-5 0 16,12-7 0 0,16 0 0-16,13 12 0 0,37 20 0 15,-17 11 0-15,13-1 0 16,8-5 0-16,4-23 0 15,0-23 0-15,2-17 0 16,23-22 0-16,8-15 0 16,7-11 0-16,3-15 0 15,3-15 0-15,-1-16 0 16,2-17 0-16,-4-14 0 16,-4 0 0-16,-3-32 0 15,-7-4 0-15,-18-4 0 16,20 4 0-16,-26 4 0 15,6 8 0-15,-7 18 0 0,-2-6 0 16,-2 10 0-16,0 2 0 16,0 8 0-16,0 22 0 15,-4 7 0-15,2 2 0 16,2 2 0-16,0-4 0 16,0-6 0-16,0-8 0 15,0-5 0-15,0-7 0 16,0 17 0-16,0-6 0 15,0 6 0-15,0-2 0 16,2-4 0-16,-2-16 0 16,0 10 0-16,0-6 0 15,2-4 0-15,3-2 0 16,1-4 0-16,4 0 0 0,-6 0 0 16,-2-12 0-1,-2 4 0-15,0-22 0 0,-2 7 0 16,-7 0 0-16,-5-1 0 15,-1 18 0-15,-1 2 0 16,3-10 0-16,2 2 0 16,2-2 0-16,0 5 0 15,-2-9 0-15,8 13 0 16,-1-11 0-16,-2 4 0 16,-1 0 0-16,3-7 0 15,2 13 0-15,0-7 0 16,-4-2 0-16,6-1 0 0,-2 4 0 15,0 0 0-15,-2-2 0 16,-1 2 0-16,3 0 0 16,0 0 0-16,2-4 0 15,0 0 0-15,0 0 0 16,4 0 0-16,5 0 0 16,7 0 0-16,1-1 0 15,4-10 0-15,6-7 0 16,-19 4 0-16,23-4 0 15,-2-2 0-15,-16-4 0 16,30-9 0-16,-9-11 0 16,12-11 0-16,1-14 0 15,9-15 0-15,4-25 0 16,3-22 0-16,5-9 0 16,3-4 0-16,1 7 0 0,2 9 0 15,4 1 0-15,-1-4 0 16,6-8 0-16,2-7 0 15,-3-13 0-15,1-17 0 16,-10 1 0-16,-13 13 0 16,-6 24 0-16,-10 41 0 15,3 28 0-15,-11 19 0 16,-36 18 0-16,60 42 0 16,-4-68 0-16,-5 74 0 15,-29-72 0-15,-8 6 0 0,1 66 0 16</inkml:trace>
  <inkml:trace contextRef="#ctx0" brushRef="#br0" timeOffset="91755.5585">5950 5919 0 0,'-26'16'0'16,"-8"1"0"-16,28-12 0 16,-15-1 0-16,11-4 0 15,-6 5 0-15,-6 4 0 0,-23 4 0 16,-13 16 0-16,-24 20 0 15,15 35 0-15,5 30 0 16</inkml:trace>
  <inkml:trace contextRef="#ctx0" brushRef="#br0" timeOffset="99858.8808">3230 7985 0 0,'0'1'0'15,"0"6"0"-15,5-1 0 16,-5 2 0-16,0 6 0 16,0-3 0-16,0-5 0 15,0 5 0-15,0-7 0 16,0 12 0-16,0 3 0 16,-9 15 0-16,3-25 0 15,-2 15 0-15,-1 6 0 16,-7-18 0-16,6 26 0 15,-3 1 0-15,1-30 0 16,5 0 0-16,1 9 0 16,4 0 0-16,2-4 0 0,0-5 0 15,0-3 0-15,4-3 0 16,14-3 0-16,4 0 0 16,9 0 0-16,-15-6 0 15,26-6 0-15,-26-5 0 16,15 4 0-16,16 1 0 15,-31-3 0-15,15 2 0 16,-2 1 0-16,0-1 0 16,0 5 0-16,-7-2 0 15,-4 6 0-15,7-2 0 16,-19 5 0-16,-2 1 0 16,1 0 0-16,-3 0 0 15,-2 0 0-15,0 0 0 0,0 0 0 16,0 4 0-16,0 0 0 15,0 5 0-15,0 1 0 16,-5-2 0-16,-5 2 0 16,-4 2 0-16,1 1 0 15,2 0 0-15,-3 2 0 16,-6 5 0-16,7-2 0 16,2 0 0-16,-3 6 0 15,1 12 0-15,3 10 0 16,2 2 0-16,1-34 0 15,3 0 0-15,-2-2 0 16,0 18 0-16,2 15 0 0,0-4 0 16,-3 15 0-16,1 21 0 15,-6-17 0-15,1 2 0 16,0 0 0-16,-3-1 0 16,6-2 0-16,1-9 0 15,5-7 0-15,0-33 0 16,2-4 0-16,0 0 0 15,11-4 0-15,16 8 0 16,-21-6 0-16,12-4 0 16,-2 0 0-16,-3 0 0 15,-8-6 0-15,1-2 0 16,-6-2 0-16,0 4 0 16,0-1 0-16,0 1 0 0,2 3 0 15,1 0 0-15,-1 1 0 16,2-1 0-16,6-1 0 15,-4 0 0-15,3 0 0 16,-3-2 0-16,1 2 0 16,-2-1 0-16,-1 2 0 15,-2 3 0-15,1-3 0 16,-3 3 0-16,4-1 0 16,-4 1 0-16,4 0 0 15,-2-2 0-15,1-1 0 16,2 2 0-16,-3-1 0 15,0-1 0-15,-2 2 0 16,0 0 0-16,0-4 0 16,0 3 0-16,0-2 0 0,0-1 0 15,0 2 0-15,0-1 0 16,0-3 0-16,0 4 0 16,0-3 0-16,2 0 0 15,5-1 0-15,1 3 0 16,2-3 0-16,1 0 0 15,-3 3 0-15,-1 0 0 16,0 1 0-16,0-2 0 16,-3 4 0-16,3-4 0 15,-1 1 0-15,2 1 0 16,2-1 0-16,1 0 0 16,1 0 0-16,-1-2 0 15,-1 3 0-15,7-2 0 0,-9 2 0 16,-1 3 0-16,0 0 0 15,2-2 0-15,1 2 0 16,2 0 0-16,1 0 0 16,-2 0 0-16,1 0 0 15,5 0 0-15,-10 0 0 16,0 0 0-16,2 0 0 16,-1 0 0-16,0 5 0 15,-6-5 0-15,-2 0 0 16,0-5 0-16,-10-13 0 15,-1 2 0-15,3 6 0 16,1 3 0-16,2 1 0 0,1-1 0 16,-1 3 0-16,1 0 5 15,4 4-3-15,0 0 2 16,0 0 2-16,0 0 0 16,0 0-3-16,0 0-3 15,0 0 0-15,-69-6-3 16,34 10-3-16,-4 10 3 15,-5 2 1-15,-1 2 1 16,1 1 1-16,2 1 0 16,-1 1 0-16,5 0 2 15,1-2-2-15,5-2-1 16,12-8 1-16,5 2 0 16,5-1 0-16,4 4 0 15,-1 8-6-15,1 6 3 16,-2 6 1-16,4 4 2 0,0 0 0 15,4 2-1-15,0-1 1 16,0 0 1-16,0-3-1 16,0-1 0-16,0-6 0 15,14 2 0-15,-1-6 0 16,5 0-1-16,3-3 1 16,6 2 0-16,7 2 0 15,6 2 0-15,2 2 0 16,5-2 0-16,4 1 0 15,3-8 0-15,4 0 0 16,4-6 4-16,3 0-2 16,2-7 4-16,4-5-5 0,-2-3 0 15,5 0 2-15,-4 0-2 16,2 0-1-16,2-9 0 16,4-3 0-16,0-4 1 15,-2-5-1-15,1-1 0 16,0-6 0-16,2-5 3 15,6-4-3-15,0-3-2 16,-1 0 2-16,-10 6 0 16,-12 4-1-16,-13 6-2 15,-11 2-2-15,-12 4 5 16,-5 2 0-16,-5 0 1 16,-5 0-1-16,-5-2 2 15,-4-3 3-15,-2-2-1 0,0-10-3 16,0 1 1-16,-4-3 0 15,-15-3 1-15,-10-4 15 16,-12-3-17-16,-8-1-1 16,-9-2 3-16,-6 1 7 15,-3 5-5-15,-3 4 0 16,1 6-2-16,-2 5-3 16,-5 6 0-16,-6 5-1 15,-9 6 0-15,-6 6 1 16,2 4-1-16,3 0 1 15,6 14-5-15,3 12 3 16,7 2 2-16,5 2-3 0,4 3 2 16,9-3 1-16,10-1-2 15,5 0 1-15,7-5 1 16,7-2 0-16,3 0 0 16,1-2-2-16,3 2-1 15,2 2-12-15,0-2 11 16,4-2 1-16,2-6 1 15,8-4 0-15,0-3-4 16,1 0 6-16,1-3 0 16,4-4 0-16,0 0 0 15,0 2 0-15,0-2 0 16,0 0 1-16,0 0 0 16,0 0-1-16,0 0 1 15,0 0 0-15,0 0-1 16,0 0 2-16,0 0-1 0,0 0 4 15,0 0-4-15,0 0-1 16,0 0 2-16,0 0-1 16,0 0-1-16,0 0 0 15,0 0 3-15,0 0-3 16,0 0-2-16,0 0 2 16,0 0 0-16,0 0 0 15,0 0 0-15,0 0-3 16,0 0-13-16,0 0-4 15</inkml:trace>
  <inkml:trace contextRef="#ctx0" brushRef="#br0" timeOffset="101455.1107">6842 10040 4 0,'0'0'10'16,"120"-41"-7"-16,-66 22-1 15,-8 7-2-15,-7 1 4 16,-4 0-4-16,1 1 0 16,-1-4 0-16,7-2 0 15,3-4 2-15,9-4-2 16,6-5-1-16,5-3 1 15,-1 0 1-15,-1 0-1 16,-1 2 3-16,-6 5-3 16,-5 5-2-16,-11-1 1 0,-9 4-1 15,-7 0-10-15,-8-3 7 16,-3-4 2-16,-1-7 0 16,-8-2 3-16,-4-3 0 15</inkml:trace>
  <inkml:trace contextRef="#ctx0" brushRef="#br0" timeOffset="102738.1314">7893 9082 19 0,'0'0'13'15,"0"0"5"-15,0 0 4 16,0 0 4-16,0 0-15 16,0 0 2-16,2-69-1 15,-19 53-9-15,-3-5 4 16,-11 0 9-16,-7-5-8 15,-14-6 0-15,-12-2-5 16,-9 0-3-16,-12 4 0 16,-9 5-1-16,-10 8-2 15,-10 7 3-15,-11 7 0 16,-2 3-1-16,-3 0 1 16,-1 17-2-16,6-2 3 0,5 4-1 15,7 1 0 1,1 0 3-16,6 2 2 0,3 3-4 15,9 6-1-15,17-3-2 16,9 0 1-16,13-2 1 16,1 3 0-16,5-3 0 15,3 3 0-15,1 2 0 16,7 3-1-16,5 2 1 16,4 2-4-16,6 6-3 15,6 4 7-15,1 5-1 16,5-2 1-16,7 2-2 15,4-5 2-15,0-2-2 16,0-2 2-16,17 0 5 16,8 0 2-16,1 0-2 0,8 0-4 15,1 0 3-15,3 0-2 16,5-6-1-16,3-1 0 16,4-5 5-16,3-7-1 15,0-4-3-15,1-5 1 16,-3-3 0-16,3-4 0 15,-1-3 1-15,3-4-1 16,2-2-3-16,4 0 0 16,3 0 2-16,1-4-1 15,6-9 3-15,6-1-4 16,9-5-1-16,2 1 1 16,2 0-1-16,1 2 1 15,-10 1 2-15,-4 0-2 0,-5 1 0 16,-3-2-1-16,-1-4 0 15,4-3-1-15,5 0 2 16,0 1 2-16,-6 1-2 16,-6 3-2-16,-10 4 2 15,-7 0-2-15,-6 5-3 16,-10-2 5-16,-4-1 0 16,-3 2 1-16,1-4 1 15,4-7-1-15,8-4-1 16,0-6 2-16,1 0-2 15,-2 3 0-15,-2 4-5 16,0 4 4-16,-5-1 1 0,0 6 0 16,-4-1 1-16,-5 3-1 15,-4 1 0-15,-5 2 0 16,-1 0 2-16,-4 0 1 16,1-4-3-16,-2-6 1 15,2-4 3-15,-3-6-3 16,-6-3 0-16,0-5 2 15,0-5-2-15,-10-1 0 16,-13-5-1-16,-6 4-5 16,-6-2 4-16,-8 5 2 15,-4 6-1-15,-6 2 0 16,-8 4-6-16,-10 2-6 16,-9 3-8-16,-4 8 14 15,-1 5-17-15,-4 6 6 16,0 6-16-16,-1 0-19 0,-8 12-5 15</inkml:trace>
  <inkml:trace contextRef="#ctx0" brushRef="#br0" timeOffset="121794.4159">3868 10407 0 0,'0'0'20'0,"0"0"1"16,0 0-1-16,0 0-5 15,0 0-4-15,0 0-4 16,0 0-2-16,0 0 0 16,0 0-5-16,0 0-1 15,0 0 1-15,0 0-3 16,0 0 2-16,0 0-1 0,2 0-8 16,7 0 2-16,4 11 4 15,7 8 1-15,3 7 3 16,1 6-2-16,4 4 1 15,-1 2 1-15,0 2 0 16,-2-3-1-16,-1 1 1 16,1-6 0-16,-3-4 0 15,0-6 0-15,1-4 0 16,-6-3 2-16,-1-8-2 16,-5-3 0-16,-5-2 0 15,0-2 0-15,-2 0 3 16,0 0 0-16,7 0 2 15,12-5-2-15,10-15 1 16,19-14 3-16,10-10 7 16,7-6-7-16,6-3 1 0,-5 4-4 15,-10 7-3-15,-7 12 1 16,-12 8-2-16,-12 6 0 16,-8 4 0-16,-7 3 1 15,-7 4 2-15,-3 3-1 16,-4 2-1-16,2-1 0 15,-2 1 3-15,0 0-4 16,0 0 0-16,0 0-4 16,0 0-7-16,0 0-14 15,-11 0-11-15,-13 0-19 0</inkml:trace>
  <inkml:trace contextRef="#ctx0" brushRef="#br0" timeOffset="123759.812">4251 10363 0 0,'0'0'14'0,"0"0"-4"16,0 0-10-16,0 0-1 15,0 0 1-15,0 0-4 16,0-4 1-16,0 4-1 15,0 0 1-15,16 6-2 16,7 11 2-16,4 14 2 0,7 9 1 16,3 8 0-16,2 4 0 15,-1-2 0-15,-1-2 0 16,3-7 0-16,-1-7 0 16,0-7 0-16,-3-4 0 15,-1-3 0-15,-3-9 3 16,-5 0-3-16,-3-5 1 15,-3-4 2-15,-4-2 2 16,3 0-5-16,9 0 4 16,9-6 10-16,11-18 1 15,9-8-3-15,7-6-7 16,2-4 6-16,1 2 2 0,-5 3-8 16,-7 5-5-16,-8 8 2 15,-7 4-4-15,-10 4 3 16,-6 7-1-16,-8 0 0 15,-5 3 1-15,-6 4-1 16,-1-2 0-16,-3 4 1 16,-2 0 0-16,0 0 3 15,0 0 0-15,0 0 3 16,0 0 2-16,0 0 0 16,0 0-2-16,0 0-4 15,0 0-2-15,0 0-1 16,0 0-1-16,0 0 1 15,0 0 0-15,0 0 3 0,0 0-3 16,0 0 1-16,0 0 0 16,0 0 0-16,0 0 0 15,0 0-1-15,0 0 2 16,0 0-2-16,0 0 2 16,0 0-1-16,0 0 5 15,0 0-5-15,0 0-1 16,0 0 0-16,0 0-1 15,0 0 1-15,0 0 0 16,0 0 0-16,0 0 0 16,0 0 0-16,0 0-2 15,0 0 2-15,0 0 0 0,0 0 0 16,0 0 0 0,0 0 0-16,0 0 0 0,0 0 0 15,0 0 1-15,0 0-1 16,0 0 0-16,0 0 0 15,0 0 0-15,0 0 2 16,0 0-2-16,0 0 2 16,0 0-2-16,0 0 0 15,0 0-3-15,0 0 3 16,0 0 3-16,0 0-3 16,0 0 0-16,0 0 0 15,0 0 0-15,0 0 0 16,0 0 0-16,0 0 0 15,0 0-2-15,0 0 2 16,0 0 0-16,0 0 0 0,0 0 2 16,0 0-2-16,0 0 0 15,0 0 0-15,0 0 0 16,0 0 0-16,0 0 0 16,0 0 0-16,0 0 0 15,0 0 1-15,0 0-1 16,0 0 0-16,0 0 0 15,0 0 0-15,0 0 1 16,0 0-2-16,0 0 1 16,0 0 0-16,0 0-1 15,0 0-2-15,0 0 3 16,0 0 3-16,0 0-3 0,0 0 0 16,0 0 0-16,0 0 0 15,0 0 0-15,0 0-2 16,0 0 2-16,0 0 0 15,0 0-1-15,0 0 1 16,0 0 0-16,0 0 0 16,0 0 1-16,0 0-1 15,0 0 0-15,0 0-1 16,0 0 1-16,0 0-1 16,0 0 1-16,0 0 0 15,0 0-1-15,0 0 0 16,0 0-3-16,0 0-4 15,0 0 2-15,0 0 5 0,0 0-2 16,0 0 0 0,0 0-2-16,0 0 1 0,0 0 4 15,0 0 1-15,0 0-1 16,0 0 0-16,0 0-1 16,0 0 2-16,0 0-1 15,0 0 2-15,0 0-1 16,0 0-1-16,0 0 2 15,0 0-2-15,0 0-2 16,0 0 1-16,0 0-3 16,0 0-1-16,0-2 3 15,0 2 1-15,0 0-2 16,0 0 2-16,0 0 0 16,0 0-3-16,0 0 1 0,0 0 3 15,0 0 0-15,0 0-3 16,0 0 3-16,0 0 3 15,0 0-3-15,0 0 2 16,0 0-2-16,0 0 0 16,0 0 3-16,0 0-7 15,0 0 5-15,0 0-2 16,0 0 0-16,0 0 0 16,0-2-7-16,0 2 6 15,0 0-4-15,0 0 0 16,0 0-2-16,0 0 3 15,0 0 4-15,0 0 0 16,0 0 1-16,0 0 1 0,0 0-1 16,0 0-2-16,0 0-1 15,0 0 2-15,0 0-1 16,0 0-2-16,0 0-4 16,0 0 4-16,0 0-2 15,0 0-1-15,0 0-1 16,0 0 6-16,2 0-1 15,-2 0 3-15,0 0-1 16,0 0 1-16,0 0 2 16,0-2-2-16,0 2 0 15,0 0-1-15,0 0 1 16,0 0 0-16,0 0 2 0,0 0-2 16,0-3 0-1,2 3 3-15,-2 0-3 0,2 0-3 16,-2 0 2-16,0 0 1 15,0 0-2-15,0-1 1 16,0-3-8-16</inkml:trace>
  <inkml:trace contextRef="#ctx0" brushRef="#br0" timeOffset="133065.8809">17505 12106 0 0,'0'0'5'0,"0"0"4"16,0 0 6-16,0 0-3 16,0 0 1-16,0 0-4 15,0 0-2-15,0 0 3 16,0 2-4-16,0-2 3 15,0 0 2-15,0 0 1 0,0 0 0 16,0 0-3-16,0 0-3 16,0 0 3-16,0 0 0 15,5 0 3-15,17 0 2 16,11 0-8-16,12 0-3 16,11-5 2-16,4-5 2 15,-3-1-6-15,4 2-1 16,1 1 2-16,4 5-2 15,5-3 0-15,-3 3-1 16,1 2 1-16,-9-2-1 16,-6 3 1-16,-7 0 0 15,0 0 0-15,0 0 0 0,1 0 2 16,4 0-2-16,-6 0-1 16,6 0 0-16,-1 0 1 15,-4 0 0-15,0 0-1 16,-3-3 1-16,-1-2 0 15,1-1 0-15,-6 0 0 16,-3 2 0-16,-1 0 1 16,-3-2-1-16,0 3 1 15,8-1 0-15,0-1-1 16,9 3 0-16,0 2 0 16,-1 0 0-16,-5 0 0 15,-2 0-2-15,-7 0 1 16,4 0 1-16,-4 0 1 0,5 0 0 15,2 0 1 1,-3 0 0-16,2 0-2 0,-6 0 0 16,1 0 1-16,1-2 2 15,7-4-3-15,8-2 0 16,8-1 2-16,0 4-2 16,2 0 0-16,-10 4-2 15,-7 1 1-15,-3-1 1 16,-4 1-1-16,1 0 0 15,4 0 0-15,-1 0 1 16,0 0 2-16,-2 0-2 16,0 0 0-16,2 0 1 0,2 0-1 15,7 0 0-15,1 0-2 16,-2 1 4-16,-3 0-5 16,-1-1 4-16,-2 0-1 15,6 3 2-15,1-3 1 16,4 0-3-16,3 0 0 15,-3 2 0-15,1 2 0 16,-3 0 0-16,-4 0-2 16,-1 0 2-16,-1-2 0 15,4 0 0-15,0-2 2 16,3 0-2-16,1 0 0 16,0 2 1-16,-3-2-1 15,-6 0 1-15,-2 0-2 0,-1 0 1 16,-6 0 0-1,-2 0 0-15,-1 0 0 0,-3 0 0 16,-5 0-1-16,1 0 1 16,-1 0 2-16,-4 0-2 15,3 0 0-15,4 0-1 16,2 0 0-16,2 0 1 16,-5 0 0-16,1 0 0 15,-1 0 0-15,1 0 0 16,0 0 0-16,0 0 2 15,4 0-2-15,2 0 0 16,9 0-1-16,6 0 1 0,-2-2 0 16,-1-2-3-1,-5-2 3-15,-2 1 2 0,-5 1 0 16,2 1-2-16,-2-1-1 16,-5 3 1-16,-2-4 0 15,-3 5 0-15,0-1 0 16,1-4 1-16,0 3-1 15,1 0 0-15,-3-2 0 16,-4 0 0-16,0 0 0 16,-7 0 0-16,0 2 0 15,0 0-1-15,0-1 1 16,1 2-1-16,-4 1 2 16,3-4-1-16,3-1 0 15,1 3 0-15,5-3-1 16,3 1-1-16,-4 0-1 0,0 2 2 15,-9-2 2-15,2 2-1 16,-5 0 1-16,-3 0-1 16,2 2 0-16,-1-4 0 15,-2 4 0-15,-1-2 0 16,0 2 0-16,-2 0 1 16,0 0-1-16,2 0 0 15,-2 0-1-15,0 0 1 16,0 0 0-16,0 0 0 15,0 0-1-15,0 0 1 16,0-2 3-16,0 2-1 16,0 0 0-16,0 0-2 0,0 0-1 15,0 0 1 1,0 0 1-16,0 0-1 0,0 0-4 16,0 0 3-16,0 0 1 15,0 0-2-15,0 0-2 16,0 0 2-16,0 0-3 15,0 0-1-15,0 0 1 16,0 0 2-16,0 0-1 16,-6 0 1-16,-2 0-2 15,0 0 5-15,-1 0-2 16,-5 0 2-16,-1 0-4 16,1 0 3-16,-1 0 1 15,4 2-1-15,2 0-4 16,-4 2 1-16,-3-2 3 15,1 0 1-15,-6-2 0 0,1 2-2 16,0 0 1-16,-2 0-5 16,-1 2 1-16,0-2 0 15,-2 1 0-15,2 0 4 16,3 1 1-16,1-3-2 16,0 2-1-16,2-1 3 15,3-2 0-15,1 1-1 16,4-1 1-16,-2 3 0 15,-4-2 0-15,-4 2 0 16,-3 1 0-16,0 0-5 16,0 0 4-16,-1 0 1 15,-4 0-1-15,1 2 1 0,-4-2-2 16,-1-1 2-16,0-1 0 16,0-1-2-16,0 0 1 15,0 2-7-15,-3-3 8 16,-1 0 0-16,1 0 0 15,3 0 1-15,4 0 0 16,3 0-1-16,4 0 0 16,-2 0-1-16,1 0 1 15,2 2 0-15,-2-2 0 16,1 1-1-16,-1 2 1 16,-4-2 1-16,-2 2-1 15,-4-3 0-15,-3 0-1 16,-1 0 1-16,-8 0-4 0,-1 0 3 15,-3 0 1-15,2 0-5 16,1 0 4-16,4-3 0 16,6 2 1-16,3-2 0 15,2 2 0-15,2-1 0 16,0-1-1-16,1 3 1 16,-3-1 0-16,-2 0 0 15,-2 1-1-15,-4-2 1 16,-2-2 0-16,1 1 0 15,0-1 1-15,7 2 0 16,2 0-1-16,4 2 0 16,1 0-4-16,-1 0 4 0,0 0-2 15,-1 0-2-15,-5 0 3 16,-5 0 0-16,-2 0-4 16,-2-2 4-16,0 0-1 15,-3-2 1-15,4 0 1 16,-3 0 0-16,3-1 0 15,4 1 0-15,3 1 1 16,1-1-1-16,4 3-3 16,-2-2 3-16,2 1-1 15,-1 1 1-15,-1-2 0 16,0-1 0-16,3 0 0 16,-1 2 0-16,4-2 0 15,4 2 0-15,-2 2 0 16,-1-2 0-16,-3 0 0 15,3 2-2-15,-2-2 2 0,1 2-1 16,1 0 1-16,0-2 0 16,0-1-2-16,-1 3 2 15,0 0 0-15,6-2-1 16,-3 2 1-16,3 0-2 16,-6 0 1-16,3 0 2 15,-2 0-1-15,-1 0 3 16,3 0-3-16,-3 0 0 15,6 0 2-15,3 0-2 16,-1 0 0-16,4 0-2 0,0 0 2 16,0 0 0-1,2 0-1-15,0 0 1 0,2 0 0 16,-1 0 0-16,-4 0 1 16,1 0-1-16,0 0 0 15,2 0 0-15,0 0 0 16,0 0 0-16,-1 0-2 15,-2 0 2-15,-1 0 0 16,-1 0 2-16,-1 2 0 16,-1-2-4-16,-2 0 4 15,0 0-4-15,-2 0 4 16,0 0-1-16,-2 0-1 16,-5 0 0-16,2 0 0 15,-1 0 0-15,4 0 0 16,1 0 0-16,6 0 1 0,-1-2-1 15,6 1 0-15,-2 1 0 16,5 0 0-16,1 0 0 16,-1 0-1-16,-4-3 1 15,-2 2 0-15,2 1 0 16,-1 0-1-16,1 0 1 16,1 0 0-16,-2 0 0 15,3 0-2-15,-3 0 1 16,4 0 1-16,-3 0 3 15,2 0-3-15,0-2 0 16,2 2 0-16,1 0 0 16,-3 0 0-16,2 0 0 0,0-3 0 15,1 3 0-15,-1-1-2 16,0 1 4-16,0 0-2 16,3-1 0-16,-2 1 1 15,1 0-2-15,1 0 1 16,-1 0 0-16,0 0-3 15,1 0 4-15,0 0-1 16,-1 0 0-16,3 0 0 16,0 0-2-16,0 0 2 15,0 0 2-15,0 0-2 16,-6 0-3-16,2 0 2 16,-1 0 2-16,1 0-1 15,-4 0 0-15,1 0 0 16,-1 0 0-16,-6 0 1 15,1 0-1-15,1 0-1 0,-2 0 1 16,7 0 0-16,0 0 0 16,3 0-1-16,1 0 1 15,1 0-2-15,0 0 0 16,-1 0 2-16,-2 0 1 16,-2 0-1-16,1 0-1 15,-6 0 1-15,1 0 0 16,-1 0 1-16,-1 0-1 15,-3 0 0-15,3 0 0 16,-2 0 0-16,7 0 0 0,-2 0 1 16,-1 0-1-1,0 0 0-15,-3 0-1 0,3 0 1 16,-5 0 0-16,3 0-1 16,-8 0 1-16,1 0-1 15,-3 0 2-15,3 0-2 16,0 0 2-16,-1 0-1 15,1 0 0-15,-2 0 0 16,-1 0 1-16,5 0-1 16,3 0 0-16,3 0-1 15,1 0 1-15,1 0 0 16,-1 0 1-16,2 0 0 16,-1 0-1-16,4 0 0 15,-3 0 0-15,-3 0 0 16,1 0 0-16,1-3 0 0,4 3 0 15,-1 0 0-15,3 0-1 16,-2 0 2-16,4 0-2 16,-3 0 2-16,1 0-2 15,-4 0 4-15,-3 0-5 16,-2 0 2-16,-1 0 0 16,-4 0 0-16,-2 0 0 15,0 0 0-15,-1 0 2 16,4 0-2-16,1 0 0 15,1 0-2-15,2 0 4 16,-1 0-4-16,1 0 2 16,-1 0 0-16,3 0 0 0,0 0 0 15,1 3 2 1,-1-3-2-16,-3 0 0 0,-1 1 0 16,1 0 0-16,-1 2-2 15,3-1 2-15,1-1 0 16,1 3-5-16,1-2 5 15,5-2-5-15,-1 3 5 16,0-1 1-16,3-2 0 16,-1 2-1-16,1-2 3 15,0 0-3-15,-1 0-2 16,-2 0 2-16,0 2 0 16,3-2 0-16,0 2 0 15,0-2 0-15,1 0 0 16,-1 0 0-16,-3 0 2 15,0 0-2-15,-1 0 1 0,-4 0-1 16,1 0-3-16,-2 2 3 16,-5-2 2-16,3 0-2 15,-1 0-2-15,-3 0 0 16,4 2 4-16,-5 0-2 16,3 0 2-16,3 0-4 15,1-2 2-15,2 2-1 16,1-2 2-16,4 2-1 15,-1-2 0-15,1 2 2 16,-2-2-4-16,0 3 2 16,-3-2 0-16,-1 1 0 15,-1 1-2-15,3-3 2 0,-4 0 0 16,5 0 1-16,0 0 2 16,0 0-3-16,4 0 0 15,-3 1 0-15,4-1 0 16,-6 0 0-16,3 0 0 15,-1 0-2-15,1 0 1 16,0 0 1-16,3 0 3 16,1 0-3-16,1 0-3 15,-4 0 3-15,1 0 0 16,-1 1 1-16,-1-1-1 16,2 0 0-16,1 0 0 15,2 0 0-15,2 0-2 16,-2 0 2-16,-1 0 0 0,1 0 0 15,-2 0 0-15,4 0 5 16,0 0-5-16,0 0 0 16,0 0 2-16,0 0-1 15,0 0 2-15,0 0 0 16,0 0-3-16,0 0 3 16,0 0-1-16,0 0-2 15,0 0-1-15,0 0 1 16,0 0 0-16,0 0 0 15,0 0-1-15,0 0 1 16,0 0-2-16,0 0-2 16,0 0-1-16,0 0 1 0,0 0-8 15,0 0 1-15,0 0 1 16,0 0-2-16,2 0 0 16</inkml:trace>
  <inkml:trace contextRef="#ctx0" brushRef="#br0" timeOffset="134603.8221">17758 11478 0 0,'0'0'12'0,"0"0"4"15,0 0-3-15,0 0 3 16,0 0-11-16,0 0 3 16,142 23 0-16,-89-18-7 15,1-1 6-15,-3 2 0 16,-4 0-5-16,-12 2 1 15,-10-4-3-15,-14 1-10 16,-9-5-12-16,-2 0 7 16,0 0 2-16,0 0 5 15,0 0 7-15,-4 1-2 16,-14 2 3-16,-8 1 0 16,-6 3-2-16,-8-1 2 15,0 0-1-15,-6 0-3 0,-2 0 4 16,-3 0 3-1,-2-1-3-15,-3 2 0 0,5-3 0 16,6 0 1-16,10-2 2 16,8 0-3-16,9-2 0 15,7 0 8-15,5 0-3 16,2 0 4-16,2 2-3 16,2-2 6-16,0 0-5 15,0 0-5-15,0 0 5 16,0 0-1-16,0 0 3 15,0 0-3-15,0 2 1 16,0-2-6-16,0 0 5 0,12 0-5 16,7 0 3-1,13 0-3-15,13 0 1 0,5 0 7 16,10 0 5-16,-1 0 2 16,-6 0-1-16,-11 0-15 15,-11 0 0-15,-10 0-3 16,-10 0 1-16,-4 0-2 15,-5 0-4-15,-2 0 8 16,0 0-1-16,0 0 1 16,0 0 0-16,0 0 0 15,0 0-1-15,0 0-9 16,0 0-4-16,0 0-4 16,-4 0 3-16,-8 4 3 15,-9 4 12-15,-11 1 0 16,-2 1 0-16,-4-3-2 0,1 1 1 15,3 1 1-15,5-5-2 16,3 1 4-16,3 0-2 16,6-2 1-16,1 0 2 15,9-3-3-15,5 2 0 16,2-2 0-16,0 0 7 16,0 0 4-16,0 0 1 15,0 0 1-15,0 0-1 16,0 0-3-16,15 0 5 15,14 0-3-15,16 0-4 16,9-11-6-16,-1 4 1 16,-10 0-2-16,-16 3 0 0,-15 4 0 15,-5-2 0-15,-5 2-4 16,-2 0-3-16,0-2-5 16,0 2 0-16,0 0-6 15,0-2-14-15,0 2-15 16,0 0-12-16</inkml:trace>
  <inkml:trace contextRef="#ctx0" brushRef="#br0" timeOffset="135517.8199">18182 12410 25 0,'0'0'3'16,"0"0"-3"-16,0 0 15 15,0 0-2-15,0 0-5 0,0 0-3 16,6-14-1-16,-6 14-4 16,0 0-4-16,0 0 3 15,0 10-5-15,-19 18 3 16,-5 15 3-16,-10 11 1 15,-5 8 6-15,-7 9-1 16,0 2-3-16,-5-2 3 16,4-3-3-16,2-7 7 15,8-1-1-15,8-5-6 16,2-5 4-16,4-8-2 16,6-12-4-16,5-11 3 15,8-9 6-15,2-6-1 16,2-3-7-16,0-1 9 0,0 0 1 15,0 0 1-15,0 0 3 16,6-18 1-16,19-14-17 16,12-16 0-16,11-12-10 15,5-10-14-15,0-7-6 16,-1-5 5-16,-5 0 3 16,-3 4 1-16,-4 6 13 15,-4 10 6-15,0 10-1 16,-5 5 3-16,-4 10 6 15,-3 4-1-15,-4 8 1 16,-2 2-6-16,-7 9 3 16,-4 4 1-16,-5 7 10 0,-2 0-9 15,2 3-5 1,-2 0 0-16,0 0-1 0,0 0-5 16,0 4-8-16,0 24 9 15,0 18 5-15,0 10 7 16,2 5 7-16,1 1-8 15,2 2 5-15,1 1-1 16,5 4-2-16,1-1-2 16,-2 2 5-16,-1 1-6 15,-7-7 1-15,-2-2-3 16,0-12-2-16,0-12 1 16,0-12 0-16,0-12 0 15,0-8-2-15,0-3 1 16,0-3 2-16,0 0-2 15,0 0-1-15,0 0-15 0,0 0-19 16,0-7-14-16,0-19-28 16</inkml:trace>
  <inkml:trace contextRef="#ctx0" brushRef="#br0" timeOffset="135758.2165">17683 12771 86 0,'0'0'39'0,"0"0"-27"0,0 0-12 16,0 0-2-16,0 0 2 16,117-19 0-16,-68 19-4 15,-3 0 3-15,-4 0 2 16,1 0-1-16,6 0 0 15,11 7-20-15,7 3-24 16,7 2 9-16</inkml:trace>
  <inkml:trace contextRef="#ctx0" brushRef="#br0" timeOffset="136029.3462">18882 12818 73 0,'0'0'55'0,"0"0"-32"16,0 0-23-16,0 0 5 16,0 0 1-16,0 0-5 15,92-7-1-15,-41-2 0 16,-2 3 0-16,-16 1 0 15,-10 3 0-15,-10 2-9 16,-8 0-9-16,-3 0-8 16,-2 0-16-16,0 0-10 0</inkml:trace>
  <inkml:trace contextRef="#ctx0" brushRef="#br0" timeOffset="136253.7908">18697 12841 12 0,'0'0'43'0,"0"0"0"16,0 0-23-16,114-12-14 15,-41-2-4-15,2 2 2 16,-9 5-3-16,-15 4-1 15,-15 3-20-15,-18 0-29 0,-10 0-13 16</inkml:trace>
  <inkml:trace contextRef="#ctx0" brushRef="#br0" timeOffset="136824.2992">17357 12182 91 0,'0'0'43'16,"0"0"-22"-16,0 0-16 16,0 0 27-16,0 0-2 15,0 0-14-15,0 0 0 16,19-29-7-16,-19 29-9 0,0 0 0 15,0 0-7-15,0 3 0 16,0 27-5-16,-6 28 7 16,-15 22 5-16,2 24 13 15,0 15-1-15,4 3 1 16,4 0-4-16,2-1-3 16,7-5 5-16,0-10-3 15,0-13-3-15,2-18 1 16,0-12-1-16,0-17-1 15,0-16-3-15,0-12 0 16,0-11 3-16,0-7-4 16,0 0 6-16,0 0-6 0,0 0-2 15,0 0-9 1,8-13-5-16,13-21-22 0,12-19-26 16,17-16-40-16</inkml:trace>
  <inkml:trace contextRef="#ctx0" brushRef="#br0" timeOffset="137361.6328">18847 12100 1 0,'0'0'28'15,"0"0"13"-15,0 0-10 16,0 0 5-16,0 0-10 16,0 0-2-16,0-17-11 15,0 17-10-15,0 0-3 16,0 0-4-16,0 0-6 15,0 19 0-15,-7 26 3 16,-11 22 7-16,-5 19 10 16,0 17 8-16,0 10-8 15,5 16 5-15,5 5-7 0,4 10 9 16,7 3-6-16,2-9 4 16,0-9-3-16,2-21 1 15,11-20-3-15,0-16-3 16,-3-18 2-16,-1-17-2 15,-7-17-3-15,0-10 0 16,-2-10 1-16,0 0 0 16,0 0 7-16,0 0-7 15,2 0 1-15,-2 0-2 16,2 0-4-16,-2 0 0 16,2 0-19-16,0-4-3 15,2 0-5-15,-2-2-10 16,2 2-5-16,5-5-24 0,9-3-43 15</inkml:trace>
  <inkml:trace contextRef="#ctx0" brushRef="#br0" timeOffset="138174.1863">18976 12390 6 0,'0'0'69'16,"0"0"-56"-16,0 0 5 15,0 0 0-15,0 0-10 16,0 0-4-16,-2 4-3 15,2-4 3-15,0 0-2 16,0 0-1-16,0 0 2 16,0 2-2-16,0-2 8 15,0 0-2-15,0 0 2 16,4 2 3-16,21 0-6 16,17 2-6-16,11 0 0 15,10-2 1-15,3-2 1 16,-1 0 3-16,-11 0 2 0,-9 0 0 15,-14 0-3-15,-14 0-3 16,-10 0 0-16,-2 0-1 16,-5 0-6-16,0 0-20 15,2 0-20-15,5 0-36 16</inkml:trace>
  <inkml:trace contextRef="#ctx0" brushRef="#br0" timeOffset="138750.0888">19803 12534 67 0,'0'0'53'16,"0"0"-29"-16,0 0-8 15,0 0 18-15,0 0-10 16,0 0-9-16,35-95 0 15,-4 72-5-15,7-3-5 16,11 4 3-16,1 1-3 16,2 7-5-16,0 5-2 15,-8 7-3-15,-5 2 2 16,-10 0 0-16,-14 8-16 16,-9 18-9-16,-6 7-3 15,0 9 1-15,-29 4 10 0,-15 4 10 16,-12 0 8-1,-2-5 1-15,8-3-5 0,9-11-4 16,14-10-1-16,12-8 5 16,9-7 5-16,6-4 1 15,0 0 5-15,0-2 5 16,0 0-8-16,10 2 5 16,26 2-1-16,18 4-1 15,6 8-3-15,-4 6 7 16,-17 5-9-16,-16 1 0 15,-14 2-4-15,-9 0 2 16,0 1-1-16,-3 4 3 0,-19-4 0 16,-7 2 1-1,-2-3 1-15,-3-6 0 0,1-2-1 16,4-4 3-16,0-4 0 16,2-2-1-16,6-2-3 15,0-2 1-15,8-2-1 16,4-2-2-16,2-2-16 15,7 1-32-15,0-3-19 16</inkml:trace>
  <inkml:trace contextRef="#ctx0" brushRef="#br0" timeOffset="139432.2938">21606 12377 113 0,'0'0'23'16,"0"0"0"-16,0 0-10 16,25-107 7-16,-22 101-15 15,-3 6-4-15,0 0-1 0,0 0-4 16,0 0 3-16,0 0 1 15,0 0-6-15,0 0-2 16,0 19-10-16,0 18 7 16,-5 24 10-16,-3 19 1 15,-1 18 2-15,-1 9-2 16,0 6 4-16,1-5 1 16,0-5 2-16,0-10-7 15,2-12 3-15,1-18-3 16,2-19 0-16,-2-18 0 15,6-16 0-15,0-6 4 16,0-4 1-16,0 0-4 16,0 0-1-16,0 0-10 15,0 0-6-15,0 0-10 0,0 0-3 16,0-6-13-16</inkml:trace>
  <inkml:trace contextRef="#ctx0" brushRef="#br0" timeOffset="140386.0138">21509 12334 106 0,'0'0'14'0,"0"0"9"0,0 0-13 16,0 0-8-16,80-110 0 15,-40 95 0-15,12 2 0 16,19 3-2-16,14 2-4 16,4 3 3-16,2 5 1 15,-10 0 1-15,-19 5-1 16,-20 13-6-16,-21 6-2 16,-21 9-9-16,-8 14-14 15,-42 7 24-15,-27 6 5 16,-18 3-3-16,-10-6 4 15,2 0-5-15,7-3-14 16,13-8 9-16,15-8-8 16,19-9 17-16,20-14 2 15,13-7 0-15,14-4 1 0,2-4 11 16,0 0 14-16,14 0-6 16,24 0-14-16,18 0-2 15,17 0-1-15,5 2 0 16,-7 10-2-16,-13 4 14 15,-11 8-11-15,-14 6-4 16,-4 9-1-16,-4 3-1 16,-9 2 2-16,-6 1-4 15,-10-4 4-15,0-1-4 16,0 2-1-16,-18-1 5 16,-10 0-1-16,-8-1 2 15,-6-5 1-15,0-5 0 16,-3-4 2-16,3-6-3 0,4-4 0 15,-1-2-1 1,4-8-5-16,-3-6-41 0</inkml:trace>
  <inkml:trace contextRef="#ctx0" brushRef="#br0" timeOffset="140723.2721">21382 12126 173 0,'0'0'9'15,"0"0"-10"1,103-125 2-16,-81 111-1 0,-4 6 0 16,-7 5-2-16,-5 3-5 15,0 0-3-15,-6 32-2 16,0 28 6-16,0 28 5 15,0 26 1-15,-17 22 4 16,-9 13 5-16,-1 7-9 16,3 1 5-16,1 1-4 15,5-12-1-15,5-11 1 16,5-17-1-16,2-22 0 16,6-17-5-16,0-17-9 15,19-19-17-15,16-12-17 16,19-21 4-16</inkml:trace>
  <inkml:trace contextRef="#ctx0" brushRef="#br0" timeOffset="141030.9547">22489 12433 201 0,'0'0'27'15,"0"0"-27"-15,0 0 5 16,0 0-3-16,0 0-2 16,0 0-10-16,36-67 3 15,-36 75-7-15,5 32-2 0,-1 24 16 16,-4 24-2-16,0 15 2 16,0 3 3-16,0 5 0 15,-13-6-1-15,4-5-2 16,0-7 1-16,0-15-1 15,4-13 3-15,-1-17-3 16,2-9-1-16,-1-6-1 16,1-8-32-16,2 0-47 15</inkml:trace>
  <inkml:trace contextRef="#ctx0" brushRef="#br0" timeOffset="141256.2831">23245 13164 270 0,'0'0'50'0,"0"0"-30"16,0 0-20-16,134-84 0 16,-97 78-6-16,10-2-8 15,9 4-14-15,-1-2 11 16,-10 2-17-16,-16 2 4 15,-16-2 16-15,-13-3-39 16,0-4-34-16</inkml:trace>
  <inkml:trace contextRef="#ctx0" brushRef="#br0" timeOffset="141436.4961">23256 13311 86 0,'0'0'75'0,"0"0"-24"16,0 0-14-16,0 0-20 16,0 0-14-16,152-24-3 15,-68 8-32-15,8-1-17 16,-7-4-45-16,-12-9 0 16</inkml:trace>
  <inkml:trace contextRef="#ctx0" brushRef="#br0" timeOffset="142019.72">24116 12982 174 0,'0'0'33'0,"0"0"-14"15,0 0-19-15,29-110 0 16,-18 85 2-16,5-1 0 15,4 1-2-15,4 0 0 16,3 1 1-16,-2 6 1 16,2 3-2-16,-3 0-1 15,-2 5-1-15,-2 2 1 0,1 4 1 16,-2-1-1-16,-1 5-3 16,-1 0-2-16,2 0-4 15,-1 11-1-15,-1 17-14 16,-5 14 8-16,-8 13 7 15,-4 2-4-15,-18 6-10 16,-26-5 2-16,-14-5 10 16,-4-6 6-16,3-11 6 15,12-8 2-15,16-12-2 16,18-5 0-16,11-10 1 16,2-1 8-16,0 0 15 15,0 0 17-15,6 0-12 16,26 0-17-16,19 0-12 0,16 6-4 15,13 18-5-15,-2 11 7 16,-7 2 0-16,-15 5-5 16,-19-3 5-16,-20-1-6 15,-15-2 1-15,-2-2 1 16,-27-1 2-16,-31-2 0 16,-24-3 4-16,-28-2 11 15,-21-5 7-15,-16-10-9 16,-7-3 3-16,0-6-8 15,7 1-3-15,12-2-1 16,12-1-9-16,9 4-44 16,5-1-64-16</inkml:trace>
  <inkml:trace contextRef="#ctx0" brushRef="#br0" timeOffset="153801.7457">19678 15330 10 0,'0'0'0'0,"0"0"3"16,0 0 0-16,0 0-1 15,0 0-1-15,0 0 0 16,0 0 1-16,0 0-2 16,44-18 0-16,-30 14-2 15,1 0 4-15,-1 2-1 16,-3-2 0-16,-1 4-1 16,2-7 0-16,-3 3 0 15,3 3-1-15,1-1 1 0,0-2 1 16,7 0 1-16,5-2-2 15,-1-2 0-15,5 4 2 16,-1-6 0-16,-3 2 10 16,4-2 5-16,-4 2-7 15,6-2-1-15,0 2-9 16,0 0 0-16,1 3 2 16,-6 1-2-16,1 3 0 15,-4-3-1-15,-6 4 1 16,1 0 2-16,4 0 2 15,5 0-4-15,2 0-3 16,0 0 3-16,-2 0 0 16,0 0 0-16,2 4 0 0,2-4 3 15,2 4-3-15,0-1 3 16,-1 3 4-16,3-1-2 16,3-1-2-16,0 1-3 15,-2 0 0-15,-5-1 3 16,-6 0-2-16,-6 0 1 15,2 0-2-15,-3 2-2 16,1-3 2-16,2 0 0 16,1 0 2-16,4 6-2 15,1-5 2-15,2 0-2 16,-4 0-1-16,2 2 1 16,-1 2 0-16,1-6 1 0,-3 3-3 15,3 2 4-15,0-3-2 16,-3 2 0-16,1-2 0 15,-3 0 3-15,-4-4-3 16,-2 4 0-16,-1-4 3 16,-2 0-3-16,3 0 5 15,-3 0-3-15,1 0-1 16,-1 0 0-16,3 0-1 16,1 0 0-16,4 0 3 15,-3 0-3-15,-3 0-1 16,-1 0-1-16,-8 0 2 15,-1 0 0-15,-1 0-2 16,-4 0 3-16,0 0-1 16,0-4 1-16,0 4-1 15,0 0 0-15,0 0 2 0,0 0-2 16,0 0-2-16,0-4 0 16,0 2 1-16,7-2 0 15,2 0-4-15,0-5-9 16,-1 3 10-16,-1 3 2 15,-3 3-1-15,-1-4 2 16,-3 4 2-16,0 0-1 16,0 0 0-16,0 0 0 15,0 0 0-15,0 0 1 16,0 0-1-16,0 0 3 16,0 0-3-16,0 0 1 15,0 0-1-15,0 0 2 0,0 0-2 16,0 0 0-16,0 0 0 15,0 0 0-15,0 0 2 16,0 0 2-16,0 0-4 16,0-4 0-16,0 4-2 15,0 0 1-15,0 0-3 16,0 0 4-16,0 0-1 16,0 0 2-16,0 0-4 15,0 0-1-15,0 0 3 16,0 0 2-16,0 0-2 15,0 0 1-15,0 0 0 16,0 0-1-16,0 0 1 16,0 0 0-16,0 0 0 0,0 0 0 15,0 0 0-15,0 0 0 16,0 0-3-16,-3 0 3 16,-3-4-2-16,-1 2 2 15,-1 0-1-15,-4 0 3 16,-1-2-4-16,0 4 4 15,1 0-4-15,-1-4 2 16,4 4-1-16,-2-4 1 16,0 2-2-16,-1-1 2 15,2 2-1-15,-1-1 1 16,-1-1 0-16,1 3 0 16,3 0-1-16,-4 0 1 0,-1-3 0 15,-1 3 1-15,1 0 0 16,-3-4-1-16,-1 4 0 15,-2 0-2-15,-2 0 2 16,0-2 0-16,1 2 0 16,3-2 0-16,-1 0 0 15,0 2 0-15,2-3 0 16,3 2-1-16,-1 1 1 16,-1 0-1-16,-1-4 1 15,-1 4 0-15,1-4-3 16,-1 4 1-16,-4 0 1 15,-4-6 2-15,-1 3-2 16,-3-1-3-16,4 3-1 16,5 1-3-16,2-5 3 15,1 2 5-15,-3 0-1 0,-1 3 0 16,0-2-6-16,-2 1 2 16,1-2 4-16,-1 2 0 15,1 1-1-15,-2-4 2 16,-3-2 2-16,-4-1-2 15,-1 3 0-15,3-2-3 16,3 2 1-16,-3 3-1 16,0-1 1-16,2 2-4 15,1 0-2-15,-1 0-2 16,2 0 10-16</inkml:trace>
  <inkml:trace contextRef="#ctx0" brushRef="#br0" timeOffset="154522.5739">19758 15308 12 0,'0'0'18'0,"0"0"-12"16,0 0 2-16,0 0-3 16,0 0-5-16,0 0 1 15,78 0 2-15,-53 0 4 16,4 0-6-16,4 0-1 15,7 0-1-15,5 0 1 16,5-4 2-16,2 2-1 16,-3-2 3-16,-7-1 3 15,-2 2 0-15,-4 0-4 0,-7 0-3 16,-2 3-2-16,-7 0 2 16,-7 0 0-16,1 0 0 15,-5 0-6-15,-5 0-1 16,-2 0 4-16,-2 0 3 15,0-4 0-15,0 4-3 16,0 0-6-16,0 0-15 16,0 0-2-16</inkml:trace>
  <inkml:trace contextRef="#ctx0" brushRef="#br0" timeOffset="155789.5933">12392 12832 0 0,'0'0'31'16,"0"0"-6"-16,0 0-25 16,0 0 5-16,0 0-5 15,0 0-1-15,-5-26 1 0,-8 26-4 16,-5 3 1-16,-9 21-1 15,-6 11 4-15,-3 6 0 16,7 3-1-16,12-1-5 16,12-6-8-16,5-8 14 15,20-1 4-15,28 0 5 16,18 4 5-16,7 4-6 16,4 5-3-16,-11-2-5 15,-12 6 0-15,-14 1-5 16,-18 5 2-16,-15 0 2 15,-7-1-3-15,-10 0 2 16,-23-4 4-16,-3-4 0 16,-3-7-2-16,3-8 0 15,3-6 6-15,6-7-1 16,11-6-4-16,5-7 5 0,9-1-5 16,2 0 9-16,0 0 7 15,0 0 2-15,0 0-2 16,0 0 0-16,0-1-16 15,9-5 2-15,4 1-2 16,7 3-1-16,9-1-4 16,12 3 3-16,5 0 1 15,6 5-5-15,-2 16 3 16,2 7-2-16,-8 6 4 16,-3 6-3-16,-4 4 2 0,-6 6-1 15,1 0 2 1,-5 3-1-16,-3-7 4 0,-4 0-3 15,0 0 0-15,-5-10 1 16,1-5-2-16,-5 0-3 16,3-13-21-16,-3-1-27 15,5-10-8-15</inkml:trace>
  <inkml:trace contextRef="#ctx0" brushRef="#br0" timeOffset="156106.4141">13326 13401 17 0,'0'0'6'16,"38"124"5"-16,-23-67-3 16,-4-10-1-16,0-4-3 15,1-12-3-15,-1-4-1 0,0-4-9 16,5-4-33-16</inkml:trace>
  <inkml:trace contextRef="#ctx0" brushRef="#br0" timeOffset="156361.2239">14014 13421 91 0,'0'0'18'15,"0"0"-26"-15,0 0 8 16,0 0-27-16,0 0 15 16,0 0 4-16,0-12-1 0,0 24 1 15,0 14 8 1,0 12 2-16,0 6 8 0,0 2-8 16,0 1-2-16,0-1 0 15,0-12 0-15,-6-2-1 16,-6-6-18-16,-1-6-12 15</inkml:trace>
  <inkml:trace contextRef="#ctx0" brushRef="#br0" timeOffset="157019.7779">14139 13028 123 0,'0'0'74'16,"0"0"-74"-16,0 0-24 16,0 0 2-16,0 0-5 15,0 0-6-15,124 2 15 16,-88 28 9-16,-9 6 5 16,-5 2 4-16,-7 5 0 15,-5 8 6-15,-10 8-6 16,0 3 3-16,-10 5-2 15,-19 0-1-15,-4-3 2 16,-5-6-1-16,1-8 1 16,3-8-2-16,5-9 0 15,7-14 3-15,11-8-3 0,5-9 1 16,6-2 0-16,0 0 0 16,0 0 3-16,0 0-2 15,15 0 12-15,18 0-10 16,14 0-2-16,11 0 5 15,-3 0-1-15,-5-2-3 16,-15 0-3-16,-17 2-1 16,-9 0-7-16,-7 0 8 15,-2 0 0-15,0 0 0 16,0 0 3-16,0 0-2 16,0 0 0-16,0 0-1 15,0 0 0-15,0 0-1 0,2 0-1 16,-2 0 2-16,0 0 1 15,0 0 1-15,0-2 3 16,0 2 5-16,0 0-2 16,0 0-6-16,0 0-1 15,0 0 1-15,0 0-1 16,0 0-1-16,0 0-1 16,0 0 1-16,3 0 0 15,-3 0 0-15,0 0 2 16,0 0 0-16,0 0-2 15,0 0-1-15,0 0-14 16,0 0-17-16,0 0-20 16,0 0 2-16</inkml:trace>
  <inkml:trace contextRef="#ctx0" brushRef="#br0" timeOffset="157388.9483">14895 13437 16 0,'0'0'23'16,"0"0"-23"-16,0 0-7 16,-21 121 7-16,12-57 4 15,2-2-2-15,3-7 3 16,-1-10 0-16,-3-1-4 15,-1-8-1-15,-5-2 0 16,1-4-10-16,-1-6-29 16</inkml:trace>
  <inkml:trace contextRef="#ctx0" brushRef="#br0" timeOffset="157748.2095">14910 12752 54 0,'0'0'19'0,"0"0"-19"16,0 0-12-16,0 0 12 16,37-103 17-16,-31 101-4 15,-6 2-1-15,2 0 3 0,-2 0-2 16,0 0-5-16,0 0-8 15,0 0-1-15,0 14-6 16,13 20-5-16,7 20 12 16,7 20 0-16,4 17 3 15,5 7 0-15,1 4 1 16,-1-8-3-16,-1-13-1 16,-1-18 1-16,-8-14-1 15,-3-13 0-15,-3-9 0 16,-7-14-1-16,-4-5-6 15,-3-4-28-15,-2-4-16 16</inkml:trace>
  <inkml:trace contextRef="#ctx0" brushRef="#br0" timeOffset="158691.7751">15315 12203 104 0,'0'0'25'0,"0"0"-25"15,0 0-25-15,0 0 9 16,0 0-12-16,0 0 2 16,6-56 26-16,-6 56 5 15,0 0 13-15,0 0 16 16,4 0-15-16,-4 0-12 0,2 0 2 15,0 0-6-15,0 0 0 16,0 0-3-16,-2 0-1 16,0 0-2-16,0 0 3 15,0 0-3-15,0 0 0 16,7 5-1-16,-1 5 2 16,4 0 2-16,-6 0 0 15,-2-5-2-15,-2-2 2 16,0-3 0-16,0 0 6 15,2 0 2-15,-2 0-1 16,0 0 2-16,0 0 8 0,0 0-4 16,0 0 4-1,0 0-7-15,3 0-3 0,-3 0-3 16,2 0 0-16,-2 0-3 16,0 0 0-16,0 0 0 15,0 0-1-15,0 0 0 16,0 0 0-16,0 0 0 15,2 0 5-15,0 0-4 16,0 0 7-16,0 0-6 16,0 0-4-16,-2 0 0 15,0 0 2-15,0 0 1 16,0 0-1-16,0 0 0 16,0 0-2-16,0 1-2 15,0 16-4-15,10 16-6 0,7 20 14 16,6 13 0-16,2 7 1 15,-1-3-1-15,0-4 3 16,1-8-1-16,-3-14-2 16,-1-12-5-16,-2-16 5 15,6-8 1-15,10-8 7 16,13 0-4-16,12-13-2 16,6-18-2-16,-3-1-3 15,-9 2 3-15,-17 8 0 16,-20 6 0-16,-7 5 1 15,-10 5 5-15,0 5 2 16,0-2 4-16,0 2-1 16,0 1-8-16,0 0-3 0,0 0-6 15,-2 0 3 1,-6 16-8-16,-4 26 6 0,-5 22 3 16,7 22 0-16,3 18 4 15,7 12-1-15,0 3 0 16,21-2 2-16,10-9-2 15,2-10-1-15,-4-13 0 16,-7-10 1-16,-13-14-1 16,-9-16-1-16,0-6-6 15,-29-9-7-15,-16-2 2 16,-11-8-13-16,-10-8-17 16,-8-12-50-16</inkml:trace>
  <inkml:trace contextRef="#ctx0" brushRef="#br0" timeOffset="159090.7746">15219 13203 197 0,'0'0'14'15,"0"0"-22"-15,14-123 8 16,20 97-21-16,7 6 12 15,11 0-11-15,-4 2 8 16,-7 8 10-16,-12 2 1 0,-11 4 1 16,-10 4 3-1,0 0 0-15,-2 0 0 0,3 0-3 16,-1 2-2-16,6 18 1 16,-1 17-4-16,-1 8 3 15,-3 11 2-15,-9 3 1 16,0-4-1-16,0-5 1 15,-5-7 2-15,1-12-2 16,2-8 0-16,2-9 3 16,0-2-4-16,21-4 8 15,18-4-2-15,14-4 2 16,13 0-5-16,4-17-3 16,-5-6-1-16,-15 2-11 15,-21 8-31-15,-19 6-40 0</inkml:trace>
  <inkml:trace contextRef="#ctx0" brushRef="#br0" timeOffset="159316.5592">15375 13569 6 0,'0'0'26'15,"0"0"5"-15,33 108 22 16,-8-49-25-16,-4 1-17 16,-4-4-9-16,-10-4 0 0,-7-2-2 15,0-2-12 1,-14-3-35-16,-19-1 4 0,-13-8-14 16</inkml:trace>
  <inkml:trace contextRef="#ctx0" brushRef="#br0" timeOffset="159810.1682">12599 15154 10 0,'0'0'28'15,"0"0"0"-15,0 0-13 16,0 0 2-16,0 0 10 15,0 0-14-15,143 64 2 16,-85-56-9-16,9-4-5 16,4-4-1-16,5 0-1 15,-3-3-9-15,-8-6-2 16,-9 4-20-16,-12 5-49 16</inkml:trace>
  <inkml:trace contextRef="#ctx0" brushRef="#br0" timeOffset="160036.8776">12946 15454 37 0,'0'0'99'15,"0"0"-56"-15,0 0-30 16,0 0-4-16,0 0-4 15,177-31-3-15,-101 18-3 16,-1 5 1-16,-2 6-31 16,-5 2-20-16,-11 0-1 0,-3 0-14 15</inkml:trace>
  <inkml:trace contextRef="#ctx0" brushRef="#br0" timeOffset="160792.6623">13731 15047 11 0,'0'0'0'15,"0"0"14"-15,0 0-7 16,0 0-7-16,0 0 0 16,0 0-7-16,-20-38 5 15,20 38 1-15,-2 0 1 16,2 0 0-16,0 0-3 15,0 0 0-15,0 0 0 16,0 0 2-16,0 0 1 0,0 0-6 16,0 12 0-1,2 14 6-15,10 4 0 0,1 6 4 16,5 5 1-16,1-2-2 16,4 0-1-16,-3-5-2 15,0-2 3-15,-4-1-1 16,-8-4-2-16,-8 1 0 15,0-2-1-15,-15 0 1 16,-21 0 1-16,-6-8-1 16,-2 0 0-16,3-14 3 15,10-4 1-15,9 0 8 16,8 0-1-16,8 0-3 16,6 0 10-16,0-8 10 15,0 0 7-15,0-1-16 0,6-6-12 16,12-1 2-16,2 10-3 15,0 2-5-15,3 4-2 16,0 0 0-16,4 14 1 16,10 19 4-16,-2 13 3 15,1 12-1-15,-3 10-2 16,-4 8 10-16,0-1-3 16,-4 6 6-16,-1 0-1 15,-2-12-6-15,1 0-2 16,-6-2-6-16,3-14 4 15,1 1-6-15,-4-17 0 16,1-11-1-16,0-13-12 16,2-8-13-16,2-5-12 0,7-14-17 15,7-43-31-15</inkml:trace>
  <inkml:trace contextRef="#ctx0" brushRef="#br0" timeOffset="161121.7242">14330 15102 107 0,'0'0'24'0,"0"0"-24"0,0 0-51 16,0 0 26-16,0 0 20 15,0 0 4-15,12 0 1 16,-8 17 11-16,1 5 8 16,-1 10-5-16,4 7-4 15,2 7-7-15,3 2 1 16,3 6 2-16,-1-6-2 16,1 2 5-16,-3-8-9 15,-2-4 1-15,-1-2 0 16,-2-9-1-16,-3-4-5 15,-1-6-27-15,3-3-17 16</inkml:trace>
  <inkml:trace contextRef="#ctx0" brushRef="#br0" timeOffset="161370.8713">14995 15521 174 0,'0'0'44'16,"0"0"-44"-16,0 0-26 15,0 0 6-15,0 0 4 16,0 0 2-16,0 19 4 16,-21 7 10-16,-4 9 6 15,-4 1-6-15,6 0 0 0,2-4-3 16,6-2-25-16,6-3-18 15,4 0-15-15</inkml:trace>
  <inkml:trace contextRef="#ctx0" brushRef="#br0" timeOffset="161841.7714">15204 14958 67 0,'0'0'56'0,"0"0"-56"15,0 0-4-15,0 0-6 16,0 0 7-16,0 0-2 16,78-59 5-16,-70 59-6 15,0 0 6-15,-8 0-11 16,0 23-4-16,0 10 14 15,-14 9 1-15,-3 8 5 16,-4-1 4-16,-1 1-5 16,4 3-3-16,2-4 0 15,3-4 0-15,2-5 1 16,2-7-2-16,0-8 1 16,3-2-1-16,0-10 0 0,6-4 1 15,0-4-1-15,4 2 5 16,33 3-5-16,19-4 16 15,15 3-4-15,4-5-7 16,-5-4-2-16,-7 0-1 16,-13 0 12-16,2 0 3 15,-3-9-9-15,-2 5-5 16,-2 2-3-16,-10 2 0 16,-8 0-29-16,-12 0-21 15,-8 0-5-15,-7 0 11 16</inkml:trace>
  <inkml:trace contextRef="#ctx0" brushRef="#br0" timeOffset="162202.6863">15790 14861 37 0,'0'0'57'16,"0"0"-50"-16,13-117-5 15,1 91 5-15,3 6 2 16,4 5 0-16,5 4-7 0,-2 7-2 16,1 4-2-1,0 0 0-15,-5 15-1 0,-1 14-4 16,-2 11 4-16,-7 2 2 15,0 7 1-15,-6 9 0 16,-2-1-1-16,3 6 2 16,1-5 0-16,5 0-1 15,5-2 0-15,4-3 0 16,6-12-22-16,1-8-2 16,4-12-2-16,-2-6-15 15</inkml:trace>
  <inkml:trace contextRef="#ctx0" brushRef="#br0" timeOffset="162441.7704">16269 15232 18 0,'0'0'39'16,"0"0"3"-16,0 0 0 0,0 0-5 15,0 0-15-15,0 0-16 16,-69-64-6-16,51 89-1 16,-4 22 1-16,-5 21 14 15,2 20 2-15,5 14-1 16,3 2-10-16,5 6-4 15,5-3 0-15,5-13 2 16,2-8-2-16,-2-11-1 16,-2-20 0-16,0-16-4 15,-8-13-4-15,-1-6-8 16,-10-8-13-16,-12-12-40 16,-7 0-63-16</inkml:trace>
  <inkml:trace contextRef="#ctx0" brushRef="#br0" timeOffset="162840.3334">14440 15968 142 0,'0'0'80'16,"0"0"-80"-16,0 0-6 16,0 0-7-16,0 0 13 15,0 0 8-15,35-10 5 16,19-8-9-16,26-4-3 15,29-4-1-15,29-1 0 16,18-3-1-16,5 6 1 16,-7 6 1-16,-17 2-1 15,-12 5-3-15,-13 7 3 16,-14 3 0-16,-7 1-26 16,-10 0-15-16,-12 0 6 15,-11 0-11-15,-21 0 0 0</inkml:trace>
  <inkml:trace contextRef="#ctx0" brushRef="#br0" timeOffset="163199.7059">14635 16168 16 0,'0'0'57'16,"0"0"-32"-16,0 0 5 16,0 0 23-16,0 0 2 0,0 0-8 15,-8 0-5 1,26 0-23-16,20 0-11 0,31-16 2 16,35-5-10-16,35-8 6 15,14 1-6-15,-1 2 1 16,-10 8 1-16,-20 0 2 15,-23 14-4-15,-19 0-6 16,-22 4-25-16,-18 0-6 16,-16 0 13-16,-12 0-3 15,-10 0-16-15,-2 0-1 16,0 0 19-16,0-5-3 16,-9-1-14-16,-18-6-21 0</inkml:trace>
  <inkml:trace contextRef="#ctx0" brushRef="#br0" timeOffset="164182.5543">14564 15645 36 0,'0'0'24'15,"0"0"-18"-15,0 0 3 16,0 0 15-16,0 0-11 16,0 0-11-16,5 0 9 15,-5 0-11-15,0 0 3 16,0 0-3-16,0 0 0 16,0 0 0-16,0 0-2 0,0 0 4 15,0 0-1-15,0 0-1 16,0 0 0-16,0 2 0 15,0-2-1-15,0 0 1 16,0 0-2-16,0 0 1 16,0 0 0-16,0 0-1 15,0 4 2-15,0-4 0 16,0 0 0-16,0 0 3 16,0 0-3-16,0 0 0 15,0 0 0-15,0 0 0 16,0 0-3-16,0 0-2 15,0 0-7-15,0 0-1 16,0 0 13-16,2 0 1 16,-2 0-1-16,0 0 0 15,0 0-4-15,0 0-18 0,2 0-7 16,0 0-9 0</inkml:trace>
  <inkml:trace contextRef="#ctx0" brushRef="#br0" timeOffset="166448.2937">20179 15204 1 0,'0'0'16'0,"0"0"-3"15,0 0-2-15,0 0 5 16,149-18-9-16,-78 14 11 15,10-1-5-15,6 1 3 16,0 3-1-16,-1-2-7 16,-1 2-1-16,0-4-4 15,-4 1 2-15,-4 4 2 16,-6 0 13-16,-11 0-17 16,-8 0 0-16,-12 0-3 15,-16 0 0-15,-10 0 2 0,-7 0-2 16,-5 0 1-16,-2 0-1 15,0 0 0-15,0 0 0 16,0 0 0-16,0 0-10 16,0 0-6-16,0 0 2 15,0 0 6-15,-7 0-10 16,-7 0 10-16,-8 0 4 16,-11 0 3-16,-18-5-1 15,-14 0-7-15,-7 2 1 16,-3 3-1-16,-1-5 4 15,3 0 5-15,4 1-1 16,-5-1 1-16,1 5 0 16,2 0 0-16,3 0-3 0,9 0 0 15,3 0 3-15,2 0 0 16,5 0-2-16,0 0 1 16,4 0-2-16,3 6 2 15,2-2-10-15,11 0 2 16,7 1 1-16,7-4 0 15,5 1 5-15,6 1-7 16,4-1 10-16,-2-2-1 16,2 0 1-16,0 0 2 15,0 0-2-15,0 0 2 16,0 0 3-16,0 0 0 16,0 0 6-16,0 0-7 15,6 0 1-15,6 0-4 0,9 0 4 16,6 0 0-16,9 0-5 15,7-5 7-15,7 2 1 16,2-6-7-16,6 4 4 16,0-2 1-16,4 5-2 15,1-2-2-15,-1 4-2 16,-4 0 4-16,-7-4 5 16,-10 0-5-16,-12 2 5 15,-8 1-9-15,-5-2 0 16,-7 3-1-16,-3 0-6 15,-4 0 7-15,-2 0-1 16,0 0 0-16,0 0-7 16,0 0-1-16,0 0-2 15,0 0 4-15,0 0 1 0,0 0-5 16,0 0 8-16,0 0-9 16,-2 0-8-16</inkml:trace>
  <inkml:trace contextRef="#ctx0" brushRef="#br0" timeOffset="166822.7146">20590 15129 1 0,'0'0'8'0,"0"0"-6"16,124-10-1-16,-88 6 3 0,-3-2-4 15,-2 5 0 1,-4 1 0-16,0 0-2 0,-3 0-3 16,-2 0-4-16</inkml:trace>
  <inkml:trace contextRef="#ctx0" brushRef="#br0" timeOffset="167536.9545">22439 15468 11 0,'0'0'18'0,"0"0"-6"15,0 0-9-15,0 0-2 16,0 0-1-16,0 0 3 16,-14-10-2-16,12 10-1 15,2 0 0-15,-2 0-4 0,-3 0 0 16,-1 4 1-16,-6 11 3 15,3 2-7-15,5 5 7 16,2 2 3-16,2 7 0 16,0 0-2-16,0 8 0 15,13 1 1-15,3 2 2 16,-3 1-4-16,1-3 0 16,-8-3 3-16,-6-7-6 15,0-4 3-15,0-2 0 16,-24-5 0-16,-24-6 3 15,-21 4 0-15,-18-13 0 16,-4-3-2-16,9-1-1 16,16 0-11-16,14 0-4 0,14-5-14 15</inkml:trace>
  <inkml:trace contextRef="#ctx0" brushRef="#br0" timeOffset="167819.6639">21997 15892 24 0,'0'0'32'0,"0"0"-19"15,154 0 4-15,-119 21-8 16,-8 3-9-16,-7 7 5 16,-4 5-4-16,-5 8 3 15,-6 0-2-15,-5 10 2 16,0 8-1-16,0 10 6 16,-9 4 2-16,-3-3-10 0,1-3 3 15,5-4 6-15,2-6-3 16,2-4-3-16,2-1-2 15,0-15-1-15,0-8-1 16,0-14 0-16,0-10 0 16,0-5 0-16,0 2 0 15,0-5 0-15,4 0-1 16,7 0-12-16,9-22-18 16,4-18-26-16</inkml:trace>
  <inkml:trace contextRef="#ctx0" brushRef="#br0" timeOffset="168172.2133">22922 15819 81 0,'0'0'63'0,"0"0"-25"15,0 0-13-15,0 0-12 16,0 0-3-16,0 0 37 16,2-4-47-16,-2 4-2 15,0 0-4-15,0 33-9 0,0 11 5 16,0 18 9-16,0 0 2 15,-2 2 2-15,-7-2-3 16,0-10-2-16,5 2-5 16,1-8-7-16,3-2-36 15,0-11-11-15,5-7-4 16</inkml:trace>
  <inkml:trace contextRef="#ctx0" brushRef="#br0" timeOffset="168436.7184">23495 16087 105 0,'0'0'33'0,"0"0"-35"16,0 0 2-16,0 0-7 15,0 0 4-15,0 0-16 16,0 5 6-16,0 5 12 15,-9 8 0-15,-14 12 2 16,-3 10-1-16,-6 10 0 16,1 0 0-16,0-2 0 15,4-3-2-15,7-10-15 16,7-8-3-16,4-5-20 16</inkml:trace>
  <inkml:trace contextRef="#ctx0" brushRef="#br0" timeOffset="168937.7519">23815 15819 44 0,'0'0'92'0,"0"0"-86"16,0 0-6-16,0 0-14 16,0 0 0-16,0 0-1 15,137-40 15-15,-102 38 5 0,-2 0 4 16,-6 2 8-16,-4 0-17 16,0 0 0-16,2 8-5 15,0 8 2-15,-5 1 3 16,-9 2-5-16,-11 5 0 15,0 9-2-15,-2 2 7 16,-31 1-14-16,-13 5 2 16,-8-2 11-16,-2-3 1 15,2-1 0-15,12-3 0 16,11-5 0-16,8-10 0 0,11-3 1 16,8-10 0-1,4-4 0-15,0 0 0 0,0 0 1 16,0 0 11-16,0 2-1 15,8 2-4-15,13 5 3 16,15-2-11-16,9 3 1 16,3 0 1-16,2 2-2 15,-1-3-2-15,-3-4-8 16,2 3-10-16,-4 2-30 16</inkml:trace>
  <inkml:trace contextRef="#ctx0" brushRef="#br0" timeOffset="169216.7177">24693 16288 37 0,'0'0'77'0,"0"0"-65"15,0 0-12-15,0 0-12 16,0 0-7-16,0 0 10 15,-2-4 5-15,-14 14 4 16,-13 20 0-16,-13 17 2 16,-7 9 6-16,-9 8-3 15,3-1-5-15,1 2 0 16,2-7 0-16,2-4-2 16,3-1 0-16,0-3-2 15,4-10-12-15,6-4-12 16</inkml:trace>
  <inkml:trace contextRef="#ctx0" brushRef="#br0" timeOffset="169860.6691">25126 15683 35 0,'0'0'40'16,"0"0"-21"-16,114-36-9 15,-81 30-3-15,0 2 1 16,1 4-5-16,-8 0-3 16,-2 0-4-16,-3 8 4 15,-5 15-5-15,-6 0-11 16,-10 13 4-16,0 3 5 16,-20 10-1-16,-22-3-1 15,-12-2 8-15,-4-3 1 0,8-7 0 16,5-2-1-16,11-10 1 15,12-4-5-15,9-8-15 16,8-2 10-16,3-8 3 16,2 0 7-16,0 0 5 15,0 0 12-15,5 0 1 16,12 0-13-16,1-4 5 16,2 4-10-16,4 0-4 15,-1 0 4-15,1 0 0 16,-1 13 0-16,-6 4-2 15,-3 1-2-15,-3-1 3 16,-7 2-4-16,-4-9 4 16,0 4 0-16,-4 2-8 0,-21 2 9 15,-8 4 0-15,-9 6 6 16,-5 4-3-16,-2-1 5 16,0-5-8-16,5-5-1 15,3-2 1-15,8-1-1 16,4-8-9-16,5-2-17 15</inkml:trace>
  <inkml:trace contextRef="#ctx0" brushRef="#br0" timeOffset="170759.7247">26001 15243 29 0,'0'0'16'0,"0"0"-16"15,0 0-2-15,0 0 1 16,0 0 1-16,116 0 0 16,-100 0 0-16,-7 0 2 15,-1 5 8-15,-1 9-9 0,2 8-1 16,0 6-1-16,-3 6 1 16,-3 7 0-16,-3 16 2 15,0 15-1-15,-18 10-1 16,-15 15 0-16,-6 6 0 15,2 4 2-15,-5 0-2 16,3 1 0-16,-3 2 0 16,-2-6 0-16,-1-1 0 15,-1-15 0-15,1-15 0 16,0-12 0-16,0-15-2 16,-5-8 0-16,-13-9 0 15,-9-8 2-15,-7 2 2 0,2-5-2 16,15-4 14-16,16-2-5 15,15-2-9-15,10-6 3 16,8 1-2-16,8-3 1 16,5-2 2-16,0 0 25 15,0 0-16-15,0 0-6 16,0 0 0-16,0 0-1 16,0 3 3-16,0-3 0 15,0 0-2-15,3 0 3 16,1 0 0-16,1 0 1 15,1 0-7-15,-1 0-2 16,-3 0-2-16,0 0 1 16,-2 0-1-16,0 0 0 0,0 0 1 15,2 0-1 1,0 0 4-16,3 0-3 0,2 0-2 16,-1 0 2-16,3 0 0 15,-5 0-1-15,2 0 0 16,-2 0 0-16,-4 0 2 15,2 0-2-15,-2 0 0 16,2 0 0-16,0 0 0 16,3 0 0-16,-3 0 3 15,2 0-3-15,2 0 0 16,0 0-3-16,0 0 1 16,-1 0 2-16,1 0 0 0,6 0 0 15,3 0-2-15,3 0-5 16,4 0 1-16,0 0-19 15,5-3-8-15,7-8-27 16,11-17-27-16</inkml:trace>
  <inkml:trace contextRef="#ctx0" brushRef="#br0" timeOffset="171526.283">26395 15494 0 0,'0'0'23'0,"0"0"-20"16,0 0 0-16,0 0 0 15,0 0-1-15,0 0-4 16,0 0 2-16,-2 4 0 16,-11 22 5-16,-5 15 0 15,-7 9-2-15,-6 8 6 0,0 0-8 16,-2 4 4-16,1 1-5 15,3-1 2-15,0 0-1 16,3 1 0-16,-1 0 2 16,3-1-1-16,6 0 2 15,3-12-3-15,7-1-1 16,6-13 1-16,2-10 3 16,0-2-4-16,0-12 2 15,0-6 2-15,10-2-4 16,3-4 1-16,5 0-1 15,13 0 0-15,7-22 0 16,8-14-4-16,8-14-9 16,-5-6-2-16,-13 9 15 0,-17 11 6 15,-14 14 20-15,-5 10-9 16,0 6-8-16,0 2-4 16,-7-5 12-16,-4 6-1 15,-7 0-11-15,-4 3-4 16,-13 0 2-16,-15 3 0 15,-12 27 5-15,-11 10-2 16,-6 18-3-16,-3 10-3 16,6 7 5-16,5 1-2 15,7-1 1-15,0-4-2 16,10 6 2-16,-2-5-4 16,6-6 1-16,8-2-1 0,5-2 0 15,3-7 2-15,5-4-2 16,0-5-1-16,2-10-6 15,0-5-4-15,-2-6-13 16,-4-2-3-16,-5-9-16 16,-11-4-19-16</inkml:trace>
  <inkml:trace contextRef="#ctx0" brushRef="#br0" timeOffset="172538.0704">23457 15737 19 0,'0'0'43'15,"0"0"14"-15,0 0-2 16,0 0-21-16,0 0-11 16,0 0-6-16,15-32-9 15,-15 32 28-15,0 0-35 16,0 0-1-16,0 0-4 15,0 0-5-15,0 0 5 16,0 0-4-16,0 11 1 0,0 18 6 16,-4 19 1-1,-11 7 1-15,-6 6 0 0,1 2 0 16,-3-1 0-16,6-9-2 16,-1-3 4-16,3-6-5 15,3-2 2-15,3-15 0 16,3-4 0-16,4-8-1 15,2-5-12-15,0-2-7 16,0-3-12-16,0-4-4 16,0 4-1-16,0-5-2 15,0 0-11-15</inkml:trace>
  <inkml:trace contextRef="#ctx0" brushRef="#br0" timeOffset="172779.3027">23711 16156 56 0,'0'0'45'0,"0"0"-22"15,0 0-2-15,0 0 4 16,0 0-14-16,0 0-8 16,0-6-1-16,0 6-3 15,0 6 1-15,-11 28-7 16,-20 20 5-16,-10 8 2 15,-3 6 4-15,-1-5-4 16,5-9-12-16,2-6-12 0,3-8-17 16,1-8-7-16</inkml:trace>
  <inkml:trace contextRef="#ctx0" brushRef="#br0" timeOffset="175582.7502">24922 15149 5 0,'0'0'5'16,"0"0"3"-16,0 0-1 15,0 0 7-15,0 0 0 16,0 0-6-16,0 0 1 16,3 0-6-16,11 0 2 15,3 0-3-15,10 0-1 16,4-2 0-16,2 1 2 15,0 1 0-15,1 0 4 16,2-5-2-16,2 5 7 16,2-5-12-16,0 2 1 0,-2 2 3 15,0-2-4 1,-5 3 0-16,5-2 0 0,-3 2 1 16,-1 0 0-16,2-2 2 15,0 2-1-15,-3 0 0 16,2-2 0-16,-1 2-2 15,-1 0 1-15,0 0-2 16,-3 0 2-16,-4 0-1 16,3 0 5-16,0 0-1 15,5 0-1-15,1-4-2 16,-1 4-1-16,-5-4 5 16,-5 4-5-16,-3-2 0 15,-6 0 0-15,-3 0 0 16,-4 1 0-16,3-2 1 0,3 3-1 15,-5 0-1-15,-1 0-1 16,-4-3 2-16,-1 3 0 16,-3 0 0-16,3 0 0 15,-3 0 0-15,0 0 0 16,0 0 0-16,0 0 3 16,0 0-3-16,0 0-3 15,0 0 2-15,0-5 0 16,0 5-1-16,0 0-2 15,-3 0 2-15,-4 0-2 16,-4 0-4-16,-7 0 3 16,-3 0-2-16,-8 0 7 15,-3 8-5-15,1-2-3 0,-7 6 2 16,0-6 2-16,-6 6 3 16,-6-4-2-16,-1 6 1 15,0-4 0-15,2 3-8 16,5-3 9-16,3-1-2 15,8-1-4-15,1 1 5 16,3-4-1-16,3-2 3 16,4-3 1-16,-3 0 0 15,3 0-1-15,0 0 1 16,0 0 3-16,1 0-4 16,6 0 0-16,1 0 0 15,5-3 0-15,3 2-2 0,-4 1 0 16,2 0-2-16,-3-4-5 15,5 4 9-15,-2 0-1 16,6 0 1-16,0 0 0 16,2 0 0-16,0 0 1 15,0 0-1-15,0 0 1 16,0 0-1-16,0 0 0 16,0 0 3-16,0 0-3 15,0 0 0-15,0 0 2 16,0 0 1-16,0 0-3 15,0 0 1-15,0 0 0 16,0 0 0-16,0 0 4 16,0 0 0-16,0 0-4 0,0 0 0 15,0 0 4-15,0 0-4 16,0 0-1-16,0 0 0 16,0 0 0-16,0 0 0 15,0 0 1-15,0 0-1 16,0 0-3-16,0 0 3 15,0 0-2-15,0 0 1 16,-2 0 1-16,-3-4 0 16,-1 4 0-16,-4-5 0 15,-1 1-1-15,3 3 2 16,1-2-2-16,-2 2 1 16,2 1 0-16,-4-5 0 0,-2 2 0 15,-3-2-1-15,-2 0 1 16,-3 1 0-16,0-5 0 15,5 4 0-15,3 0 1 16,7 5-2-16,4 0 1 16,-4-4 0-16,4 4 2 15,0 0-2-15,2 0 0 16,0 0 0-16,0 0 0 16,0 0 4-16,0 0 2 15,0 0 4-15,0 0-2 16,0 0-2-16,0 0-5 15,0 0-1-15,0 0-5 16,2 0 4-16,0 0 0 16,1 0 1-16,2 0 0 15,-3 0 4-15,-2 0 0 0,0 0 3 16,0 0-3-16,0 0-2 16,0 0-2-16,0 0-1 15,2 0 1-15,-2 0 0 16,0 0-1-16,0 0 1 15,0 0 0-15,0 0-3 16,0 0 3-16,0 0-1 16,0 0-4-16,0 0-5 15,0 0 0-15,0 0-5 16,0 0 2-16,0 0-2 16,0 0 6-16,0 0-1 15,0 0-15-15</inkml:trace>
  <inkml:trace contextRef="#ctx0" brushRef="#br0" timeOffset="176709.4424">24858 15043 5 0,'0'0'2'16,"0"0"3"-16,147 18 0 16,-95-4 1-16,1 2-6 0,2 1 3 15,3 0-1-15,3 4 4 16,-3-4-4-16,-2 2-1 16,-10-5 1-16,-8-1 1 15,-7 0-3-15,-9-8 0 16,-6 2 2-16,-7-1-1 15,-7-6 2-15,-2 0-1 16,0 0 2-16,0 0 2 16,0 0-6-16,0 0 3 15,0 0-3-15,-2 0-3 16,-7 0 0-16,0 0-3 16,-2 0-10-16,0 0-5 0,2 0 7 15</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8-10T04:51:44.182"/>
    </inkml:context>
    <inkml:brush xml:id="br0">
      <inkml:brushProperty name="width" value="0.05292" units="cm"/>
      <inkml:brushProperty name="height" value="0.05292" units="cm"/>
      <inkml:brushProperty name="color" value="#FF0000"/>
    </inkml:brush>
  </inkml:definitions>
  <inkml:trace contextRef="#ctx0" brushRef="#br0">4737 6332 0 0,'0'-14'0'15,"0"-26"0"-15,8-10 0 16,3 33 0-16,1-22 0 15,21 39 0-15,9 0 0 16,-28 0 0-16,-3 0 0 16,16-8 0-16,8-2 0 15,-19 10 0-15,26 0 0 16,-31 0 0-16,16 2 0 16,-11 6 0-16,1-5 0 0,-1 2 0 15,-1 1 0 1,-5-6 0-16,-1 0 0 0,-3 0 0 15,-4 0 0-15,-2-5 0 16,0-4 0-16,0-1 0 16,0 2 0-16,0 2 0 15,0 4 0-15,0 0 0 16,0 2 0-16,-11 0 0 16,3 0 0-16,0 2 0 15,0 10 0-15,1-2 0 16,1 2 0-16,0-2 0 15,2-2 0-15,2 2 0 16,0 1 0-16,0 2 0 16,0 1 0-16,-3-2 0 15,1 4 0-15,0 4 0 0,-6-9 0 16,1 6 0-16,-4 3 0 16,-1 10 0-16,-1-17 0 15,-3 20 0-15,-2 1 0 16,-2-21 0-16,0-2 0 15,-3 12 0-15,-2-1 0 16,0 0 0-16,3-2 0 16,-5 3 0-16,-11 6 0 15,25-17 0-15,-23 16 0 16,28-12 0-16,-13 23 0 16,-16-24 0-16,28 31 0 15,-7 8 0-15,-6 9 0 0,-12 11 0 16,0 16 0-16,-14 20 0 15,-4-13 0-15,40 9 0 16,-1 6 0-16,-39 5 0 16,52-9 0-16,2-16 0 15,-9-15 0-15,9-18 0 16,18-10 0-16,25-49 0 16,28 8 0-16,0 6 0 15,0-4 0-15,-26 0 0 16,-45 15 0-16,0-4 0 15,8-5 0-15,0-6 0 16,-2 0 0-16,17-4 0 16,-8 0 0-16,-1-2 0 0,-6 3 0 15,-1-3 0 1,-1-1 0-16,-1-2 0 0,2 4 0 16,0-4 0-16,-3 2 0 15,0-2 0-15,-4 2 0 16,0 1 0-16,0-2 0 15,0-2 0-15,0 2 0 16,0-2 0-16,-6 2 0 16,-3-2 0-16,-1 0 0 15,2 0 0-15,-3 0 0 16,4 0 0-16,0 0 0 16,5-2 0-16,0-4 0 0,0 1 0 15,2 1 0-15,0-2 0 16,0 4 0-16,0-3 0 15,0 1 0-15,0 0 0 16,0 0 0-16,0 0 0 16,-3 0 0-16,-1-4 0 15,0 2 0-15,0-3 0 16,-2 4 0-16,2-1 0 16,0 0 0-16,-1 2 0 15,3 0 0-15,0 2 0 16,0 0 0-16,-2 2 0 15,1-2 0-15,0 2 0 16,1 0 0-16,-2 0 0 16,-1 0 0-16,1 0 0 15,0 0 0-15,-5 0 0 0,6 0 0 16,-1 0 0-16,-3 0 0 16,3 0 0-16,0 0 0 15,-1 0 0-15,3 0 0 16,-1 0 0-16,-1 0 0 15,4 0 0-15,-2 0 0 16,-1 0 0-16,-1 0 0 16,0 0 0-16,2 0 0 15,-3 0 0-15,5 0 0 16,-2 0 0-16,0 0 0 0,-1 0 0 16,3 0 0-1,0 0 0-15,0 2 0 0,0 0 0 16,0 0 0-16,0 0 0 15,-4-2 0-15,4 4 0 16,-5-2 0-16,1 0 0 16,0-2 0-16,-1 2 0 15,1-2 0-15,2 2 0 16,-3 0 0-16,2 0 0 16,1-2 0-16,2 0 0 15,0 0 0-15,0 0 0 16,0 0 0-16,0 0 0 15,0 0 0-15,0 0 0 16,0 0 0-16,0 0 0 16,0 0 0-16,0 0 0 0,0 0 0 15,0 0 0-15,-2 0 0 16,2 0 0-16,0 0 0 16,0 0 0-16,0 0 0 15,0 0 0-15,-2 0 0 16,0 0 0-16,0 2 0 15,-1-2 0-15,3 0 0 16,-2 0 0-16,2 0 0 16,0 0 0-16,0 0 0 15,0 0 0-15,0 0 0 16,0 0 0-16,0 0 0 16,0 0 0-16,0 0 0 15,0 0 0-15,0 0 0 16,0 0 0-16,0 0 0 0,0 0 0 15,0 0 0-15,0 0 0 16,0 0 0-16,0 0 0 16,0 0 0-16,0 0 0 15,0 0 0-15,0 0 0 16,0 0 0-16,0 0 0 16,0 0 0-16,0 0 0 15,0 0 0-15,0 0 0 16,0 0 0-16,0 0 0 15,0 0 0-15,0 0 0 16,-2 0 0-16,0 0 0 16,0 0 0-16,2 0 0 15,-2 0 0-15,2 0 0 0,0 0 0 16,-4 0 0-16,4 0 0 16,0 0 0-16,0 0 0 15,0 0 0-15,0 0 0 16,0 0 0-16,0 0 0 15,0 0 0-15,0 0 0 16,0-2 0-16,0 2 0 16,0 0 0-16,0-2 0 15,0 2 0-15,0-2 0 16,0 2 0-16,0 0 0 16,0 0 0-16,0 0 0 15,0 0 0-15,0-2 0 0,-4 2 0 16,2 0 0-16,0 0 0 15,0 0 0-15,-3 0 0 16,3 0 0-16,0 0 0 16,-2 0 0-16,2 0 0 15,-4 0 0-15,4 0 0 16,-2 0 0-16,2 0 0 16,0 0 0-16,-3 0 0 15,3 0 0-15,0-2 0 16,-2 2 0-16,-2-2 0 15,4 0 0-15,0 0 0 16,0 0 0-16,-3-2 0 16,1-2 0-16,0 1 0 0,-3-1 0 15,2 3 0-15,3-2 0 16,0-2 0-16,0-2 0 16,-1 4 0-16,3-4 0 15,0 1 0-15,0 1 0 16,0-4 0-16,0 4 0 15,0-4 0-15,0 4 0 16,0-4 0-16,0 1 0 16,0 2 0-16,0 1 0 15,0 0 0-15,0 0 0 16,0-4 0-16,0 6 0 16,12 0 0-16,-1 0 0 0,-9 1 0 15,0 1 0 1,5 3 0-16,-1-2 0 0,0 2 0 15,-6 0 0-15,0 0 0 16,0 0 0-16,-8 0 0 16,-7 5 0-16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AC251F-7044-461C-A0CD-8B2AA30A2A42}" type="datetimeFigureOut">
              <a:rPr lang="en-IN" smtClean="0"/>
              <a:t>11-08-2021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1D0B18-1064-438D-A129-EB6BB7DA0E40}" type="slidenum">
              <a:rPr lang="en-IN" smtClean="0"/>
              <a:t>‹#›</a:t>
            </a:fld>
            <a:endParaRPr lang="en-IN"/>
          </a:p>
        </p:txBody>
      </p:sp>
    </p:spTree>
    <p:extLst>
      <p:ext uri="{BB962C8B-B14F-4D97-AF65-F5344CB8AC3E}">
        <p14:creationId xmlns:p14="http://schemas.microsoft.com/office/powerpoint/2010/main" val="1652679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6156BCF-53EB-4DF0-9F7E-D0D969E37E7D}" type="datetimeFigureOut">
              <a:rPr lang="en-IN" smtClean="0"/>
              <a:t>11-08-2021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0095A8-7C7C-4184-8C12-444826BB8BA5}" type="slidenum">
              <a:rPr lang="en-IN" smtClean="0"/>
              <a:t>‹#›</a:t>
            </a:fld>
            <a:endParaRPr lang="en-IN"/>
          </a:p>
        </p:txBody>
      </p:sp>
    </p:spTree>
    <p:extLst>
      <p:ext uri="{BB962C8B-B14F-4D97-AF65-F5344CB8AC3E}">
        <p14:creationId xmlns:p14="http://schemas.microsoft.com/office/powerpoint/2010/main" val="594579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6156BCF-53EB-4DF0-9F7E-D0D969E37E7D}" type="datetimeFigureOut">
              <a:rPr lang="en-IN" smtClean="0"/>
              <a:t>11-08-2021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0095A8-7C7C-4184-8C12-444826BB8BA5}" type="slidenum">
              <a:rPr lang="en-IN" smtClean="0"/>
              <a:t>‹#›</a:t>
            </a:fld>
            <a:endParaRPr lang="en-IN"/>
          </a:p>
        </p:txBody>
      </p:sp>
    </p:spTree>
    <p:extLst>
      <p:ext uri="{BB962C8B-B14F-4D97-AF65-F5344CB8AC3E}">
        <p14:creationId xmlns:p14="http://schemas.microsoft.com/office/powerpoint/2010/main" val="170973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6156BCF-53EB-4DF0-9F7E-D0D969E37E7D}" type="datetimeFigureOut">
              <a:rPr lang="en-IN" smtClean="0"/>
              <a:t>11-08-2021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0095A8-7C7C-4184-8C12-444826BB8BA5}" type="slidenum">
              <a:rPr lang="en-IN" smtClean="0"/>
              <a:t>‹#›</a:t>
            </a:fld>
            <a:endParaRPr lang="en-IN"/>
          </a:p>
        </p:txBody>
      </p:sp>
    </p:spTree>
    <p:extLst>
      <p:ext uri="{BB962C8B-B14F-4D97-AF65-F5344CB8AC3E}">
        <p14:creationId xmlns:p14="http://schemas.microsoft.com/office/powerpoint/2010/main" val="3426836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6156BCF-53EB-4DF0-9F7E-D0D969E37E7D}" type="datetimeFigureOut">
              <a:rPr lang="en-IN" smtClean="0"/>
              <a:t>11-08-2021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0095A8-7C7C-4184-8C12-444826BB8BA5}" type="slidenum">
              <a:rPr lang="en-IN" smtClean="0"/>
              <a:t>‹#›</a:t>
            </a:fld>
            <a:endParaRPr lang="en-IN"/>
          </a:p>
        </p:txBody>
      </p:sp>
    </p:spTree>
    <p:extLst>
      <p:ext uri="{BB962C8B-B14F-4D97-AF65-F5344CB8AC3E}">
        <p14:creationId xmlns:p14="http://schemas.microsoft.com/office/powerpoint/2010/main" val="3569511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156BCF-53EB-4DF0-9F7E-D0D969E37E7D}" type="datetimeFigureOut">
              <a:rPr lang="en-IN" smtClean="0"/>
              <a:t>11-08-2021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0095A8-7C7C-4184-8C12-444826BB8BA5}" type="slidenum">
              <a:rPr lang="en-IN" smtClean="0"/>
              <a:t>‹#›</a:t>
            </a:fld>
            <a:endParaRPr lang="en-IN"/>
          </a:p>
        </p:txBody>
      </p:sp>
    </p:spTree>
    <p:extLst>
      <p:ext uri="{BB962C8B-B14F-4D97-AF65-F5344CB8AC3E}">
        <p14:creationId xmlns:p14="http://schemas.microsoft.com/office/powerpoint/2010/main" val="3599383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6156BCF-53EB-4DF0-9F7E-D0D969E37E7D}" type="datetimeFigureOut">
              <a:rPr lang="en-IN" smtClean="0"/>
              <a:t>11-08-2021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0095A8-7C7C-4184-8C12-444826BB8BA5}" type="slidenum">
              <a:rPr lang="en-IN" smtClean="0"/>
              <a:t>‹#›</a:t>
            </a:fld>
            <a:endParaRPr lang="en-IN"/>
          </a:p>
        </p:txBody>
      </p:sp>
    </p:spTree>
    <p:extLst>
      <p:ext uri="{BB962C8B-B14F-4D97-AF65-F5344CB8AC3E}">
        <p14:creationId xmlns:p14="http://schemas.microsoft.com/office/powerpoint/2010/main" val="764905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6156BCF-53EB-4DF0-9F7E-D0D969E37E7D}" type="datetimeFigureOut">
              <a:rPr lang="en-IN" smtClean="0"/>
              <a:t>11-08-2021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0095A8-7C7C-4184-8C12-444826BB8BA5}" type="slidenum">
              <a:rPr lang="en-IN" smtClean="0"/>
              <a:t>‹#›</a:t>
            </a:fld>
            <a:endParaRPr lang="en-IN"/>
          </a:p>
        </p:txBody>
      </p:sp>
    </p:spTree>
    <p:extLst>
      <p:ext uri="{BB962C8B-B14F-4D97-AF65-F5344CB8AC3E}">
        <p14:creationId xmlns:p14="http://schemas.microsoft.com/office/powerpoint/2010/main" val="1822343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6156BCF-53EB-4DF0-9F7E-D0D969E37E7D}" type="datetimeFigureOut">
              <a:rPr lang="en-IN" smtClean="0"/>
              <a:t>11-08-2021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00095A8-7C7C-4184-8C12-444826BB8BA5}" type="slidenum">
              <a:rPr lang="en-IN" smtClean="0"/>
              <a:t>‹#›</a:t>
            </a:fld>
            <a:endParaRPr lang="en-IN"/>
          </a:p>
        </p:txBody>
      </p:sp>
    </p:spTree>
    <p:extLst>
      <p:ext uri="{BB962C8B-B14F-4D97-AF65-F5344CB8AC3E}">
        <p14:creationId xmlns:p14="http://schemas.microsoft.com/office/powerpoint/2010/main" val="548356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156BCF-53EB-4DF0-9F7E-D0D969E37E7D}" type="datetimeFigureOut">
              <a:rPr lang="en-IN" smtClean="0"/>
              <a:t>11-08-2021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00095A8-7C7C-4184-8C12-444826BB8BA5}" type="slidenum">
              <a:rPr lang="en-IN" smtClean="0"/>
              <a:t>‹#›</a:t>
            </a:fld>
            <a:endParaRPr lang="en-IN"/>
          </a:p>
        </p:txBody>
      </p:sp>
    </p:spTree>
    <p:extLst>
      <p:ext uri="{BB962C8B-B14F-4D97-AF65-F5344CB8AC3E}">
        <p14:creationId xmlns:p14="http://schemas.microsoft.com/office/powerpoint/2010/main" val="1374554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156BCF-53EB-4DF0-9F7E-D0D969E37E7D}" type="datetimeFigureOut">
              <a:rPr lang="en-IN" smtClean="0"/>
              <a:t>11-08-2021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0095A8-7C7C-4184-8C12-444826BB8BA5}" type="slidenum">
              <a:rPr lang="en-IN" smtClean="0"/>
              <a:t>‹#›</a:t>
            </a:fld>
            <a:endParaRPr lang="en-IN"/>
          </a:p>
        </p:txBody>
      </p:sp>
    </p:spTree>
    <p:extLst>
      <p:ext uri="{BB962C8B-B14F-4D97-AF65-F5344CB8AC3E}">
        <p14:creationId xmlns:p14="http://schemas.microsoft.com/office/powerpoint/2010/main" val="3002094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156BCF-53EB-4DF0-9F7E-D0D969E37E7D}" type="datetimeFigureOut">
              <a:rPr lang="en-IN" smtClean="0"/>
              <a:t>11-08-2021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0095A8-7C7C-4184-8C12-444826BB8BA5}" type="slidenum">
              <a:rPr lang="en-IN" smtClean="0"/>
              <a:t>‹#›</a:t>
            </a:fld>
            <a:endParaRPr lang="en-IN"/>
          </a:p>
        </p:txBody>
      </p:sp>
    </p:spTree>
    <p:extLst>
      <p:ext uri="{BB962C8B-B14F-4D97-AF65-F5344CB8AC3E}">
        <p14:creationId xmlns:p14="http://schemas.microsoft.com/office/powerpoint/2010/main" val="75608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156BCF-53EB-4DF0-9F7E-D0D969E37E7D}" type="datetimeFigureOut">
              <a:rPr lang="en-IN" smtClean="0"/>
              <a:t>11-08-2021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0095A8-7C7C-4184-8C12-444826BB8BA5}" type="slidenum">
              <a:rPr lang="en-IN" smtClean="0"/>
              <a:t>‹#›</a:t>
            </a:fld>
            <a:endParaRPr lang="en-IN"/>
          </a:p>
        </p:txBody>
      </p:sp>
    </p:spTree>
    <p:extLst>
      <p:ext uri="{BB962C8B-B14F-4D97-AF65-F5344CB8AC3E}">
        <p14:creationId xmlns:p14="http://schemas.microsoft.com/office/powerpoint/2010/main" val="2252019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cuemath.com/geometry/circles/" TargetMode="External"/><Relationship Id="rId2" Type="http://schemas.openxmlformats.org/officeDocument/2006/relationships/hyperlink" Target="https://www.cuemath.com/algebra/venn-diagram/"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www.cuemath.com/algebra/universal-set/"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customXml" Target="../ink/ink10.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6.emf"/><Relationship Id="rId4" Type="http://schemas.openxmlformats.org/officeDocument/2006/relationships/customXml" Target="../ink/ink1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15.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2.xml"/><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customXml" Target="../ink/ink3.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cuemath.com/algebra/finite-and-infinite-sets/"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887592"/>
          </a:xfrm>
        </p:spPr>
        <p:txBody>
          <a:bodyPr>
            <a:noAutofit/>
          </a:bodyPr>
          <a:lstStyle/>
          <a:p>
            <a:r>
              <a:rPr lang="en-US" sz="3200" b="1" u="sng" dirty="0">
                <a:effectLst>
                  <a:outerShdw blurRad="38100" dist="38100" dir="2700000" algn="tl">
                    <a:srgbClr val="000000">
                      <a:alpha val="43137"/>
                    </a:srgbClr>
                  </a:outerShdw>
                </a:effectLst>
              </a:rPr>
              <a:t>Sets </a:t>
            </a:r>
            <a:endParaRPr lang="en-IN" sz="3200" b="1" u="sng"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normAutofit fontScale="92500" lnSpcReduction="20000"/>
          </a:bodyPr>
          <a:lstStyle/>
          <a:p>
            <a:r>
              <a:rPr lang="en-US" sz="2000" b="1" u="sng" dirty="0" smtClean="0">
                <a:effectLst>
                  <a:outerShdw blurRad="38100" dist="38100" dir="2700000" algn="tl">
                    <a:srgbClr val="000000">
                      <a:alpha val="43137"/>
                    </a:srgbClr>
                  </a:outerShdw>
                </a:effectLst>
              </a:rPr>
              <a:t>Dipanwita Debnath</a:t>
            </a:r>
          </a:p>
          <a:p>
            <a:r>
              <a:rPr lang="en-US" sz="2000" b="1" u="sng" dirty="0" smtClean="0">
                <a:solidFill>
                  <a:srgbClr val="FF0000"/>
                </a:solidFill>
                <a:effectLst>
                  <a:outerShdw blurRad="38100" dist="38100" dir="2700000" algn="tl">
                    <a:srgbClr val="000000">
                      <a:alpha val="43137"/>
                    </a:srgbClr>
                  </a:outerShdw>
                </a:effectLst>
              </a:rPr>
              <a:t>8974890617</a:t>
            </a:r>
          </a:p>
          <a:p>
            <a:r>
              <a:rPr lang="en-US" sz="2000" b="1" u="sng" dirty="0">
                <a:solidFill>
                  <a:srgbClr val="FF0000"/>
                </a:solidFill>
                <a:effectLst>
                  <a:outerShdw blurRad="38100" dist="38100" dir="2700000" algn="tl">
                    <a:srgbClr val="000000">
                      <a:alpha val="43137"/>
                    </a:srgbClr>
                  </a:outerShdw>
                </a:effectLst>
              </a:rPr>
              <a:t>d</a:t>
            </a:r>
            <a:r>
              <a:rPr lang="en-US" sz="2000" b="1" u="sng" dirty="0" smtClean="0">
                <a:solidFill>
                  <a:srgbClr val="FF0000"/>
                </a:solidFill>
                <a:effectLst>
                  <a:outerShdw blurRad="38100" dist="38100" dir="2700000" algn="tl">
                    <a:srgbClr val="000000">
                      <a:alpha val="43137"/>
                    </a:srgbClr>
                  </a:outerShdw>
                </a:effectLst>
              </a:rPr>
              <a:t>debnath.nita@gmail.com</a:t>
            </a:r>
          </a:p>
          <a:p>
            <a:r>
              <a:rPr lang="en-US" sz="2000" b="1" u="sng" dirty="0" smtClean="0">
                <a:effectLst>
                  <a:outerShdw blurRad="38100" dist="38100" dir="2700000" algn="tl">
                    <a:srgbClr val="000000">
                      <a:alpha val="43137"/>
                    </a:srgbClr>
                  </a:outerShdw>
                </a:effectLst>
              </a:rPr>
              <a:t>AP, CSE Dept.</a:t>
            </a:r>
          </a:p>
          <a:p>
            <a:r>
              <a:rPr lang="en-US" sz="2000" b="1" u="sng" dirty="0" smtClean="0">
                <a:effectLst>
                  <a:outerShdw blurRad="38100" dist="38100" dir="2700000" algn="tl">
                    <a:srgbClr val="000000">
                      <a:alpha val="43137"/>
                    </a:srgbClr>
                  </a:outerShdw>
                </a:effectLst>
              </a:rPr>
              <a:t>NIT Andhra Pradesh</a:t>
            </a:r>
          </a:p>
          <a:p>
            <a:endParaRPr lang="en-IN"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2843280" y="3673080"/>
              <a:ext cx="4872240" cy="870840"/>
            </p14:xfrm>
          </p:contentPart>
        </mc:Choice>
        <mc:Fallback xmlns="">
          <p:pic>
            <p:nvPicPr>
              <p:cNvPr id="4" name="Ink 3"/>
              <p:cNvPicPr/>
              <p:nvPr/>
            </p:nvPicPr>
            <p:blipFill>
              <a:blip r:embed="rId3"/>
              <a:stretch>
                <a:fillRect/>
              </a:stretch>
            </p:blipFill>
            <p:spPr>
              <a:xfrm>
                <a:off x="2839320" y="3669480"/>
                <a:ext cx="4879800" cy="879480"/>
              </a:xfrm>
              <a:prstGeom prst="rect">
                <a:avLst/>
              </a:prstGeom>
            </p:spPr>
          </p:pic>
        </mc:Fallback>
      </mc:AlternateContent>
    </p:spTree>
    <p:extLst>
      <p:ext uri="{BB962C8B-B14F-4D97-AF65-F5344CB8AC3E}">
        <p14:creationId xmlns:p14="http://schemas.microsoft.com/office/powerpoint/2010/main" val="22840796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618286"/>
          </a:xfrm>
        </p:spPr>
        <p:txBody>
          <a:bodyPr>
            <a:normAutofit/>
          </a:bodyPr>
          <a:lstStyle/>
          <a:p>
            <a:r>
              <a:rPr lang="en-US" sz="2400" b="1" dirty="0" smtClean="0"/>
              <a:t> </a:t>
            </a:r>
            <a:endParaRPr lang="en-IN" sz="2400" b="1" dirty="0"/>
          </a:p>
        </p:txBody>
      </p:sp>
      <p:sp>
        <p:nvSpPr>
          <p:cNvPr id="8" name="Rectangle 1"/>
          <p:cNvSpPr>
            <a:spLocks noGrp="1" noChangeArrowheads="1"/>
          </p:cNvSpPr>
          <p:nvPr>
            <p:ph idx="1"/>
          </p:nvPr>
        </p:nvSpPr>
        <p:spPr bwMode="auto">
          <a:xfrm>
            <a:off x="128460" y="2078445"/>
            <a:ext cx="11085879" cy="2200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gn="just">
              <a:lnSpc>
                <a:spcPct val="100000"/>
              </a:lnSpc>
              <a:buNone/>
            </a:pPr>
            <a:endParaRPr lang="en-US" altLang="en-US" sz="1400" dirty="0"/>
          </a:p>
          <a:p>
            <a:pPr marL="0" lvl="0" indent="0" algn="just">
              <a:lnSpc>
                <a:spcPct val="100000"/>
              </a:lnSpc>
              <a:buNone/>
            </a:pPr>
            <a:r>
              <a:rPr lang="en-US" altLang="en-US" sz="1400" dirty="0">
                <a:solidFill>
                  <a:srgbClr val="FF0000"/>
                </a:solidFill>
              </a:rPr>
              <a:t>Visual Representation of Sets Using Venn </a:t>
            </a:r>
            <a:r>
              <a:rPr lang="en-US" altLang="en-US" sz="1400" dirty="0" smtClean="0">
                <a:solidFill>
                  <a:srgbClr val="FF0000"/>
                </a:solidFill>
              </a:rPr>
              <a:t>Diagram</a:t>
            </a:r>
          </a:p>
          <a:p>
            <a:pPr marL="0" lvl="0" indent="0" algn="just">
              <a:lnSpc>
                <a:spcPct val="100000"/>
              </a:lnSpc>
              <a:buNone/>
            </a:pPr>
            <a:r>
              <a:rPr lang="en-US" altLang="en-US" sz="1400" dirty="0" smtClean="0"/>
              <a:t>Venn </a:t>
            </a:r>
            <a:r>
              <a:rPr lang="en-US" altLang="en-US" sz="1400" dirty="0"/>
              <a:t>diagram, invented in 1880 by John Venn, is a schematic diagram that shows all possible logical relations between different mathematical sets</a:t>
            </a:r>
            <a:r>
              <a:rPr lang="en-US" altLang="en-US" sz="1400" dirty="0" smtClean="0"/>
              <a:t>.</a:t>
            </a:r>
          </a:p>
          <a:p>
            <a:pPr marL="0" lvl="0" indent="0" algn="just">
              <a:lnSpc>
                <a:spcPct val="100000"/>
              </a:lnSpc>
              <a:buNone/>
            </a:pPr>
            <a:endParaRPr lang="en-US" altLang="en-US" sz="1400" dirty="0" smtClean="0"/>
          </a:p>
          <a:p>
            <a:pPr marL="0" lvl="0" indent="0" algn="just">
              <a:lnSpc>
                <a:spcPct val="100000"/>
              </a:lnSpc>
              <a:buNone/>
            </a:pPr>
            <a:r>
              <a:rPr lang="en-US" sz="1400" dirty="0">
                <a:hlinkClick r:id="rId2"/>
              </a:rPr>
              <a:t>Venn Diagram</a:t>
            </a:r>
            <a:r>
              <a:rPr lang="en-US" sz="1400" dirty="0"/>
              <a:t> is a pictorial representation of sets, with each set represented as a circle. The elements of a set are present inside the </a:t>
            </a:r>
            <a:r>
              <a:rPr lang="en-US" sz="1400" dirty="0">
                <a:hlinkClick r:id="rId3"/>
              </a:rPr>
              <a:t>circles</a:t>
            </a:r>
            <a:r>
              <a:rPr lang="en-US" sz="1400" dirty="0"/>
              <a:t>. Sometimes a rectangle encloses the circles, which represents the </a:t>
            </a:r>
            <a:r>
              <a:rPr lang="en-US" sz="1400" dirty="0">
                <a:hlinkClick r:id="rId4"/>
              </a:rPr>
              <a:t>universal set</a:t>
            </a:r>
            <a:r>
              <a:rPr lang="en-US" sz="1400" dirty="0"/>
              <a:t>. The Venn diagram represents how the given sets are related to each other.</a:t>
            </a:r>
            <a:endParaRPr lang="en-US" altLang="en-US" sz="1400" dirty="0"/>
          </a:p>
          <a:p>
            <a:pPr marL="0" lvl="0" indent="0" algn="just">
              <a:lnSpc>
                <a:spcPct val="100000"/>
              </a:lnSpc>
              <a:buNone/>
            </a:pPr>
            <a:endParaRPr lang="en-US" altLang="en-US" sz="1400" dirty="0"/>
          </a:p>
          <a:p>
            <a:pPr marL="0" lvl="0" indent="0" algn="just">
              <a:lnSpc>
                <a:spcPct val="100000"/>
              </a:lnSpc>
              <a:buNone/>
            </a:pPr>
            <a:r>
              <a:rPr lang="en-US" altLang="en-US" sz="1400" dirty="0"/>
              <a:t>Examples</a:t>
            </a:r>
            <a:endParaRPr kumimoji="0" lang="en-US" altLang="en-US" sz="1400" b="0" i="0" u="none" strike="noStrike" cap="none" normalizeH="0" baseline="0" dirty="0" smtClean="0">
              <a:ln>
                <a:noFill/>
              </a:ln>
              <a:solidFill>
                <a:schemeClr val="tx1"/>
              </a:solidFill>
              <a:effectLst/>
            </a:endParaRPr>
          </a:p>
        </p:txBody>
      </p:sp>
      <p:pic>
        <p:nvPicPr>
          <p:cNvPr id="7" name="Picture 6"/>
          <p:cNvPicPr>
            <a:picLocks noChangeAspect="1"/>
          </p:cNvPicPr>
          <p:nvPr/>
        </p:nvPicPr>
        <p:blipFill>
          <a:blip r:embed="rId5"/>
          <a:stretch>
            <a:fillRect/>
          </a:stretch>
        </p:blipFill>
        <p:spPr>
          <a:xfrm>
            <a:off x="2459246" y="5269568"/>
            <a:ext cx="7239000" cy="1406918"/>
          </a:xfrm>
          <a:prstGeom prst="rect">
            <a:avLst/>
          </a:prstGeom>
        </p:spPr>
      </p:pic>
    </p:spTree>
    <p:extLst>
      <p:ext uri="{BB962C8B-B14F-4D97-AF65-F5344CB8AC3E}">
        <p14:creationId xmlns:p14="http://schemas.microsoft.com/office/powerpoint/2010/main" val="42460321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618286"/>
          </a:xfrm>
        </p:spPr>
        <p:txBody>
          <a:bodyPr>
            <a:normAutofit/>
          </a:bodyPr>
          <a:lstStyle/>
          <a:p>
            <a:r>
              <a:rPr lang="en-US" sz="2400" b="1" dirty="0" smtClean="0"/>
              <a:t> </a:t>
            </a:r>
            <a:endParaRPr lang="en-IN" sz="2400" b="1" dirty="0"/>
          </a:p>
        </p:txBody>
      </p:sp>
      <p:sp>
        <p:nvSpPr>
          <p:cNvPr id="8" name="Rectangle 1"/>
          <p:cNvSpPr>
            <a:spLocks noGrp="1" noChangeArrowheads="1"/>
          </p:cNvSpPr>
          <p:nvPr>
            <p:ph idx="1"/>
          </p:nvPr>
        </p:nvSpPr>
        <p:spPr bwMode="auto">
          <a:xfrm>
            <a:off x="128460" y="570342"/>
            <a:ext cx="11085879" cy="521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gn="just">
              <a:lnSpc>
                <a:spcPct val="100000"/>
              </a:lnSpc>
              <a:buNone/>
            </a:pPr>
            <a:r>
              <a:rPr lang="en-US" altLang="en-US" sz="1400" dirty="0"/>
              <a:t>Set Operations</a:t>
            </a:r>
          </a:p>
          <a:p>
            <a:pPr marL="0" lvl="0" indent="0" algn="just">
              <a:lnSpc>
                <a:spcPct val="100000"/>
              </a:lnSpc>
              <a:buNone/>
            </a:pPr>
            <a:r>
              <a:rPr lang="en-US" altLang="en-US" sz="1400" dirty="0" smtClean="0"/>
              <a:t>Set Operations include Set Union, Set Intersection, Set Difference, Complement of Set, and Cartesian Product.</a:t>
            </a:r>
          </a:p>
          <a:p>
            <a:pPr marL="0" lvl="0" indent="0" algn="just">
              <a:lnSpc>
                <a:spcPct val="100000"/>
              </a:lnSpc>
              <a:buNone/>
            </a:pPr>
            <a:endParaRPr lang="en-US" altLang="en-US" sz="1400" dirty="0" smtClean="0"/>
          </a:p>
          <a:p>
            <a:pPr marL="0" lvl="0" indent="0" algn="just">
              <a:lnSpc>
                <a:spcPct val="100000"/>
              </a:lnSpc>
              <a:buNone/>
            </a:pPr>
            <a:r>
              <a:rPr lang="en-US" altLang="en-US" sz="1400" dirty="0" smtClean="0"/>
              <a:t>Set Union</a:t>
            </a:r>
          </a:p>
          <a:p>
            <a:pPr marL="0" lvl="0" indent="0" algn="just">
              <a:lnSpc>
                <a:spcPct val="100000"/>
              </a:lnSpc>
              <a:buNone/>
            </a:pPr>
            <a:r>
              <a:rPr lang="en-US" altLang="en-US" sz="1400" dirty="0" smtClean="0"/>
              <a:t>The union of sets A and B (denoted by A∪B) is the set of elements which are in A, in B, or in both A and B. Hence, A∪B={</a:t>
            </a:r>
            <a:r>
              <a:rPr lang="en-US" altLang="en-US" sz="1400" dirty="0" err="1" smtClean="0"/>
              <a:t>x|x∈A</a:t>
            </a:r>
            <a:r>
              <a:rPr lang="en-US" altLang="en-US" sz="1400" dirty="0" smtClean="0"/>
              <a:t> OR </a:t>
            </a:r>
            <a:r>
              <a:rPr lang="en-US" altLang="en-US" sz="1400" dirty="0" err="1" smtClean="0"/>
              <a:t>x∈B</a:t>
            </a:r>
            <a:r>
              <a:rPr lang="en-US" altLang="en-US" sz="1400" dirty="0" smtClean="0"/>
              <a:t>}.</a:t>
            </a:r>
          </a:p>
          <a:p>
            <a:pPr marL="0" lvl="0" indent="0" algn="just">
              <a:lnSpc>
                <a:spcPct val="100000"/>
              </a:lnSpc>
              <a:buNone/>
            </a:pPr>
            <a:endParaRPr lang="en-US" altLang="en-US" sz="1400" dirty="0" smtClean="0"/>
          </a:p>
          <a:p>
            <a:pPr marL="0" lvl="0" indent="0" algn="just">
              <a:lnSpc>
                <a:spcPct val="100000"/>
              </a:lnSpc>
              <a:buNone/>
            </a:pPr>
            <a:r>
              <a:rPr lang="en-US" altLang="en-US" sz="1400" dirty="0" smtClean="0"/>
              <a:t>Example − If A={10,11,12,13} and B = {13,14,15}, then A∪B={10,11,12,13,14,15}. (The common element occurs only once).</a:t>
            </a:r>
          </a:p>
          <a:p>
            <a:pPr marL="0" lvl="0" indent="0" algn="just">
              <a:lnSpc>
                <a:spcPct val="100000"/>
              </a:lnSpc>
              <a:buNone/>
            </a:pPr>
            <a:endParaRPr lang="en-US" altLang="en-US" sz="1400" dirty="0"/>
          </a:p>
          <a:p>
            <a:pPr marL="0" lvl="0" indent="0" algn="just">
              <a:lnSpc>
                <a:spcPct val="100000"/>
              </a:lnSpc>
              <a:buNone/>
            </a:pPr>
            <a:endParaRPr lang="en-US" altLang="en-US" sz="1400" dirty="0" smtClean="0"/>
          </a:p>
          <a:p>
            <a:pPr marL="0" lvl="0" indent="0" algn="just">
              <a:lnSpc>
                <a:spcPct val="100000"/>
              </a:lnSpc>
              <a:buNone/>
            </a:pPr>
            <a:endParaRPr lang="en-US" altLang="en-US" sz="1400" dirty="0"/>
          </a:p>
          <a:p>
            <a:pPr marL="0" lvl="0" indent="0" algn="just">
              <a:lnSpc>
                <a:spcPct val="100000"/>
              </a:lnSpc>
              <a:buNone/>
            </a:pPr>
            <a:endParaRPr lang="en-US" altLang="en-US" sz="1400" dirty="0" smtClean="0"/>
          </a:p>
          <a:p>
            <a:pPr marL="0" lvl="0" indent="0" algn="just">
              <a:lnSpc>
                <a:spcPct val="100000"/>
              </a:lnSpc>
              <a:buNone/>
            </a:pPr>
            <a:endParaRPr lang="en-US" altLang="en-US" sz="1400" dirty="0"/>
          </a:p>
          <a:p>
            <a:pPr marL="0" lvl="0" indent="0" algn="just">
              <a:lnSpc>
                <a:spcPct val="100000"/>
              </a:lnSpc>
              <a:buNone/>
            </a:pPr>
            <a:endParaRPr lang="en-US" altLang="en-US" sz="1400" dirty="0" smtClean="0"/>
          </a:p>
          <a:p>
            <a:pPr marL="0" lvl="0" indent="0" algn="just">
              <a:lnSpc>
                <a:spcPct val="100000"/>
              </a:lnSpc>
              <a:buNone/>
            </a:pPr>
            <a:endParaRPr lang="en-US" altLang="en-US" sz="1400" dirty="0"/>
          </a:p>
          <a:p>
            <a:pPr marL="0" lvl="0" indent="0" algn="just">
              <a:lnSpc>
                <a:spcPct val="100000"/>
              </a:lnSpc>
              <a:buNone/>
            </a:pPr>
            <a:endParaRPr lang="en-US" altLang="en-US" sz="1400" dirty="0" smtClean="0"/>
          </a:p>
          <a:p>
            <a:pPr marL="0" lvl="0" indent="0" algn="just">
              <a:lnSpc>
                <a:spcPct val="100000"/>
              </a:lnSpc>
              <a:buNone/>
            </a:pPr>
            <a:endParaRPr lang="en-US" altLang="en-US" sz="1400" dirty="0"/>
          </a:p>
          <a:p>
            <a:pPr marL="0" lvl="0" indent="0" algn="just">
              <a:lnSpc>
                <a:spcPct val="100000"/>
              </a:lnSpc>
              <a:buNone/>
            </a:pPr>
            <a:r>
              <a:rPr lang="en-US" altLang="en-US" sz="1400" dirty="0" smtClean="0"/>
              <a:t>Set Intersection</a:t>
            </a:r>
          </a:p>
          <a:p>
            <a:pPr marL="0" lvl="0" indent="0" algn="just">
              <a:lnSpc>
                <a:spcPct val="100000"/>
              </a:lnSpc>
              <a:buNone/>
            </a:pPr>
            <a:r>
              <a:rPr lang="en-US" altLang="en-US" sz="1400" dirty="0" smtClean="0"/>
              <a:t>The intersection of sets A and B (denoted by A∩B) is the set of elements which are in both A and B. Hence, A∩B={</a:t>
            </a:r>
            <a:r>
              <a:rPr lang="en-US" altLang="en-US" sz="1400" dirty="0" err="1" smtClean="0"/>
              <a:t>x|x∈A</a:t>
            </a:r>
            <a:r>
              <a:rPr lang="en-US" altLang="en-US" sz="1400" dirty="0" smtClean="0"/>
              <a:t> AND </a:t>
            </a:r>
            <a:r>
              <a:rPr lang="en-US" altLang="en-US" sz="1400" dirty="0" err="1" smtClean="0"/>
              <a:t>x∈B</a:t>
            </a:r>
            <a:r>
              <a:rPr lang="en-US" altLang="en-US" sz="1400" dirty="0" smtClean="0"/>
              <a:t>}.</a:t>
            </a:r>
          </a:p>
          <a:p>
            <a:pPr marL="0" lvl="0" indent="0" algn="just">
              <a:lnSpc>
                <a:spcPct val="100000"/>
              </a:lnSpc>
              <a:buNone/>
            </a:pPr>
            <a:endParaRPr lang="en-US" altLang="en-US" sz="1400" dirty="0"/>
          </a:p>
          <a:p>
            <a:pPr marL="0" lvl="0" indent="0" algn="just">
              <a:lnSpc>
                <a:spcPct val="100000"/>
              </a:lnSpc>
              <a:buNone/>
            </a:pPr>
            <a:r>
              <a:rPr lang="en-US" altLang="en-US" sz="1400" dirty="0" smtClean="0"/>
              <a:t>Example </a:t>
            </a:r>
            <a:r>
              <a:rPr lang="en-US" altLang="en-US" sz="1400" dirty="0"/>
              <a:t>− If A={11,12,13} and B={13,14,15}, then A∩B={13}</a:t>
            </a:r>
            <a:endParaRPr lang="en-US" altLang="en-US" sz="1400" dirty="0" smtClean="0"/>
          </a:p>
          <a:p>
            <a:pPr marL="0" lvl="0" indent="0" algn="just">
              <a:lnSpc>
                <a:spcPct val="100000"/>
              </a:lnSpc>
              <a:buNone/>
            </a:pPr>
            <a:endParaRPr lang="en-US" altLang="en-US" sz="1400" dirty="0" smtClean="0"/>
          </a:p>
          <a:p>
            <a:pPr marL="0" lvl="0" indent="0" algn="just">
              <a:lnSpc>
                <a:spcPct val="100000"/>
              </a:lnSpc>
              <a:buNone/>
            </a:pPr>
            <a:endParaRPr kumimoji="0" lang="en-US" altLang="en-US" sz="1400" b="0" i="0" u="none" strike="noStrike" cap="none" normalizeH="0" baseline="0" dirty="0">
              <a:ln>
                <a:noFill/>
              </a:ln>
              <a:solidFill>
                <a:schemeClr val="tx1"/>
              </a:solidFill>
              <a:effectLst/>
            </a:endParaRPr>
          </a:p>
          <a:p>
            <a:pPr marL="0" lvl="0" indent="0" algn="just">
              <a:lnSpc>
                <a:spcPct val="100000"/>
              </a:lnSpc>
              <a:buNone/>
            </a:pPr>
            <a:endParaRPr lang="en-US" altLang="en-US" sz="1400" dirty="0" smtClean="0"/>
          </a:p>
          <a:p>
            <a:pPr marL="0" lvl="0" indent="0" algn="just">
              <a:lnSpc>
                <a:spcPct val="100000"/>
              </a:lnSpc>
              <a:buNone/>
            </a:pPr>
            <a:endParaRPr kumimoji="0" lang="en-US" altLang="en-US" sz="1400" b="0" i="0" u="none" strike="noStrike" cap="none" normalizeH="0" baseline="0" dirty="0" smtClean="0">
              <a:ln>
                <a:noFill/>
              </a:ln>
              <a:solidFill>
                <a:schemeClr val="tx1"/>
              </a:solidFill>
              <a:effectLst/>
            </a:endParaRPr>
          </a:p>
        </p:txBody>
      </p:sp>
      <p:pic>
        <p:nvPicPr>
          <p:cNvPr id="4" name="Picture 3"/>
          <p:cNvPicPr>
            <a:picLocks noChangeAspect="1"/>
          </p:cNvPicPr>
          <p:nvPr/>
        </p:nvPicPr>
        <p:blipFill>
          <a:blip r:embed="rId2"/>
          <a:stretch>
            <a:fillRect/>
          </a:stretch>
        </p:blipFill>
        <p:spPr>
          <a:xfrm>
            <a:off x="2633212" y="2189077"/>
            <a:ext cx="6934200" cy="1695450"/>
          </a:xfrm>
          <a:prstGeom prst="rect">
            <a:avLst/>
          </a:prstGeom>
        </p:spPr>
      </p:pic>
      <p:pic>
        <p:nvPicPr>
          <p:cNvPr id="6" name="Picture 5"/>
          <p:cNvPicPr>
            <a:picLocks noChangeAspect="1"/>
          </p:cNvPicPr>
          <p:nvPr/>
        </p:nvPicPr>
        <p:blipFill>
          <a:blip r:embed="rId3"/>
          <a:stretch>
            <a:fillRect/>
          </a:stretch>
        </p:blipFill>
        <p:spPr>
          <a:xfrm>
            <a:off x="5187979" y="4690793"/>
            <a:ext cx="3248025" cy="1962150"/>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358200" y="47160"/>
              <a:ext cx="11660040" cy="6811200"/>
            </p14:xfrm>
          </p:contentPart>
        </mc:Choice>
        <mc:Fallback xmlns="">
          <p:pic>
            <p:nvPicPr>
              <p:cNvPr id="3" name="Ink 2"/>
              <p:cNvPicPr/>
              <p:nvPr/>
            </p:nvPicPr>
            <p:blipFill>
              <a:blip r:embed="rId5"/>
              <a:stretch>
                <a:fillRect/>
              </a:stretch>
            </p:blipFill>
            <p:spPr>
              <a:xfrm>
                <a:off x="354600" y="43920"/>
                <a:ext cx="11667600" cy="6818400"/>
              </a:xfrm>
              <a:prstGeom prst="rect">
                <a:avLst/>
              </a:prstGeom>
            </p:spPr>
          </p:pic>
        </mc:Fallback>
      </mc:AlternateContent>
    </p:spTree>
    <p:extLst>
      <p:ext uri="{BB962C8B-B14F-4D97-AF65-F5344CB8AC3E}">
        <p14:creationId xmlns:p14="http://schemas.microsoft.com/office/powerpoint/2010/main" val="27909785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618286"/>
          </a:xfrm>
        </p:spPr>
        <p:txBody>
          <a:bodyPr>
            <a:normAutofit/>
          </a:bodyPr>
          <a:lstStyle/>
          <a:p>
            <a:r>
              <a:rPr lang="en-US" sz="2400" b="1" dirty="0" smtClean="0"/>
              <a:t> </a:t>
            </a:r>
            <a:endParaRPr lang="en-IN" sz="2400" b="1" dirty="0"/>
          </a:p>
        </p:txBody>
      </p:sp>
      <p:sp>
        <p:nvSpPr>
          <p:cNvPr id="8" name="Rectangle 1"/>
          <p:cNvSpPr>
            <a:spLocks noGrp="1" noChangeArrowheads="1"/>
          </p:cNvSpPr>
          <p:nvPr>
            <p:ph idx="1"/>
          </p:nvPr>
        </p:nvSpPr>
        <p:spPr bwMode="auto">
          <a:xfrm>
            <a:off x="128460" y="139457"/>
            <a:ext cx="11085879" cy="607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gn="just">
              <a:lnSpc>
                <a:spcPct val="100000"/>
              </a:lnSpc>
              <a:buNone/>
            </a:pPr>
            <a:r>
              <a:rPr lang="en-US" altLang="en-US" sz="1400" dirty="0"/>
              <a:t>Set Difference/ Relative </a:t>
            </a:r>
            <a:r>
              <a:rPr lang="en-US" altLang="en-US" sz="1400" dirty="0" smtClean="0"/>
              <a:t>Complement</a:t>
            </a:r>
          </a:p>
          <a:p>
            <a:pPr marL="0" lvl="0" indent="0" algn="just">
              <a:lnSpc>
                <a:spcPct val="100000"/>
              </a:lnSpc>
              <a:buNone/>
            </a:pPr>
            <a:endParaRPr lang="en-US" altLang="en-US" sz="1400" dirty="0"/>
          </a:p>
          <a:p>
            <a:pPr marL="0" lvl="0" indent="0" algn="just">
              <a:lnSpc>
                <a:spcPct val="100000"/>
              </a:lnSpc>
              <a:buNone/>
            </a:pPr>
            <a:endParaRPr lang="en-US" altLang="en-US" sz="1400" dirty="0"/>
          </a:p>
          <a:p>
            <a:pPr marL="0" lvl="0" indent="0" algn="just">
              <a:lnSpc>
                <a:spcPct val="100000"/>
              </a:lnSpc>
              <a:buNone/>
            </a:pPr>
            <a:r>
              <a:rPr lang="en-US" altLang="en-US" sz="1400" dirty="0"/>
              <a:t>The set difference of sets A and B (denoted by A–B) is the set of elements which are only in A but not in B. Hence, A−B={</a:t>
            </a:r>
            <a:r>
              <a:rPr lang="en-US" altLang="en-US" sz="1400" dirty="0" err="1"/>
              <a:t>x|x∈A</a:t>
            </a:r>
            <a:r>
              <a:rPr lang="en-US" altLang="en-US" sz="1400" dirty="0"/>
              <a:t> AND </a:t>
            </a:r>
            <a:r>
              <a:rPr lang="en-US" altLang="en-US" sz="1400" dirty="0" err="1"/>
              <a:t>x∉B</a:t>
            </a:r>
            <a:r>
              <a:rPr lang="en-US" altLang="en-US" sz="1400" dirty="0"/>
              <a:t>}.</a:t>
            </a:r>
          </a:p>
          <a:p>
            <a:pPr marL="0" lvl="0" indent="0" algn="just">
              <a:lnSpc>
                <a:spcPct val="100000"/>
              </a:lnSpc>
              <a:buNone/>
            </a:pPr>
            <a:endParaRPr lang="en-US" altLang="en-US" sz="1400" dirty="0"/>
          </a:p>
          <a:p>
            <a:pPr marL="0" lvl="0" indent="0" algn="just">
              <a:lnSpc>
                <a:spcPct val="100000"/>
              </a:lnSpc>
              <a:buNone/>
            </a:pPr>
            <a:r>
              <a:rPr lang="en-US" altLang="en-US" sz="1400" dirty="0"/>
              <a:t>Example − If A={10,11,12,13} and B={13,14,15}, then (A−B)={10,11,12} and (B−A)={14,15}. Here, we can see (A−B)≠(B−A</a:t>
            </a:r>
            <a:r>
              <a:rPr lang="en-US" altLang="en-US" sz="1400" dirty="0" smtClean="0"/>
              <a:t>).</a:t>
            </a:r>
          </a:p>
          <a:p>
            <a:pPr marL="0" lvl="0" indent="0" algn="just">
              <a:lnSpc>
                <a:spcPct val="100000"/>
              </a:lnSpc>
              <a:buNone/>
            </a:pPr>
            <a:endParaRPr lang="en-US" altLang="en-US" sz="1400" dirty="0"/>
          </a:p>
          <a:p>
            <a:pPr marL="0" lvl="0" indent="0" algn="just">
              <a:lnSpc>
                <a:spcPct val="100000"/>
              </a:lnSpc>
              <a:buNone/>
            </a:pPr>
            <a:endParaRPr lang="en-US" altLang="en-US" sz="1400" dirty="0" smtClean="0"/>
          </a:p>
          <a:p>
            <a:pPr marL="0" lvl="0" indent="0" algn="just">
              <a:lnSpc>
                <a:spcPct val="100000"/>
              </a:lnSpc>
              <a:buNone/>
            </a:pPr>
            <a:endParaRPr lang="en-US" altLang="en-US" sz="1400" dirty="0"/>
          </a:p>
          <a:p>
            <a:pPr marL="0" lvl="0" indent="0" algn="just">
              <a:lnSpc>
                <a:spcPct val="100000"/>
              </a:lnSpc>
              <a:buNone/>
            </a:pPr>
            <a:endParaRPr lang="en-US" altLang="en-US" sz="1400" dirty="0" smtClean="0"/>
          </a:p>
          <a:p>
            <a:pPr marL="0" lvl="0" indent="0" algn="just">
              <a:lnSpc>
                <a:spcPct val="100000"/>
              </a:lnSpc>
              <a:buNone/>
            </a:pPr>
            <a:endParaRPr lang="en-US" altLang="en-US" sz="1400" dirty="0"/>
          </a:p>
          <a:p>
            <a:pPr marL="0" lvl="0" indent="0" algn="just">
              <a:lnSpc>
                <a:spcPct val="100000"/>
              </a:lnSpc>
              <a:buNone/>
            </a:pPr>
            <a:endParaRPr lang="en-US" altLang="en-US" sz="1400" dirty="0" smtClean="0"/>
          </a:p>
          <a:p>
            <a:pPr marL="0" lvl="0" indent="0" algn="just">
              <a:lnSpc>
                <a:spcPct val="100000"/>
              </a:lnSpc>
              <a:buNone/>
            </a:pPr>
            <a:endParaRPr lang="en-US" altLang="en-US" sz="1400" dirty="0"/>
          </a:p>
          <a:p>
            <a:pPr marL="0" lvl="0" indent="0" algn="just">
              <a:lnSpc>
                <a:spcPct val="100000"/>
              </a:lnSpc>
              <a:buNone/>
            </a:pPr>
            <a:endParaRPr lang="en-US" altLang="en-US" sz="1400" dirty="0" smtClean="0"/>
          </a:p>
          <a:p>
            <a:pPr marL="0" lvl="0" indent="0" algn="just">
              <a:lnSpc>
                <a:spcPct val="100000"/>
              </a:lnSpc>
              <a:buNone/>
            </a:pPr>
            <a:r>
              <a:rPr lang="en-US" altLang="en-US" sz="1400" dirty="0" smtClean="0"/>
              <a:t>Complement </a:t>
            </a:r>
            <a:r>
              <a:rPr lang="en-US" altLang="en-US" sz="1400" dirty="0"/>
              <a:t>of a </a:t>
            </a:r>
            <a:r>
              <a:rPr lang="en-US" altLang="en-US" sz="1400" dirty="0" smtClean="0"/>
              <a:t>Set</a:t>
            </a:r>
          </a:p>
          <a:p>
            <a:pPr marL="0" lvl="0" indent="0" algn="just">
              <a:lnSpc>
                <a:spcPct val="100000"/>
              </a:lnSpc>
              <a:buNone/>
            </a:pPr>
            <a:endParaRPr lang="en-US" altLang="en-US" sz="1400" dirty="0"/>
          </a:p>
          <a:p>
            <a:pPr marL="0" lvl="0" indent="0" algn="just">
              <a:lnSpc>
                <a:spcPct val="100000"/>
              </a:lnSpc>
              <a:buNone/>
            </a:pPr>
            <a:endParaRPr lang="en-US" altLang="en-US" sz="1400" dirty="0"/>
          </a:p>
          <a:p>
            <a:pPr marL="0" lvl="0" indent="0" algn="just">
              <a:lnSpc>
                <a:spcPct val="100000"/>
              </a:lnSpc>
              <a:buNone/>
            </a:pPr>
            <a:r>
              <a:rPr lang="en-US" altLang="en-US" sz="1400" dirty="0"/>
              <a:t>The complement of a set A (denoted by A′) is the set of elements which are not in set A. Hence, A′={</a:t>
            </a:r>
            <a:r>
              <a:rPr lang="en-US" altLang="en-US" sz="1400" dirty="0" err="1"/>
              <a:t>x|x∉A</a:t>
            </a:r>
            <a:r>
              <a:rPr lang="en-US" altLang="en-US" sz="1400" dirty="0"/>
              <a:t>}.</a:t>
            </a:r>
          </a:p>
          <a:p>
            <a:pPr marL="0" lvl="0" indent="0" algn="just">
              <a:lnSpc>
                <a:spcPct val="100000"/>
              </a:lnSpc>
              <a:buNone/>
            </a:pPr>
            <a:endParaRPr lang="en-US" altLang="en-US" sz="1400" dirty="0"/>
          </a:p>
          <a:p>
            <a:pPr marL="0" lvl="0" indent="0" algn="just">
              <a:lnSpc>
                <a:spcPct val="100000"/>
              </a:lnSpc>
              <a:buNone/>
            </a:pPr>
            <a:r>
              <a:rPr lang="en-US" altLang="en-US" sz="1400" dirty="0"/>
              <a:t>More specifically, A′=(U−A) where U is a universal set which contains all objects.</a:t>
            </a:r>
          </a:p>
          <a:p>
            <a:pPr marL="0" lvl="0" indent="0" algn="just">
              <a:lnSpc>
                <a:spcPct val="100000"/>
              </a:lnSpc>
              <a:buNone/>
            </a:pPr>
            <a:endParaRPr lang="en-US" altLang="en-US" sz="1400" dirty="0"/>
          </a:p>
          <a:p>
            <a:pPr marL="0" lvl="0" indent="0" algn="just">
              <a:lnSpc>
                <a:spcPct val="100000"/>
              </a:lnSpc>
              <a:buNone/>
            </a:pPr>
            <a:r>
              <a:rPr lang="en-US" altLang="en-US" sz="1400" dirty="0"/>
              <a:t>Example − If A={</a:t>
            </a:r>
            <a:r>
              <a:rPr lang="en-US" altLang="en-US" sz="1400" dirty="0" err="1"/>
              <a:t>x|x</a:t>
            </a:r>
            <a:r>
              <a:rPr lang="en-US" altLang="en-US" sz="1400" dirty="0"/>
              <a:t> </a:t>
            </a:r>
            <a:r>
              <a:rPr lang="en-US" altLang="en-US" sz="1400" dirty="0" smtClean="0"/>
              <a:t>belongs to set of odd integers</a:t>
            </a:r>
            <a:r>
              <a:rPr lang="en-US" altLang="en-US" sz="1400" dirty="0"/>
              <a:t>} then A′={</a:t>
            </a:r>
            <a:r>
              <a:rPr lang="en-US" altLang="en-US" sz="1400" dirty="0" err="1"/>
              <a:t>y|y</a:t>
            </a:r>
            <a:r>
              <a:rPr lang="en-US" altLang="en-US" sz="1400" dirty="0"/>
              <a:t> </a:t>
            </a:r>
            <a:r>
              <a:rPr lang="en-US" altLang="en-US" sz="1400" dirty="0" smtClean="0"/>
              <a:t>does not belong to set of odd integers}</a:t>
            </a:r>
          </a:p>
          <a:p>
            <a:pPr marL="0" lvl="0" indent="0" algn="just">
              <a:lnSpc>
                <a:spcPct val="100000"/>
              </a:lnSpc>
              <a:buNone/>
            </a:pPr>
            <a:endParaRPr kumimoji="0" lang="en-US" altLang="en-US" sz="1400" b="0" i="0" u="none" strike="noStrike" cap="none" normalizeH="0" baseline="0" dirty="0">
              <a:ln>
                <a:noFill/>
              </a:ln>
              <a:solidFill>
                <a:schemeClr val="tx1"/>
              </a:solidFill>
              <a:effectLst/>
            </a:endParaRPr>
          </a:p>
          <a:p>
            <a:pPr marL="0" lvl="0" indent="0" algn="just">
              <a:lnSpc>
                <a:spcPct val="100000"/>
              </a:lnSpc>
              <a:buNone/>
            </a:pPr>
            <a:endParaRPr lang="en-US" altLang="en-US" sz="1400" dirty="0" smtClean="0"/>
          </a:p>
          <a:p>
            <a:pPr marL="0" lvl="0" indent="0" algn="just">
              <a:lnSpc>
                <a:spcPct val="100000"/>
              </a:lnSpc>
              <a:buNone/>
            </a:pPr>
            <a:endParaRPr kumimoji="0" lang="en-US" altLang="en-US" sz="1400" b="0" i="0" u="none" strike="noStrike" cap="none" normalizeH="0" baseline="0" dirty="0">
              <a:ln>
                <a:noFill/>
              </a:ln>
              <a:solidFill>
                <a:schemeClr val="tx1"/>
              </a:solidFill>
              <a:effectLst/>
            </a:endParaRPr>
          </a:p>
          <a:p>
            <a:pPr marL="0" lvl="0" indent="0" algn="just">
              <a:lnSpc>
                <a:spcPct val="100000"/>
              </a:lnSpc>
              <a:buNone/>
            </a:pPr>
            <a:endParaRPr lang="en-US" altLang="en-US" sz="1400" dirty="0" smtClean="0"/>
          </a:p>
          <a:p>
            <a:pPr marL="0" lvl="0" indent="0" algn="just">
              <a:lnSpc>
                <a:spcPct val="100000"/>
              </a:lnSpc>
              <a:buNone/>
            </a:pPr>
            <a:endParaRPr kumimoji="0" lang="en-US" altLang="en-US" sz="1400" b="0" i="0" u="none" strike="noStrike" cap="none" normalizeH="0" baseline="0" dirty="0" smtClean="0">
              <a:ln>
                <a:noFill/>
              </a:ln>
              <a:solidFill>
                <a:schemeClr val="tx1"/>
              </a:solidFill>
              <a:effectLst/>
            </a:endParaRPr>
          </a:p>
        </p:txBody>
      </p:sp>
      <p:pic>
        <p:nvPicPr>
          <p:cNvPr id="5" name="Picture 4"/>
          <p:cNvPicPr>
            <a:picLocks noChangeAspect="1"/>
          </p:cNvPicPr>
          <p:nvPr/>
        </p:nvPicPr>
        <p:blipFill>
          <a:blip r:embed="rId2"/>
          <a:stretch>
            <a:fillRect/>
          </a:stretch>
        </p:blipFill>
        <p:spPr>
          <a:xfrm>
            <a:off x="1878222" y="1796451"/>
            <a:ext cx="6572250" cy="1274552"/>
          </a:xfrm>
          <a:prstGeom prst="rect">
            <a:avLst/>
          </a:prstGeom>
        </p:spPr>
      </p:pic>
      <p:pic>
        <p:nvPicPr>
          <p:cNvPr id="6" name="Picture 5"/>
          <p:cNvPicPr>
            <a:picLocks noChangeAspect="1"/>
          </p:cNvPicPr>
          <p:nvPr/>
        </p:nvPicPr>
        <p:blipFill>
          <a:blip r:embed="rId3"/>
          <a:stretch>
            <a:fillRect/>
          </a:stretch>
        </p:blipFill>
        <p:spPr>
          <a:xfrm>
            <a:off x="8349561" y="4747776"/>
            <a:ext cx="2790825" cy="1609725"/>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574920" y="65160"/>
              <a:ext cx="10067760" cy="6310080"/>
            </p14:xfrm>
          </p:contentPart>
        </mc:Choice>
        <mc:Fallback xmlns="">
          <p:pic>
            <p:nvPicPr>
              <p:cNvPr id="3" name="Ink 2"/>
              <p:cNvPicPr/>
              <p:nvPr/>
            </p:nvPicPr>
            <p:blipFill>
              <a:blip r:embed="rId5"/>
              <a:stretch>
                <a:fillRect/>
              </a:stretch>
            </p:blipFill>
            <p:spPr>
              <a:xfrm>
                <a:off x="571680" y="62640"/>
                <a:ext cx="10073520" cy="6315840"/>
              </a:xfrm>
              <a:prstGeom prst="rect">
                <a:avLst/>
              </a:prstGeom>
            </p:spPr>
          </p:pic>
        </mc:Fallback>
      </mc:AlternateContent>
    </p:spTree>
    <p:extLst>
      <p:ext uri="{BB962C8B-B14F-4D97-AF65-F5344CB8AC3E}">
        <p14:creationId xmlns:p14="http://schemas.microsoft.com/office/powerpoint/2010/main" val="14328022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23" y="140840"/>
            <a:ext cx="10515600" cy="480264"/>
          </a:xfrm>
        </p:spPr>
        <p:txBody>
          <a:bodyPr>
            <a:normAutofit/>
          </a:bodyPr>
          <a:lstStyle/>
          <a:p>
            <a:r>
              <a:rPr lang="en-US" sz="2400" b="1" u="sng" dirty="0" smtClean="0">
                <a:effectLst>
                  <a:outerShdw blurRad="38100" dist="38100" dir="2700000" algn="tl">
                    <a:srgbClr val="000000">
                      <a:alpha val="43137"/>
                    </a:srgbClr>
                  </a:outerShdw>
                </a:effectLst>
              </a:rPr>
              <a:t>Some operations on set</a:t>
            </a:r>
            <a:endParaRPr lang="en-IN" sz="2400" b="1" u="sng" dirty="0">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stretch>
            <a:fillRect/>
          </a:stretch>
        </p:blipFill>
        <p:spPr>
          <a:xfrm>
            <a:off x="655609" y="1825625"/>
            <a:ext cx="7343608" cy="4351338"/>
          </a:xfrm>
          <a:prstGeom prst="rect">
            <a:avLst/>
          </a:prstGeom>
        </p:spPr>
      </p:pic>
    </p:spTree>
    <p:extLst>
      <p:ext uri="{BB962C8B-B14F-4D97-AF65-F5344CB8AC3E}">
        <p14:creationId xmlns:p14="http://schemas.microsoft.com/office/powerpoint/2010/main" val="23087848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618286"/>
          </a:xfrm>
        </p:spPr>
        <p:txBody>
          <a:bodyPr>
            <a:normAutofit/>
          </a:bodyPr>
          <a:lstStyle/>
          <a:p>
            <a:r>
              <a:rPr lang="en-US" sz="2400" b="1" dirty="0" smtClean="0"/>
              <a:t> </a:t>
            </a:r>
            <a:endParaRPr lang="en-IN" sz="2400" b="1" dirty="0"/>
          </a:p>
        </p:txBody>
      </p:sp>
      <p:sp>
        <p:nvSpPr>
          <p:cNvPr id="8" name="Rectangle 1"/>
          <p:cNvSpPr>
            <a:spLocks noGrp="1" noChangeArrowheads="1"/>
          </p:cNvSpPr>
          <p:nvPr>
            <p:ph idx="1"/>
          </p:nvPr>
        </p:nvSpPr>
        <p:spPr bwMode="auto">
          <a:xfrm>
            <a:off x="214724" y="930140"/>
            <a:ext cx="11085879" cy="4139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gn="just">
              <a:lnSpc>
                <a:spcPct val="100000"/>
              </a:lnSpc>
              <a:buNone/>
            </a:pPr>
            <a:endParaRPr kumimoji="0" lang="en-US" altLang="en-US" sz="1400" b="0" i="0" u="none" strike="noStrike" cap="none" normalizeH="0" baseline="0" dirty="0">
              <a:ln>
                <a:noFill/>
              </a:ln>
              <a:solidFill>
                <a:schemeClr val="tx1"/>
              </a:solidFill>
              <a:effectLst/>
              <a:latin typeface="+mn-lt"/>
            </a:endParaRPr>
          </a:p>
          <a:p>
            <a:pPr marL="0" lvl="0" indent="0" algn="just">
              <a:lnSpc>
                <a:spcPct val="100000"/>
              </a:lnSpc>
              <a:buNone/>
            </a:pPr>
            <a:endParaRPr lang="en-US" altLang="en-US" sz="1400" dirty="0" smtClean="0">
              <a:latin typeface="+mn-lt"/>
            </a:endParaRPr>
          </a:p>
          <a:p>
            <a:pPr marL="0" lvl="0" indent="0" algn="just">
              <a:lnSpc>
                <a:spcPct val="100000"/>
              </a:lnSpc>
              <a:buNone/>
            </a:pPr>
            <a:endParaRPr kumimoji="0" lang="en-US" altLang="en-US" sz="1400" b="0" i="0" u="none" strike="noStrike" cap="none" normalizeH="0" baseline="0" dirty="0">
              <a:ln>
                <a:noFill/>
              </a:ln>
              <a:solidFill>
                <a:schemeClr val="tx1"/>
              </a:solidFill>
              <a:effectLst/>
              <a:latin typeface="+mn-lt"/>
            </a:endParaRPr>
          </a:p>
          <a:p>
            <a:pPr marL="0" lvl="0" indent="0" algn="just">
              <a:lnSpc>
                <a:spcPct val="100000"/>
              </a:lnSpc>
              <a:buNone/>
            </a:pPr>
            <a:r>
              <a:rPr lang="en-US" altLang="en-US" sz="1400" dirty="0" smtClean="0">
                <a:solidFill>
                  <a:srgbClr val="FF0000"/>
                </a:solidFill>
                <a:latin typeface="+mn-lt"/>
              </a:rPr>
              <a:t>Solve some problems</a:t>
            </a:r>
          </a:p>
          <a:p>
            <a:pPr marL="342900" lvl="0" indent="-342900" algn="just">
              <a:lnSpc>
                <a:spcPct val="100000"/>
              </a:lnSpc>
              <a:buAutoNum type="arabicPeriod"/>
            </a:pPr>
            <a:r>
              <a:rPr lang="en-US" sz="1400" dirty="0" smtClean="0">
                <a:latin typeface="+mn-lt"/>
              </a:rPr>
              <a:t>If </a:t>
            </a:r>
            <a:r>
              <a:rPr lang="en-US" sz="1400" dirty="0">
                <a:latin typeface="+mn-lt"/>
              </a:rPr>
              <a:t>|A| = 5 and |B| = 8 and |A ∪ B| = 11 what is the size of A ∩ B</a:t>
            </a:r>
            <a:r>
              <a:rPr lang="en-US" sz="1400" dirty="0" smtClean="0">
                <a:latin typeface="+mn-lt"/>
              </a:rPr>
              <a:t>?</a:t>
            </a:r>
          </a:p>
          <a:p>
            <a:pPr marL="342900" lvl="0" indent="-342900" algn="just">
              <a:lnSpc>
                <a:spcPct val="100000"/>
              </a:lnSpc>
              <a:buAutoNum type="arabicPeriod"/>
            </a:pPr>
            <a:endParaRPr lang="en-US" sz="1400" dirty="0">
              <a:latin typeface="+mn-lt"/>
            </a:endParaRPr>
          </a:p>
          <a:p>
            <a:pPr marL="0" lvl="0" indent="0" algn="just">
              <a:lnSpc>
                <a:spcPct val="100000"/>
              </a:lnSpc>
              <a:buNone/>
            </a:pPr>
            <a:r>
              <a:rPr lang="en-US" sz="1400" dirty="0" smtClean="0">
                <a:latin typeface="+mn-lt"/>
              </a:rPr>
              <a:t>	</a:t>
            </a:r>
          </a:p>
          <a:p>
            <a:pPr marL="342900" lvl="0" indent="-342900" algn="just">
              <a:lnSpc>
                <a:spcPct val="100000"/>
              </a:lnSpc>
              <a:buAutoNum type="arabicPeriod"/>
            </a:pPr>
            <a:endParaRPr kumimoji="0" lang="en-US" altLang="en-US" sz="1400" b="0" i="0" u="none" strike="noStrike" cap="none" normalizeH="0" baseline="0" dirty="0" smtClean="0">
              <a:ln>
                <a:noFill/>
              </a:ln>
              <a:solidFill>
                <a:schemeClr val="tx1"/>
              </a:solidFill>
              <a:effectLst/>
              <a:latin typeface="+mn-lt"/>
            </a:endParaRPr>
          </a:p>
          <a:p>
            <a:pPr marL="0" lvl="0" indent="0" algn="just">
              <a:lnSpc>
                <a:spcPct val="100000"/>
              </a:lnSpc>
              <a:buNone/>
            </a:pPr>
            <a:r>
              <a:rPr lang="en-US" altLang="en-US" sz="1400" dirty="0" smtClean="0">
                <a:latin typeface="+mn-lt"/>
              </a:rPr>
              <a:t>2.</a:t>
            </a:r>
          </a:p>
          <a:p>
            <a:pPr marL="0" lvl="0" indent="0" algn="just">
              <a:lnSpc>
                <a:spcPct val="100000"/>
              </a:lnSpc>
              <a:buNone/>
            </a:pPr>
            <a:endParaRPr lang="en-US" altLang="en-US" sz="1400" dirty="0">
              <a:latin typeface="+mn-lt"/>
            </a:endParaRPr>
          </a:p>
          <a:p>
            <a:pPr marL="0" lvl="0" indent="0" algn="just">
              <a:lnSpc>
                <a:spcPct val="100000"/>
              </a:lnSpc>
              <a:buNone/>
            </a:pPr>
            <a:endParaRPr lang="en-US" altLang="en-US" sz="1400" dirty="0" smtClean="0">
              <a:latin typeface="+mn-lt"/>
            </a:endParaRPr>
          </a:p>
          <a:p>
            <a:pPr marL="0" indent="0" algn="just">
              <a:lnSpc>
                <a:spcPct val="100000"/>
              </a:lnSpc>
              <a:buNone/>
            </a:pPr>
            <a:r>
              <a:rPr lang="en-US" altLang="en-US" sz="1400" dirty="0" smtClean="0">
                <a:latin typeface="+mn-lt"/>
              </a:rPr>
              <a:t>3. prove the following using the sets</a:t>
            </a:r>
            <a:r>
              <a:rPr lang="en-US" altLang="en-US" sz="1400" dirty="0" smtClean="0"/>
              <a:t> </a:t>
            </a:r>
            <a:r>
              <a:rPr lang="en-US" altLang="en-US" sz="1400" dirty="0"/>
              <a:t>A={1,2,6} and B={6,12,42}.</a:t>
            </a:r>
          </a:p>
          <a:p>
            <a:pPr marL="0" lvl="0" indent="0" algn="just">
              <a:lnSpc>
                <a:spcPct val="100000"/>
              </a:lnSpc>
              <a:buNone/>
            </a:pPr>
            <a:endParaRPr lang="en-US" altLang="en-US" sz="1400" dirty="0">
              <a:latin typeface="+mn-lt"/>
            </a:endParaRPr>
          </a:p>
          <a:p>
            <a:pPr marL="0" lvl="0" indent="0" algn="just">
              <a:lnSpc>
                <a:spcPct val="100000"/>
              </a:lnSpc>
              <a:buNone/>
            </a:pPr>
            <a:r>
              <a:rPr lang="en-US" altLang="en-US" sz="1400" dirty="0">
                <a:latin typeface="+mn-lt"/>
              </a:rPr>
              <a:t>n(A∪B)=n(A)+n(B)−n(A∩B)</a:t>
            </a:r>
          </a:p>
          <a:p>
            <a:pPr marL="0" lvl="0" indent="0" algn="just">
              <a:lnSpc>
                <a:spcPct val="100000"/>
              </a:lnSpc>
              <a:buNone/>
            </a:pPr>
            <a:r>
              <a:rPr lang="en-US" altLang="en-US" sz="1400" dirty="0">
                <a:latin typeface="+mn-lt"/>
              </a:rPr>
              <a:t>n(A∪B)=n(A−B)+n(B−A)+n(A∩B)</a:t>
            </a:r>
          </a:p>
          <a:p>
            <a:pPr marL="0" lvl="0" indent="0" algn="just">
              <a:lnSpc>
                <a:spcPct val="100000"/>
              </a:lnSpc>
              <a:buNone/>
            </a:pPr>
            <a:r>
              <a:rPr lang="en-US" altLang="en-US" sz="1400" dirty="0">
                <a:latin typeface="+mn-lt"/>
              </a:rPr>
              <a:t>n(A)=n(A−B)+n(A∩B)</a:t>
            </a:r>
          </a:p>
          <a:p>
            <a:pPr marL="0" lvl="0" indent="0" algn="just">
              <a:lnSpc>
                <a:spcPct val="100000"/>
              </a:lnSpc>
              <a:buNone/>
            </a:pPr>
            <a:r>
              <a:rPr lang="en-US" altLang="en-US" sz="1400" dirty="0">
                <a:latin typeface="+mn-lt"/>
              </a:rPr>
              <a:t>n(B)=n(B−A)+n(A∩B)</a:t>
            </a:r>
          </a:p>
          <a:p>
            <a:pPr marL="0" lvl="0" indent="0" algn="just">
              <a:lnSpc>
                <a:spcPct val="100000"/>
              </a:lnSpc>
              <a:buNone/>
            </a:pPr>
            <a:endParaRPr lang="en-US" altLang="en-US" sz="1400" dirty="0">
              <a:latin typeface="+mn-lt"/>
            </a:endParaRPr>
          </a:p>
          <a:p>
            <a:pPr marL="342900" lvl="0" indent="-342900" algn="just">
              <a:lnSpc>
                <a:spcPct val="100000"/>
              </a:lnSpc>
              <a:buAutoNum type="arabicPeriod"/>
            </a:pPr>
            <a:endParaRPr kumimoji="0" lang="en-US" altLang="en-US" sz="1400" b="0" i="0" u="none" strike="noStrike" cap="none" normalizeH="0" baseline="0" dirty="0" smtClean="0">
              <a:ln>
                <a:noFill/>
              </a:ln>
              <a:solidFill>
                <a:schemeClr val="tx1"/>
              </a:solidFill>
              <a:effectLst/>
              <a:latin typeface="+mn-lt"/>
            </a:endParaRPr>
          </a:p>
        </p:txBody>
      </p:sp>
      <p:pic>
        <p:nvPicPr>
          <p:cNvPr id="6" name="Picture 5"/>
          <p:cNvPicPr>
            <a:picLocks noChangeAspect="1"/>
          </p:cNvPicPr>
          <p:nvPr/>
        </p:nvPicPr>
        <p:blipFill>
          <a:blip r:embed="rId2"/>
          <a:stretch>
            <a:fillRect/>
          </a:stretch>
        </p:blipFill>
        <p:spPr>
          <a:xfrm>
            <a:off x="872526" y="2504637"/>
            <a:ext cx="4695825" cy="495300"/>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699840" y="1622520"/>
              <a:ext cx="11406600" cy="4849560"/>
            </p14:xfrm>
          </p:contentPart>
        </mc:Choice>
        <mc:Fallback xmlns="">
          <p:pic>
            <p:nvPicPr>
              <p:cNvPr id="3" name="Ink 2"/>
              <p:cNvPicPr/>
              <p:nvPr/>
            </p:nvPicPr>
            <p:blipFill>
              <a:blip r:embed="rId4"/>
              <a:stretch>
                <a:fillRect/>
              </a:stretch>
            </p:blipFill>
            <p:spPr>
              <a:xfrm>
                <a:off x="696240" y="1619280"/>
                <a:ext cx="11413800" cy="4855680"/>
              </a:xfrm>
              <a:prstGeom prst="rect">
                <a:avLst/>
              </a:prstGeom>
            </p:spPr>
          </p:pic>
        </mc:Fallback>
      </mc:AlternateContent>
    </p:spTree>
    <p:extLst>
      <p:ext uri="{BB962C8B-B14F-4D97-AF65-F5344CB8AC3E}">
        <p14:creationId xmlns:p14="http://schemas.microsoft.com/office/powerpoint/2010/main" val="3459721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618286"/>
          </a:xfrm>
        </p:spPr>
        <p:txBody>
          <a:bodyPr>
            <a:normAutofit/>
          </a:bodyPr>
          <a:lstStyle/>
          <a:p>
            <a:r>
              <a:rPr lang="en-US" sz="2400" b="1" dirty="0" smtClean="0"/>
              <a:t> </a:t>
            </a:r>
            <a:endParaRPr lang="en-IN" sz="2400" b="1" dirty="0"/>
          </a:p>
        </p:txBody>
      </p:sp>
      <p:sp>
        <p:nvSpPr>
          <p:cNvPr id="8" name="Rectangle 1"/>
          <p:cNvSpPr>
            <a:spLocks noGrp="1" noChangeArrowheads="1"/>
          </p:cNvSpPr>
          <p:nvPr>
            <p:ph idx="1"/>
          </p:nvPr>
        </p:nvSpPr>
        <p:spPr bwMode="auto">
          <a:xfrm>
            <a:off x="95860" y="157970"/>
            <a:ext cx="11085879" cy="3924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gn="just">
              <a:lnSpc>
                <a:spcPct val="100000"/>
              </a:lnSpc>
              <a:buNone/>
            </a:pPr>
            <a:r>
              <a:rPr lang="en-US" altLang="en-US" sz="1400" dirty="0">
                <a:solidFill>
                  <a:srgbClr val="FF0000"/>
                </a:solidFill>
                <a:latin typeface="+mn-lt"/>
              </a:rPr>
              <a:t>Cartesian Product / Cross </a:t>
            </a:r>
            <a:r>
              <a:rPr lang="en-US" altLang="en-US" sz="1400" dirty="0" smtClean="0">
                <a:solidFill>
                  <a:srgbClr val="FF0000"/>
                </a:solidFill>
                <a:latin typeface="+mn-lt"/>
              </a:rPr>
              <a:t>Product</a:t>
            </a:r>
          </a:p>
          <a:p>
            <a:pPr marL="0" lvl="0" indent="0" algn="just">
              <a:lnSpc>
                <a:spcPct val="100000"/>
              </a:lnSpc>
              <a:buNone/>
            </a:pPr>
            <a:endParaRPr lang="en-US" altLang="en-US" sz="1400" dirty="0">
              <a:solidFill>
                <a:srgbClr val="FF0000"/>
              </a:solidFill>
              <a:latin typeface="+mn-lt"/>
            </a:endParaRPr>
          </a:p>
          <a:p>
            <a:pPr marL="0" lvl="0" indent="0" algn="just">
              <a:lnSpc>
                <a:spcPct val="100000"/>
              </a:lnSpc>
              <a:buNone/>
            </a:pPr>
            <a:endParaRPr lang="en-US" altLang="en-US" sz="1400" dirty="0">
              <a:solidFill>
                <a:srgbClr val="FF0000"/>
              </a:solidFill>
              <a:latin typeface="+mn-lt"/>
            </a:endParaRPr>
          </a:p>
          <a:p>
            <a:pPr marL="0" lvl="0" indent="0" algn="just">
              <a:lnSpc>
                <a:spcPct val="100000"/>
              </a:lnSpc>
              <a:buNone/>
            </a:pPr>
            <a:r>
              <a:rPr lang="en-US" altLang="en-US" sz="1400" dirty="0">
                <a:latin typeface="+mn-lt"/>
              </a:rPr>
              <a:t>A </a:t>
            </a:r>
            <a:r>
              <a:rPr lang="en-US" altLang="en-US" sz="1400" dirty="0" smtClean="0">
                <a:latin typeface="+mn-lt"/>
              </a:rPr>
              <a:t>Cartesian </a:t>
            </a:r>
            <a:r>
              <a:rPr lang="en-US" altLang="en-US" sz="1400" dirty="0">
                <a:latin typeface="+mn-lt"/>
              </a:rPr>
              <a:t>product of two non-empty sets A and B is the set of all possible ordered pairs where the first component of the pair is from A, and the second component of the pair is from B. The set of ordered pairs thus obtained is denoted by A×B.</a:t>
            </a:r>
            <a:endParaRPr lang="en-US" altLang="en-US" sz="1400" dirty="0" smtClean="0">
              <a:latin typeface="+mn-lt"/>
            </a:endParaRPr>
          </a:p>
          <a:p>
            <a:pPr marL="0" lvl="0" indent="0" algn="just">
              <a:lnSpc>
                <a:spcPct val="100000"/>
              </a:lnSpc>
              <a:buNone/>
            </a:pPr>
            <a:endParaRPr lang="en-US" altLang="en-US" sz="1400" dirty="0">
              <a:latin typeface="+mn-lt"/>
            </a:endParaRPr>
          </a:p>
          <a:p>
            <a:pPr marL="0" lvl="0" indent="0" algn="just">
              <a:lnSpc>
                <a:spcPct val="100000"/>
              </a:lnSpc>
              <a:buNone/>
            </a:pPr>
            <a:r>
              <a:rPr lang="en-US" altLang="en-US" sz="1400" dirty="0">
                <a:latin typeface="+mn-lt"/>
              </a:rPr>
              <a:t>Example − If we take two sets A={</a:t>
            </a:r>
            <a:r>
              <a:rPr lang="en-US" altLang="en-US" sz="1400" dirty="0" err="1">
                <a:latin typeface="+mn-lt"/>
              </a:rPr>
              <a:t>a,b</a:t>
            </a:r>
            <a:r>
              <a:rPr lang="en-US" altLang="en-US" sz="1400" dirty="0">
                <a:latin typeface="+mn-lt"/>
              </a:rPr>
              <a:t>} and B={1,2},</a:t>
            </a:r>
          </a:p>
          <a:p>
            <a:pPr marL="0" lvl="0" indent="0" algn="just">
              <a:lnSpc>
                <a:spcPct val="100000"/>
              </a:lnSpc>
              <a:buNone/>
            </a:pPr>
            <a:endParaRPr lang="en-US" altLang="en-US" sz="1400" dirty="0">
              <a:latin typeface="+mn-lt"/>
            </a:endParaRPr>
          </a:p>
          <a:p>
            <a:pPr marL="0" lvl="0" indent="0" algn="just">
              <a:lnSpc>
                <a:spcPct val="100000"/>
              </a:lnSpc>
              <a:buNone/>
            </a:pPr>
            <a:r>
              <a:rPr lang="en-US" altLang="en-US" sz="1400" dirty="0">
                <a:latin typeface="+mn-lt"/>
              </a:rPr>
              <a:t>The Cartesian product of A and B is written as − A×B={(a,1),(a,2),(b,1),(b,2)}</a:t>
            </a:r>
          </a:p>
          <a:p>
            <a:pPr marL="0" lvl="0" indent="0" algn="just">
              <a:lnSpc>
                <a:spcPct val="100000"/>
              </a:lnSpc>
              <a:buNone/>
            </a:pPr>
            <a:r>
              <a:rPr lang="en-US" altLang="en-US" sz="1400" dirty="0">
                <a:latin typeface="+mn-lt"/>
              </a:rPr>
              <a:t>The Cartesian product of B and A is written as − B×A={(1,a),(1,b),(2,a),(2,b</a:t>
            </a:r>
            <a:r>
              <a:rPr lang="en-US" altLang="en-US" sz="1400" dirty="0" smtClean="0">
                <a:latin typeface="+mn-lt"/>
              </a:rPr>
              <a:t>)}</a:t>
            </a:r>
          </a:p>
          <a:p>
            <a:pPr marL="0" lvl="0" indent="0" algn="just">
              <a:lnSpc>
                <a:spcPct val="100000"/>
              </a:lnSpc>
              <a:buNone/>
            </a:pPr>
            <a:endParaRPr lang="en-US" altLang="en-US" sz="1400" dirty="0" smtClean="0">
              <a:latin typeface="+mn-lt"/>
            </a:endParaRPr>
          </a:p>
          <a:p>
            <a:pPr marL="0" lvl="0" indent="0" algn="just">
              <a:lnSpc>
                <a:spcPct val="100000"/>
              </a:lnSpc>
              <a:buNone/>
            </a:pPr>
            <a:r>
              <a:rPr lang="en-US" altLang="en-US" sz="1400" dirty="0">
                <a:latin typeface="+mn-lt"/>
              </a:rPr>
              <a:t>The Cartesian Product of two sets can be easily represented in the form of a matrix where both sets are on either axis, as shown in the image below. Cartesian Product of  A = {1,  2} and B = {x, y, z}</a:t>
            </a:r>
            <a:endParaRPr lang="en-US" altLang="en-US" sz="1400" dirty="0" smtClean="0">
              <a:latin typeface="+mn-lt"/>
            </a:endParaRPr>
          </a:p>
          <a:p>
            <a:pPr marL="0" lvl="0" indent="0" algn="just">
              <a:lnSpc>
                <a:spcPct val="100000"/>
              </a:lnSpc>
              <a:buNone/>
            </a:pPr>
            <a:endParaRPr kumimoji="0" lang="en-US" altLang="en-US" sz="1400" b="0" i="0" u="none" strike="noStrike" cap="none" normalizeH="0" baseline="0" dirty="0">
              <a:ln>
                <a:noFill/>
              </a:ln>
              <a:solidFill>
                <a:schemeClr val="tx1"/>
              </a:solidFill>
              <a:effectLst/>
              <a:latin typeface="+mn-lt"/>
            </a:endParaRPr>
          </a:p>
          <a:p>
            <a:pPr marL="0" lvl="0" indent="0" algn="just">
              <a:lnSpc>
                <a:spcPct val="100000"/>
              </a:lnSpc>
              <a:buNone/>
            </a:pPr>
            <a:endParaRPr lang="en-US" altLang="en-US" sz="1400" dirty="0" smtClean="0">
              <a:latin typeface="+mn-lt"/>
            </a:endParaRPr>
          </a:p>
          <a:p>
            <a:pPr marL="0" lvl="0" indent="0" algn="just">
              <a:lnSpc>
                <a:spcPct val="100000"/>
              </a:lnSpc>
              <a:buNone/>
            </a:pPr>
            <a:endParaRPr kumimoji="0" lang="en-US" altLang="en-US" sz="1400" b="0" i="0" u="none" strike="noStrike" cap="none" normalizeH="0" baseline="0" dirty="0">
              <a:ln>
                <a:noFill/>
              </a:ln>
              <a:solidFill>
                <a:schemeClr val="tx1"/>
              </a:solidFill>
              <a:effectLst/>
              <a:latin typeface="+mn-lt"/>
            </a:endParaRPr>
          </a:p>
          <a:p>
            <a:pPr marL="0" lvl="0" indent="0" algn="just">
              <a:lnSpc>
                <a:spcPct val="100000"/>
              </a:lnSpc>
              <a:buNone/>
            </a:pPr>
            <a:endParaRPr lang="en-US" altLang="en-US" sz="1400" dirty="0">
              <a:latin typeface="+mn-lt"/>
            </a:endParaRPr>
          </a:p>
          <a:p>
            <a:pPr marL="342900" lvl="0" indent="-342900" algn="just">
              <a:lnSpc>
                <a:spcPct val="100000"/>
              </a:lnSpc>
              <a:buAutoNum type="arabicPeriod"/>
            </a:pPr>
            <a:endParaRPr kumimoji="0" lang="en-US" altLang="en-US" sz="1400" b="0" i="0" u="none" strike="noStrike" cap="none" normalizeH="0" baseline="0" dirty="0" smtClean="0">
              <a:ln>
                <a:noFill/>
              </a:ln>
              <a:solidFill>
                <a:schemeClr val="tx1"/>
              </a:solidFill>
              <a:effectLst/>
              <a:latin typeface="+mn-lt"/>
            </a:endParaRPr>
          </a:p>
        </p:txBody>
      </p:sp>
      <p:pic>
        <p:nvPicPr>
          <p:cNvPr id="3" name="Picture 2"/>
          <p:cNvPicPr>
            <a:picLocks noChangeAspect="1"/>
          </p:cNvPicPr>
          <p:nvPr/>
        </p:nvPicPr>
        <p:blipFill>
          <a:blip r:embed="rId2"/>
          <a:stretch>
            <a:fillRect/>
          </a:stretch>
        </p:blipFill>
        <p:spPr>
          <a:xfrm>
            <a:off x="2105025" y="4245197"/>
            <a:ext cx="7067550" cy="2272790"/>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286200" y="456840"/>
              <a:ext cx="4729320" cy="1325880"/>
            </p14:xfrm>
          </p:contentPart>
        </mc:Choice>
        <mc:Fallback>
          <p:pic>
            <p:nvPicPr>
              <p:cNvPr id="4" name="Ink 3"/>
              <p:cNvPicPr/>
              <p:nvPr/>
            </p:nvPicPr>
            <p:blipFill>
              <a:blip r:embed="rId4"/>
              <a:stretch>
                <a:fillRect/>
              </a:stretch>
            </p:blipFill>
            <p:spPr>
              <a:xfrm>
                <a:off x="283680" y="453600"/>
                <a:ext cx="4734360" cy="1331640"/>
              </a:xfrm>
              <a:prstGeom prst="rect">
                <a:avLst/>
              </a:prstGeom>
            </p:spPr>
          </p:pic>
        </mc:Fallback>
      </mc:AlternateContent>
    </p:spTree>
    <p:extLst>
      <p:ext uri="{BB962C8B-B14F-4D97-AF65-F5344CB8AC3E}">
        <p14:creationId xmlns:p14="http://schemas.microsoft.com/office/powerpoint/2010/main" val="549235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618286"/>
          </a:xfrm>
        </p:spPr>
        <p:txBody>
          <a:bodyPr>
            <a:normAutofit/>
          </a:bodyPr>
          <a:lstStyle/>
          <a:p>
            <a:r>
              <a:rPr lang="en-US" sz="2400" b="1" dirty="0" smtClean="0"/>
              <a:t> </a:t>
            </a:r>
            <a:endParaRPr lang="en-IN" sz="2400" b="1" dirty="0"/>
          </a:p>
        </p:txBody>
      </p:sp>
      <p:sp>
        <p:nvSpPr>
          <p:cNvPr id="8" name="Rectangle 1"/>
          <p:cNvSpPr>
            <a:spLocks noGrp="1" noChangeArrowheads="1"/>
          </p:cNvSpPr>
          <p:nvPr>
            <p:ph idx="1"/>
          </p:nvPr>
        </p:nvSpPr>
        <p:spPr bwMode="auto">
          <a:xfrm>
            <a:off x="119833" y="650147"/>
            <a:ext cx="11085879" cy="6207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gn="just">
              <a:lnSpc>
                <a:spcPct val="100000"/>
              </a:lnSpc>
              <a:buNone/>
            </a:pPr>
            <a:r>
              <a:rPr lang="en-US" altLang="en-US" sz="1400" dirty="0">
                <a:latin typeface="+mn-lt"/>
              </a:rPr>
              <a:t>Properties of Cartesian </a:t>
            </a:r>
            <a:r>
              <a:rPr lang="en-US" altLang="en-US" sz="1400" dirty="0" smtClean="0">
                <a:latin typeface="+mn-lt"/>
              </a:rPr>
              <a:t>Product</a:t>
            </a:r>
          </a:p>
          <a:p>
            <a:pPr marL="0" lvl="0" indent="0" algn="just">
              <a:lnSpc>
                <a:spcPct val="100000"/>
              </a:lnSpc>
              <a:buNone/>
            </a:pPr>
            <a:endParaRPr lang="en-US" altLang="en-US" sz="1400" dirty="0">
              <a:latin typeface="+mn-lt"/>
            </a:endParaRPr>
          </a:p>
          <a:p>
            <a:pPr marL="342900" lvl="0" indent="-342900" algn="just">
              <a:lnSpc>
                <a:spcPct val="100000"/>
              </a:lnSpc>
              <a:buAutoNum type="arabicPeriod"/>
            </a:pPr>
            <a:r>
              <a:rPr lang="en-US" altLang="en-US" sz="1400" dirty="0" smtClean="0">
                <a:solidFill>
                  <a:srgbClr val="FF0000"/>
                </a:solidFill>
                <a:latin typeface="+mn-lt"/>
              </a:rPr>
              <a:t>The </a:t>
            </a:r>
            <a:r>
              <a:rPr lang="en-US" altLang="en-US" sz="1400" dirty="0">
                <a:solidFill>
                  <a:srgbClr val="FF0000"/>
                </a:solidFill>
                <a:latin typeface="+mn-lt"/>
              </a:rPr>
              <a:t>Cartesian Product is non-commutative: A × B ≠ B × </a:t>
            </a:r>
            <a:r>
              <a:rPr lang="en-US" altLang="en-US" sz="1400" dirty="0" smtClean="0">
                <a:solidFill>
                  <a:srgbClr val="FF0000"/>
                </a:solidFill>
                <a:latin typeface="+mn-lt"/>
              </a:rPr>
              <a:t>A</a:t>
            </a:r>
          </a:p>
          <a:p>
            <a:pPr marL="342900" lvl="0" indent="-342900" algn="just">
              <a:lnSpc>
                <a:spcPct val="100000"/>
              </a:lnSpc>
              <a:buAutoNum type="arabicPeriod"/>
            </a:pPr>
            <a:endParaRPr lang="en-US" altLang="en-US" sz="1400" dirty="0">
              <a:latin typeface="+mn-lt"/>
            </a:endParaRPr>
          </a:p>
          <a:p>
            <a:pPr marL="0" lvl="0" indent="0" algn="just">
              <a:lnSpc>
                <a:spcPct val="100000"/>
              </a:lnSpc>
              <a:buNone/>
            </a:pPr>
            <a:r>
              <a:rPr lang="en-US" altLang="en-US" sz="1400" dirty="0" smtClean="0">
                <a:latin typeface="+mn-lt"/>
              </a:rPr>
              <a:t>Example</a:t>
            </a:r>
            <a:r>
              <a:rPr lang="en-US" altLang="en-US" sz="1400" dirty="0">
                <a:latin typeface="+mn-lt"/>
              </a:rPr>
              <a:t>: </a:t>
            </a:r>
            <a:r>
              <a:rPr lang="en-US" altLang="en-US" sz="1400" dirty="0" smtClean="0">
                <a:latin typeface="+mn-lt"/>
              </a:rPr>
              <a:t> A </a:t>
            </a:r>
            <a:r>
              <a:rPr lang="en-US" altLang="en-US" sz="1400" dirty="0">
                <a:latin typeface="+mn-lt"/>
              </a:rPr>
              <a:t>= {1, 2} , B = {a, b</a:t>
            </a:r>
            <a:r>
              <a:rPr lang="en-US" altLang="en-US" sz="1400" dirty="0" smtClean="0">
                <a:latin typeface="+mn-lt"/>
              </a:rPr>
              <a:t>}</a:t>
            </a:r>
            <a:endParaRPr lang="en-US" altLang="en-US" sz="1400" dirty="0">
              <a:latin typeface="+mn-lt"/>
            </a:endParaRPr>
          </a:p>
          <a:p>
            <a:pPr marL="0" lvl="0" indent="0" algn="just">
              <a:lnSpc>
                <a:spcPct val="100000"/>
              </a:lnSpc>
              <a:buNone/>
            </a:pPr>
            <a:r>
              <a:rPr lang="en-US" altLang="en-US" sz="1400" dirty="0">
                <a:latin typeface="+mn-lt"/>
              </a:rPr>
              <a:t>A × B = {(1, a), (1, b), (2, a), (2, b</a:t>
            </a:r>
            <a:r>
              <a:rPr lang="en-US" altLang="en-US" sz="1400" dirty="0" smtClean="0">
                <a:latin typeface="+mn-lt"/>
              </a:rPr>
              <a:t>)}             B </a:t>
            </a:r>
            <a:r>
              <a:rPr lang="en-US" altLang="en-US" sz="1400" dirty="0">
                <a:latin typeface="+mn-lt"/>
              </a:rPr>
              <a:t>× A = {(a, 1), (b, 1), (b, 1), (b, 2</a:t>
            </a:r>
            <a:r>
              <a:rPr lang="en-US" altLang="en-US" sz="1400" dirty="0" smtClean="0">
                <a:latin typeface="+mn-lt"/>
              </a:rPr>
              <a:t>)}</a:t>
            </a:r>
          </a:p>
          <a:p>
            <a:pPr marL="0" lvl="0" indent="0" algn="just">
              <a:lnSpc>
                <a:spcPct val="100000"/>
              </a:lnSpc>
              <a:buNone/>
            </a:pPr>
            <a:r>
              <a:rPr lang="en-US" altLang="en-US" sz="1400" dirty="0" smtClean="0">
                <a:latin typeface="+mn-lt"/>
              </a:rPr>
              <a:t>Therefore </a:t>
            </a:r>
            <a:r>
              <a:rPr lang="en-US" altLang="en-US" sz="1400" dirty="0">
                <a:latin typeface="+mn-lt"/>
              </a:rPr>
              <a:t>as A ≠ B we have A × B ≠ B × </a:t>
            </a:r>
            <a:r>
              <a:rPr lang="en-US" altLang="en-US" sz="1400" dirty="0" smtClean="0">
                <a:latin typeface="+mn-lt"/>
              </a:rPr>
              <a:t>A</a:t>
            </a:r>
          </a:p>
          <a:p>
            <a:pPr marL="0" lvl="0" indent="0" algn="just">
              <a:lnSpc>
                <a:spcPct val="100000"/>
              </a:lnSpc>
              <a:buNone/>
            </a:pPr>
            <a:endParaRPr lang="en-US" altLang="en-US" sz="1400" dirty="0">
              <a:latin typeface="+mn-lt"/>
            </a:endParaRPr>
          </a:p>
          <a:p>
            <a:pPr marL="0" lvl="0" indent="0" algn="just">
              <a:lnSpc>
                <a:spcPct val="100000"/>
              </a:lnSpc>
              <a:buNone/>
            </a:pPr>
            <a:r>
              <a:rPr lang="en-US" altLang="en-US" sz="1400" dirty="0" smtClean="0">
                <a:latin typeface="+mn-lt"/>
              </a:rPr>
              <a:t>2</a:t>
            </a:r>
            <a:r>
              <a:rPr lang="en-US" altLang="en-US" sz="1400" dirty="0">
                <a:latin typeface="+mn-lt"/>
              </a:rPr>
              <a:t>. </a:t>
            </a:r>
            <a:r>
              <a:rPr lang="en-US" altLang="en-US" sz="1400" dirty="0">
                <a:solidFill>
                  <a:srgbClr val="FF0000"/>
                </a:solidFill>
                <a:latin typeface="+mn-lt"/>
              </a:rPr>
              <a:t>A × B = B × A, only if A = </a:t>
            </a:r>
            <a:r>
              <a:rPr lang="en-US" altLang="en-US" sz="1400" dirty="0" smtClean="0">
                <a:solidFill>
                  <a:srgbClr val="FF0000"/>
                </a:solidFill>
                <a:latin typeface="+mn-lt"/>
              </a:rPr>
              <a:t>B</a:t>
            </a:r>
          </a:p>
          <a:p>
            <a:pPr marL="0" lvl="0" indent="0" algn="just">
              <a:lnSpc>
                <a:spcPct val="100000"/>
              </a:lnSpc>
              <a:buNone/>
            </a:pPr>
            <a:endParaRPr lang="en-US" altLang="en-US" sz="1400" dirty="0" smtClean="0">
              <a:latin typeface="+mn-lt"/>
            </a:endParaRPr>
          </a:p>
          <a:p>
            <a:pPr marL="0" lvl="0" indent="0" algn="just">
              <a:lnSpc>
                <a:spcPct val="100000"/>
              </a:lnSpc>
              <a:buNone/>
            </a:pPr>
            <a:r>
              <a:rPr lang="en-US" altLang="en-US" sz="1400" dirty="0" smtClean="0">
                <a:latin typeface="+mn-lt"/>
              </a:rPr>
              <a:t>Proof:</a:t>
            </a:r>
            <a:endParaRPr lang="en-US" altLang="en-US" sz="1400" dirty="0">
              <a:latin typeface="+mn-lt"/>
            </a:endParaRPr>
          </a:p>
          <a:p>
            <a:pPr marL="0" lvl="0" indent="0" algn="just">
              <a:lnSpc>
                <a:spcPct val="100000"/>
              </a:lnSpc>
              <a:buNone/>
            </a:pPr>
            <a:r>
              <a:rPr lang="en-US" altLang="en-US" sz="1400" dirty="0">
                <a:latin typeface="+mn-lt"/>
              </a:rPr>
              <a:t>Let A × B = B × A then we have </a:t>
            </a:r>
          </a:p>
          <a:p>
            <a:pPr marL="0" lvl="0" indent="0" algn="just">
              <a:lnSpc>
                <a:spcPct val="100000"/>
              </a:lnSpc>
              <a:buNone/>
            </a:pPr>
            <a:r>
              <a:rPr lang="en-US" altLang="en-US" sz="1400" dirty="0">
                <a:latin typeface="+mn-lt"/>
              </a:rPr>
              <a:t>A ⊆  B  and B ⊆  A, it follows that A = B</a:t>
            </a:r>
          </a:p>
          <a:p>
            <a:pPr marL="0" lvl="0" indent="0" algn="just">
              <a:lnSpc>
                <a:spcPct val="100000"/>
              </a:lnSpc>
              <a:buNone/>
            </a:pPr>
            <a:endParaRPr lang="en-US" altLang="en-US" sz="1400" dirty="0" smtClean="0">
              <a:latin typeface="+mn-lt"/>
            </a:endParaRPr>
          </a:p>
          <a:p>
            <a:pPr marL="0" lvl="0" indent="0" algn="just">
              <a:lnSpc>
                <a:spcPct val="100000"/>
              </a:lnSpc>
              <a:buNone/>
            </a:pPr>
            <a:r>
              <a:rPr lang="en-US" altLang="en-US" sz="1400" dirty="0" smtClean="0">
                <a:latin typeface="+mn-lt"/>
              </a:rPr>
              <a:t>3</a:t>
            </a:r>
            <a:r>
              <a:rPr lang="en-US" altLang="en-US" sz="1400" dirty="0">
                <a:latin typeface="+mn-lt"/>
              </a:rPr>
              <a:t>.</a:t>
            </a:r>
            <a:r>
              <a:rPr lang="en-US" altLang="en-US" sz="1400" dirty="0">
                <a:solidFill>
                  <a:srgbClr val="FF0000"/>
                </a:solidFill>
                <a:latin typeface="+mn-lt"/>
              </a:rPr>
              <a:t> The cardinality of the Cartesian Product is defined as the number of elements in A × B and is equal to the product of cardinality of both sets: |A × B| = |A| * |B</a:t>
            </a:r>
            <a:r>
              <a:rPr lang="en-US" altLang="en-US" sz="1400" dirty="0" smtClean="0">
                <a:solidFill>
                  <a:srgbClr val="FF0000"/>
                </a:solidFill>
                <a:latin typeface="+mn-lt"/>
              </a:rPr>
              <a:t>|</a:t>
            </a:r>
          </a:p>
          <a:p>
            <a:pPr marL="0" lvl="0" indent="0" algn="just">
              <a:lnSpc>
                <a:spcPct val="100000"/>
              </a:lnSpc>
              <a:buNone/>
            </a:pPr>
            <a:endParaRPr lang="en-US" altLang="en-US" sz="1400" dirty="0" smtClean="0">
              <a:latin typeface="+mn-lt"/>
            </a:endParaRPr>
          </a:p>
          <a:p>
            <a:pPr marL="0" lvl="0" indent="0" algn="just">
              <a:lnSpc>
                <a:spcPct val="100000"/>
              </a:lnSpc>
              <a:buNone/>
            </a:pPr>
            <a:r>
              <a:rPr lang="en-US" altLang="en-US" sz="1400" dirty="0">
                <a:latin typeface="+mn-lt"/>
              </a:rPr>
              <a:t>Proof</a:t>
            </a:r>
            <a:r>
              <a:rPr lang="en-US" altLang="en-US" sz="1400" dirty="0" smtClean="0">
                <a:latin typeface="+mn-lt"/>
              </a:rPr>
              <a:t>:</a:t>
            </a:r>
            <a:endParaRPr lang="en-US" altLang="en-US" sz="1400" dirty="0">
              <a:latin typeface="+mn-lt"/>
            </a:endParaRPr>
          </a:p>
          <a:p>
            <a:pPr marL="0" lvl="0" indent="0" algn="just">
              <a:lnSpc>
                <a:spcPct val="100000"/>
              </a:lnSpc>
              <a:buNone/>
            </a:pPr>
            <a:r>
              <a:rPr lang="en-US" altLang="en-US" sz="1400" dirty="0">
                <a:latin typeface="+mn-lt"/>
              </a:rPr>
              <a:t>Let a ∈ A then the number of ordered pair (a, b) such that b ∈ B is |B|. </a:t>
            </a:r>
          </a:p>
          <a:p>
            <a:pPr marL="0" lvl="0" indent="0" algn="just">
              <a:lnSpc>
                <a:spcPct val="100000"/>
              </a:lnSpc>
              <a:buNone/>
            </a:pPr>
            <a:r>
              <a:rPr lang="en-US" altLang="en-US" sz="1400" dirty="0">
                <a:latin typeface="+mn-lt"/>
              </a:rPr>
              <a:t>Therefore we </a:t>
            </a:r>
            <a:r>
              <a:rPr lang="en-US" altLang="en-US" sz="1400" dirty="0" smtClean="0">
                <a:latin typeface="+mn-lt"/>
              </a:rPr>
              <a:t>have </a:t>
            </a:r>
            <a:r>
              <a:rPr lang="en-US" altLang="en-US" sz="1400" dirty="0">
                <a:latin typeface="+mn-lt"/>
              </a:rPr>
              <a:t>|B| choices for b for each a where a ∈ A therefore the number of element in A×B is |A| * |B</a:t>
            </a:r>
            <a:r>
              <a:rPr lang="en-US" altLang="en-US" sz="1400" dirty="0" smtClean="0">
                <a:latin typeface="+mn-lt"/>
              </a:rPr>
              <a:t>|.</a:t>
            </a:r>
          </a:p>
          <a:p>
            <a:pPr marL="0" lvl="0" indent="0" algn="just">
              <a:lnSpc>
                <a:spcPct val="100000"/>
              </a:lnSpc>
              <a:buNone/>
            </a:pPr>
            <a:endParaRPr lang="en-US" altLang="en-US" sz="1400" dirty="0">
              <a:latin typeface="+mn-lt"/>
            </a:endParaRPr>
          </a:p>
          <a:p>
            <a:pPr marL="0" indent="0">
              <a:buNone/>
            </a:pPr>
            <a:r>
              <a:rPr lang="en-US" sz="1400" b="1" dirty="0">
                <a:latin typeface="+mn-lt"/>
              </a:rPr>
              <a:t>Problem </a:t>
            </a:r>
            <a:r>
              <a:rPr lang="en-US" sz="1400" b="1" dirty="0" smtClean="0">
                <a:latin typeface="+mn-lt"/>
              </a:rPr>
              <a:t>.</a:t>
            </a:r>
            <a:r>
              <a:rPr lang="en-US" sz="1400" dirty="0">
                <a:latin typeface="+mn-lt"/>
              </a:rPr>
              <a:t> Given A × B has 15 ordered pairs and A has 5 elements, find the number of elements in B?</a:t>
            </a:r>
          </a:p>
          <a:p>
            <a:pPr marL="0" indent="0">
              <a:buNone/>
            </a:pPr>
            <a:endParaRPr lang="en-US" sz="1400" dirty="0">
              <a:latin typeface="+mn-lt"/>
            </a:endParaRPr>
          </a:p>
          <a:p>
            <a:pPr marL="0" indent="0">
              <a:buNone/>
            </a:pPr>
            <a:r>
              <a:rPr lang="en-US" sz="1400" dirty="0">
                <a:latin typeface="+mn-lt"/>
              </a:rPr>
              <a:t>We know |A × B| = |A| * |B|, 15 = 5 * |B|</a:t>
            </a:r>
          </a:p>
          <a:p>
            <a:pPr marL="0" indent="0">
              <a:buNone/>
            </a:pPr>
            <a:r>
              <a:rPr lang="en-US" sz="1400" dirty="0">
                <a:latin typeface="+mn-lt"/>
              </a:rPr>
              <a:t>Therefore B has 15 / 5 = 3 elements.</a:t>
            </a:r>
            <a:endParaRPr lang="en-US" altLang="en-US" sz="1400" dirty="0">
              <a:latin typeface="+mn-lt"/>
            </a:endParaRPr>
          </a:p>
          <a:p>
            <a:pPr marL="0" lvl="0" indent="0" algn="just">
              <a:lnSpc>
                <a:spcPct val="100000"/>
              </a:lnSpc>
              <a:buNone/>
            </a:pPr>
            <a:endParaRPr lang="en-US" altLang="en-US" sz="1400" dirty="0">
              <a:latin typeface="+mn-lt"/>
            </a:endParaRPr>
          </a:p>
          <a:p>
            <a:pPr marL="0" lvl="0" indent="0" algn="just">
              <a:lnSpc>
                <a:spcPct val="100000"/>
              </a:lnSpc>
              <a:buNone/>
            </a:pPr>
            <a:r>
              <a:rPr lang="en-US" altLang="en-US" sz="1400" dirty="0">
                <a:latin typeface="+mn-lt"/>
              </a:rPr>
              <a:t> </a:t>
            </a:r>
          </a:p>
          <a:p>
            <a:pPr marL="0" lvl="0" indent="0" algn="just">
              <a:lnSpc>
                <a:spcPct val="100000"/>
              </a:lnSpc>
              <a:buNone/>
            </a:pPr>
            <a:endParaRPr lang="en-US" altLang="en-US" sz="1400" dirty="0">
              <a:latin typeface="+mn-lt"/>
            </a:endParaRPr>
          </a:p>
          <a:p>
            <a:pPr marL="342900" lvl="0" indent="-342900" algn="just">
              <a:lnSpc>
                <a:spcPct val="100000"/>
              </a:lnSpc>
              <a:buAutoNum type="arabicPeriod"/>
            </a:pPr>
            <a:endParaRPr kumimoji="0" lang="en-US" altLang="en-US" sz="1400"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19214157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618286"/>
          </a:xfrm>
        </p:spPr>
        <p:txBody>
          <a:bodyPr>
            <a:normAutofit/>
          </a:bodyPr>
          <a:lstStyle/>
          <a:p>
            <a:r>
              <a:rPr lang="en-US" sz="2400" b="1" dirty="0" smtClean="0"/>
              <a:t> </a:t>
            </a:r>
            <a:endParaRPr lang="en-IN" sz="2400" b="1" dirty="0"/>
          </a:p>
        </p:txBody>
      </p:sp>
      <p:sp>
        <p:nvSpPr>
          <p:cNvPr id="8" name="Rectangle 1"/>
          <p:cNvSpPr>
            <a:spLocks noGrp="1" noChangeArrowheads="1"/>
          </p:cNvSpPr>
          <p:nvPr>
            <p:ph idx="1"/>
          </p:nvPr>
        </p:nvSpPr>
        <p:spPr bwMode="auto">
          <a:xfrm>
            <a:off x="180219" y="232531"/>
            <a:ext cx="11637970" cy="6380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gn="just">
              <a:lnSpc>
                <a:spcPct val="100000"/>
              </a:lnSpc>
              <a:buNone/>
            </a:pPr>
            <a:r>
              <a:rPr lang="en-US" altLang="en-US" sz="1400" dirty="0" smtClean="0">
                <a:latin typeface="+mn-lt"/>
              </a:rPr>
              <a:t>4</a:t>
            </a:r>
            <a:r>
              <a:rPr lang="en-US" altLang="en-US" sz="1400" dirty="0">
                <a:latin typeface="+mn-lt"/>
              </a:rPr>
              <a:t>. </a:t>
            </a:r>
            <a:r>
              <a:rPr lang="en-US" altLang="en-US" sz="1400" dirty="0">
                <a:solidFill>
                  <a:srgbClr val="FF0000"/>
                </a:solidFill>
                <a:latin typeface="+mn-lt"/>
              </a:rPr>
              <a:t>A × B = {∅}, if either A = {∅} or B = {∅</a:t>
            </a:r>
            <a:r>
              <a:rPr lang="en-US" altLang="en-US" sz="1400" dirty="0" smtClean="0">
                <a:solidFill>
                  <a:srgbClr val="FF0000"/>
                </a:solidFill>
                <a:latin typeface="+mn-lt"/>
              </a:rPr>
              <a:t>}</a:t>
            </a:r>
          </a:p>
          <a:p>
            <a:pPr marL="0" lvl="0" indent="0" algn="just">
              <a:lnSpc>
                <a:spcPct val="100000"/>
              </a:lnSpc>
              <a:buNone/>
            </a:pPr>
            <a:endParaRPr lang="en-US" altLang="en-US" sz="1400" dirty="0" smtClean="0">
              <a:latin typeface="+mn-lt"/>
            </a:endParaRPr>
          </a:p>
          <a:p>
            <a:pPr marL="0" lvl="0" indent="0" algn="just">
              <a:lnSpc>
                <a:spcPct val="100000"/>
              </a:lnSpc>
              <a:buNone/>
            </a:pPr>
            <a:r>
              <a:rPr lang="en-US" altLang="en-US" sz="1400" dirty="0">
                <a:latin typeface="+mn-lt"/>
              </a:rPr>
              <a:t>Proof: </a:t>
            </a:r>
          </a:p>
          <a:p>
            <a:pPr marL="0" lvl="0" indent="0" algn="just">
              <a:lnSpc>
                <a:spcPct val="100000"/>
              </a:lnSpc>
              <a:buNone/>
            </a:pPr>
            <a:r>
              <a:rPr lang="en-US" altLang="en-US" sz="1400" dirty="0">
                <a:latin typeface="+mn-lt"/>
              </a:rPr>
              <a:t>We know |{∅}| = </a:t>
            </a:r>
            <a:r>
              <a:rPr lang="en-US" altLang="en-US" sz="1400" dirty="0" smtClean="0">
                <a:latin typeface="+mn-lt"/>
              </a:rPr>
              <a:t>0</a:t>
            </a:r>
            <a:endParaRPr lang="en-US" altLang="en-US" sz="1400" dirty="0">
              <a:latin typeface="+mn-lt"/>
            </a:endParaRPr>
          </a:p>
          <a:p>
            <a:pPr marL="0" lvl="0" indent="0" algn="just">
              <a:lnSpc>
                <a:spcPct val="100000"/>
              </a:lnSpc>
              <a:buNone/>
            </a:pPr>
            <a:r>
              <a:rPr lang="en-US" altLang="en-US" sz="1400" dirty="0">
                <a:latin typeface="+mn-lt"/>
              </a:rPr>
              <a:t>Now we have |A × B| = |{∅}| = </a:t>
            </a:r>
            <a:r>
              <a:rPr lang="en-US" altLang="en-US" sz="1400" dirty="0" smtClean="0">
                <a:latin typeface="+mn-lt"/>
              </a:rPr>
              <a:t>0</a:t>
            </a:r>
            <a:endParaRPr lang="en-US" altLang="en-US" sz="1400" dirty="0">
              <a:latin typeface="+mn-lt"/>
            </a:endParaRPr>
          </a:p>
          <a:p>
            <a:pPr marL="0" lvl="0" indent="0" algn="just">
              <a:lnSpc>
                <a:spcPct val="100000"/>
              </a:lnSpc>
              <a:buNone/>
            </a:pPr>
            <a:r>
              <a:rPr lang="en-US" altLang="en-US" sz="1400" dirty="0">
                <a:latin typeface="+mn-lt"/>
              </a:rPr>
              <a:t>As |A × B| = |A| * |B| , we get |A| * |B| = </a:t>
            </a:r>
            <a:r>
              <a:rPr lang="en-US" altLang="en-US" sz="1400" dirty="0" smtClean="0">
                <a:latin typeface="+mn-lt"/>
              </a:rPr>
              <a:t>0</a:t>
            </a:r>
            <a:endParaRPr lang="en-US" altLang="en-US" sz="1400" dirty="0">
              <a:latin typeface="+mn-lt"/>
            </a:endParaRPr>
          </a:p>
          <a:p>
            <a:pPr marL="0" lvl="0" indent="0" algn="just">
              <a:lnSpc>
                <a:spcPct val="100000"/>
              </a:lnSpc>
              <a:buNone/>
            </a:pPr>
            <a:r>
              <a:rPr lang="en-US" altLang="en-US" sz="1400" dirty="0">
                <a:latin typeface="+mn-lt"/>
              </a:rPr>
              <a:t>Thus </a:t>
            </a:r>
            <a:r>
              <a:rPr lang="en-US" altLang="en-US" sz="1400" dirty="0" smtClean="0">
                <a:latin typeface="+mn-lt"/>
              </a:rPr>
              <a:t>at least </a:t>
            </a:r>
            <a:r>
              <a:rPr lang="en-US" altLang="en-US" sz="1400" dirty="0">
                <a:latin typeface="+mn-lt"/>
              </a:rPr>
              <a:t>one of |A| or |B| should be equal to </a:t>
            </a:r>
            <a:r>
              <a:rPr lang="en-US" altLang="en-US" sz="1400" dirty="0" smtClean="0">
                <a:latin typeface="+mn-lt"/>
              </a:rPr>
              <a:t>0</a:t>
            </a:r>
            <a:endParaRPr lang="en-US" altLang="en-US" sz="1400" dirty="0">
              <a:latin typeface="+mn-lt"/>
            </a:endParaRPr>
          </a:p>
          <a:p>
            <a:pPr marL="0" lvl="0" indent="0" algn="just">
              <a:lnSpc>
                <a:spcPct val="100000"/>
              </a:lnSpc>
              <a:buNone/>
            </a:pPr>
            <a:r>
              <a:rPr lang="en-US" altLang="en-US" sz="1400" dirty="0">
                <a:latin typeface="+mn-lt"/>
              </a:rPr>
              <a:t>Hence either A = {∅} or B = {∅</a:t>
            </a:r>
            <a:r>
              <a:rPr lang="en-US" altLang="en-US" sz="1400" dirty="0" smtClean="0">
                <a:latin typeface="+mn-lt"/>
              </a:rPr>
              <a:t>}</a:t>
            </a:r>
          </a:p>
          <a:p>
            <a:pPr marL="0" lvl="0" indent="0" algn="just">
              <a:lnSpc>
                <a:spcPct val="100000"/>
              </a:lnSpc>
              <a:buNone/>
            </a:pPr>
            <a:endParaRPr lang="en-US" altLang="en-US" sz="1400" dirty="0">
              <a:latin typeface="+mn-lt"/>
            </a:endParaRPr>
          </a:p>
          <a:p>
            <a:pPr marL="0" lvl="0" indent="0" algn="just">
              <a:lnSpc>
                <a:spcPct val="100000"/>
              </a:lnSpc>
              <a:buNone/>
            </a:pPr>
            <a:r>
              <a:rPr lang="en-US" sz="1400" b="1" dirty="0">
                <a:latin typeface="+mn-lt"/>
              </a:rPr>
              <a:t>Problem 1: </a:t>
            </a:r>
            <a:r>
              <a:rPr lang="en-US" sz="1400" dirty="0">
                <a:latin typeface="+mn-lt"/>
              </a:rPr>
              <a:t>Find the value of x and y given (2x – y,  25) = (15,  2x + y</a:t>
            </a:r>
            <a:r>
              <a:rPr lang="en-US" sz="1400" dirty="0" smtClean="0">
                <a:latin typeface="+mn-lt"/>
              </a:rPr>
              <a:t>)?</a:t>
            </a:r>
          </a:p>
          <a:p>
            <a:pPr marL="0" lvl="0" indent="0" algn="just">
              <a:lnSpc>
                <a:spcPct val="100000"/>
              </a:lnSpc>
              <a:buNone/>
            </a:pPr>
            <a:endParaRPr lang="en-US" altLang="en-US" sz="1400" dirty="0">
              <a:latin typeface="+mn-lt"/>
            </a:endParaRPr>
          </a:p>
          <a:p>
            <a:pPr marL="0" lvl="0" indent="0" algn="just">
              <a:lnSpc>
                <a:spcPct val="100000"/>
              </a:lnSpc>
              <a:buNone/>
            </a:pPr>
            <a:r>
              <a:rPr lang="en-US" altLang="en-US" sz="1400" dirty="0" smtClean="0">
                <a:latin typeface="+mn-lt"/>
              </a:rPr>
              <a:t>As </a:t>
            </a:r>
            <a:r>
              <a:rPr lang="en-US" altLang="en-US" sz="1400" dirty="0">
                <a:latin typeface="+mn-lt"/>
              </a:rPr>
              <a:t>we know from the property of ordered pairs, 2x – y = 15 and 25 = 2x + y</a:t>
            </a:r>
            <a:r>
              <a:rPr lang="en-US" altLang="en-US" sz="1400" dirty="0" smtClean="0">
                <a:latin typeface="+mn-lt"/>
              </a:rPr>
              <a:t>.</a:t>
            </a:r>
            <a:endParaRPr lang="en-US" altLang="en-US" sz="1400" dirty="0">
              <a:latin typeface="+mn-lt"/>
            </a:endParaRPr>
          </a:p>
          <a:p>
            <a:pPr marL="0" lvl="0" indent="0" algn="just">
              <a:lnSpc>
                <a:spcPct val="100000"/>
              </a:lnSpc>
              <a:buNone/>
            </a:pPr>
            <a:r>
              <a:rPr lang="en-US" altLang="en-US" sz="1400" dirty="0">
                <a:latin typeface="+mn-lt"/>
              </a:rPr>
              <a:t>Solving the linear equations we have x = 10 and y = 5. </a:t>
            </a:r>
          </a:p>
          <a:p>
            <a:pPr marL="0" lvl="0" indent="0" algn="just">
              <a:lnSpc>
                <a:spcPct val="100000"/>
              </a:lnSpc>
              <a:buNone/>
            </a:pPr>
            <a:endParaRPr lang="en-US" altLang="en-US" sz="1400" dirty="0" smtClean="0">
              <a:latin typeface="+mn-lt"/>
            </a:endParaRPr>
          </a:p>
          <a:p>
            <a:pPr marL="0" lvl="0" indent="0" algn="just">
              <a:lnSpc>
                <a:spcPct val="100000"/>
              </a:lnSpc>
              <a:buNone/>
            </a:pPr>
            <a:r>
              <a:rPr lang="en-US" sz="1400" b="1" dirty="0">
                <a:latin typeface="+mn-lt"/>
              </a:rPr>
              <a:t>Problem 2.</a:t>
            </a:r>
            <a:r>
              <a:rPr lang="en-US" sz="1400" dirty="0">
                <a:latin typeface="+mn-lt"/>
              </a:rPr>
              <a:t> Given A = {2, 3, 4 , 5} and B = {4 , 16 , 23}, a ∈ A, b ∈ B, find the set of ordered pairs such that a</a:t>
            </a:r>
            <a:r>
              <a:rPr lang="en-US" sz="1400" baseline="30000" dirty="0">
                <a:latin typeface="+mn-lt"/>
              </a:rPr>
              <a:t>2</a:t>
            </a:r>
            <a:r>
              <a:rPr lang="en-US" sz="1400" dirty="0">
                <a:latin typeface="+mn-lt"/>
              </a:rPr>
              <a:t> &lt; b</a:t>
            </a:r>
            <a:r>
              <a:rPr lang="en-US" sz="1400" dirty="0" smtClean="0">
                <a:latin typeface="+mn-lt"/>
              </a:rPr>
              <a:t>?</a:t>
            </a:r>
          </a:p>
          <a:p>
            <a:pPr marL="0" lvl="0" indent="0" algn="just">
              <a:lnSpc>
                <a:spcPct val="100000"/>
              </a:lnSpc>
              <a:buNone/>
            </a:pPr>
            <a:endParaRPr lang="en-US" altLang="en-US" sz="1400" dirty="0">
              <a:latin typeface="+mn-lt"/>
            </a:endParaRPr>
          </a:p>
          <a:p>
            <a:pPr marL="0" lvl="0" indent="0" algn="just">
              <a:lnSpc>
                <a:spcPct val="100000"/>
              </a:lnSpc>
              <a:buNone/>
            </a:pPr>
            <a:r>
              <a:rPr lang="en-US" altLang="en-US" sz="1400" dirty="0" smtClean="0">
                <a:latin typeface="+mn-lt"/>
              </a:rPr>
              <a:t>We </a:t>
            </a:r>
            <a:r>
              <a:rPr lang="en-US" altLang="en-US" sz="1400" dirty="0">
                <a:latin typeface="+mn-lt"/>
              </a:rPr>
              <a:t>have the set of ordered pairs such that a2 &lt; b is {(2, 16), (2, 23), (3, 16), (2, 23), (4, 23</a:t>
            </a:r>
            <a:r>
              <a:rPr lang="en-US" altLang="en-US" sz="1400" dirty="0" smtClean="0">
                <a:latin typeface="+mn-lt"/>
              </a:rPr>
              <a:t>)}</a:t>
            </a:r>
            <a:endParaRPr lang="en-US" altLang="en-US" sz="1400" dirty="0">
              <a:latin typeface="+mn-lt"/>
            </a:endParaRPr>
          </a:p>
          <a:p>
            <a:pPr marL="0" lvl="0" indent="0" algn="just">
              <a:lnSpc>
                <a:spcPct val="100000"/>
              </a:lnSpc>
              <a:buNone/>
            </a:pPr>
            <a:endParaRPr lang="en-US" altLang="en-US" sz="1400" dirty="0" smtClean="0">
              <a:latin typeface="+mn-lt"/>
            </a:endParaRPr>
          </a:p>
          <a:p>
            <a:pPr marL="0" lvl="0" indent="0" algn="just">
              <a:lnSpc>
                <a:spcPct val="100000"/>
              </a:lnSpc>
              <a:buNone/>
            </a:pPr>
            <a:r>
              <a:rPr lang="en-US" sz="1400" b="1" dirty="0">
                <a:latin typeface="+mn-lt"/>
              </a:rPr>
              <a:t>Problem 3. </a:t>
            </a:r>
            <a:r>
              <a:rPr lang="en-US" sz="1400" dirty="0">
                <a:latin typeface="+mn-lt"/>
              </a:rPr>
              <a:t>If A = {9, 10} and B = {3, 4, 6}, find A × B and |A × B|? </a:t>
            </a:r>
            <a:endParaRPr lang="en-US" sz="1400" dirty="0" smtClean="0">
              <a:latin typeface="+mn-lt"/>
            </a:endParaRPr>
          </a:p>
          <a:p>
            <a:pPr marL="0" lvl="0" indent="0" algn="just">
              <a:lnSpc>
                <a:spcPct val="100000"/>
              </a:lnSpc>
              <a:buNone/>
            </a:pPr>
            <a:endParaRPr lang="en-US" sz="1400" dirty="0" smtClean="0">
              <a:latin typeface="+mn-lt"/>
            </a:endParaRPr>
          </a:p>
          <a:p>
            <a:pPr marL="0" indent="0">
              <a:buNone/>
            </a:pPr>
            <a:r>
              <a:rPr lang="en-IN" sz="1400" dirty="0">
                <a:latin typeface="+mn-lt"/>
              </a:rPr>
              <a:t>A × B = {(9, 3), (9, 4), (9, 6), (10, 3), (10, 4), (10, 6)}</a:t>
            </a:r>
          </a:p>
          <a:p>
            <a:pPr marL="0" indent="0">
              <a:buNone/>
            </a:pPr>
            <a:r>
              <a:rPr lang="en-IN" sz="1400" dirty="0">
                <a:latin typeface="+mn-lt"/>
              </a:rPr>
              <a:t>|A × B| = |A| * |B| = 2 * 3 = 6</a:t>
            </a:r>
          </a:p>
          <a:p>
            <a:pPr marL="0" lvl="0" indent="0" algn="just">
              <a:lnSpc>
                <a:spcPct val="100000"/>
              </a:lnSpc>
              <a:buNone/>
            </a:pPr>
            <a:endParaRPr lang="en-US" sz="1400" dirty="0" smtClean="0">
              <a:latin typeface="+mn-lt"/>
            </a:endParaRPr>
          </a:p>
          <a:p>
            <a:pPr marL="0" lvl="0" indent="0" algn="just">
              <a:lnSpc>
                <a:spcPct val="100000"/>
              </a:lnSpc>
              <a:buNone/>
            </a:pPr>
            <a:r>
              <a:rPr lang="en-US" sz="1400" b="1" dirty="0">
                <a:latin typeface="+mn-lt"/>
              </a:rPr>
              <a:t>Problem 4.</a:t>
            </a:r>
            <a:r>
              <a:rPr lang="en-US" sz="1400" dirty="0">
                <a:latin typeface="+mn-lt"/>
              </a:rPr>
              <a:t> If A × B = {(a, x), (a, y ), (b, x ), (b, y)}, find A and B</a:t>
            </a:r>
            <a:r>
              <a:rPr lang="en-US" sz="1400" dirty="0" smtClean="0">
                <a:latin typeface="+mn-lt"/>
              </a:rPr>
              <a:t>?</a:t>
            </a:r>
          </a:p>
          <a:p>
            <a:pPr marL="0" indent="0" algn="just">
              <a:lnSpc>
                <a:spcPct val="100000"/>
              </a:lnSpc>
              <a:buNone/>
            </a:pPr>
            <a:endParaRPr lang="en-US" sz="1400" dirty="0">
              <a:latin typeface="+mn-lt"/>
            </a:endParaRPr>
          </a:p>
          <a:p>
            <a:pPr marL="0" indent="0">
              <a:buNone/>
            </a:pPr>
            <a:r>
              <a:rPr lang="en-US" sz="1400" dirty="0">
                <a:latin typeface="+mn-lt"/>
              </a:rPr>
              <a:t>We know A is the set of all first components in ordered pairs of A × B and </a:t>
            </a:r>
          </a:p>
          <a:p>
            <a:pPr marL="0" indent="0">
              <a:buNone/>
            </a:pPr>
            <a:r>
              <a:rPr lang="en-US" sz="1400" dirty="0">
                <a:latin typeface="+mn-lt"/>
              </a:rPr>
              <a:t>B is the set of the second component in the ordered pair of A × B.</a:t>
            </a:r>
          </a:p>
          <a:p>
            <a:pPr marL="0" indent="0">
              <a:buNone/>
            </a:pPr>
            <a:r>
              <a:rPr lang="en-US" sz="1400" dirty="0">
                <a:latin typeface="+mn-lt"/>
              </a:rPr>
              <a:t>Therefore A = {a, b} and B = {x, y</a:t>
            </a:r>
            <a:r>
              <a:rPr lang="en-US" sz="1400" dirty="0" smtClean="0">
                <a:latin typeface="+mn-lt"/>
              </a:rPr>
              <a:t>}</a:t>
            </a:r>
          </a:p>
          <a:p>
            <a:pPr marL="0" indent="0">
              <a:buNone/>
            </a:pPr>
            <a:endParaRPr lang="en-US" sz="1400" dirty="0">
              <a:latin typeface="+mn-lt"/>
            </a:endParaRPr>
          </a:p>
        </p:txBody>
      </p:sp>
    </p:spTree>
    <p:extLst>
      <p:ext uri="{BB962C8B-B14F-4D97-AF65-F5344CB8AC3E}">
        <p14:creationId xmlns:p14="http://schemas.microsoft.com/office/powerpoint/2010/main" val="35458066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u="sng" dirty="0">
                <a:effectLst>
                  <a:outerShdw blurRad="38100" dist="38100" dir="2700000" algn="tl">
                    <a:srgbClr val="000000">
                      <a:alpha val="43137"/>
                    </a:srgbClr>
                  </a:outerShdw>
                </a:effectLst>
              </a:rPr>
              <a:t>Sets </a:t>
            </a:r>
            <a:r>
              <a:rPr lang="en-US" sz="2400" b="1" u="sng" dirty="0" smtClean="0">
                <a:effectLst>
                  <a:outerShdw blurRad="38100" dist="38100" dir="2700000" algn="tl">
                    <a:srgbClr val="000000">
                      <a:alpha val="43137"/>
                    </a:srgbClr>
                  </a:outerShdw>
                </a:effectLst>
              </a:rPr>
              <a:t>Symbols</a:t>
            </a:r>
            <a:r>
              <a:rPr lang="en-US" sz="2400" dirty="0" smtClean="0"/>
              <a:t/>
            </a:r>
            <a:br>
              <a:rPr lang="en-US" sz="2400" dirty="0" smtClean="0"/>
            </a:br>
            <a:r>
              <a:rPr lang="en-US" sz="2400" dirty="0"/>
              <a:t/>
            </a:r>
            <a:br>
              <a:rPr lang="en-US" sz="2400" dirty="0"/>
            </a:br>
            <a:r>
              <a:rPr lang="en-US" sz="2400" dirty="0"/>
              <a:t/>
            </a:r>
            <a:br>
              <a:rPr lang="en-US" sz="2400" dirty="0"/>
            </a:br>
            <a:r>
              <a:rPr lang="en-US" sz="1400" dirty="0"/>
              <a:t>Set symbols are used to define the elements of a given set. The following table shows some of these symbols and their meaning.</a:t>
            </a:r>
            <a:endParaRPr lang="en-IN" sz="1400" dirty="0"/>
          </a:p>
        </p:txBody>
      </p:sp>
      <p:pic>
        <p:nvPicPr>
          <p:cNvPr id="4" name="Content Placeholder 3"/>
          <p:cNvPicPr>
            <a:picLocks noGrp="1" noChangeAspect="1"/>
          </p:cNvPicPr>
          <p:nvPr>
            <p:ph idx="1"/>
          </p:nvPr>
        </p:nvPicPr>
        <p:blipFill>
          <a:blip r:embed="rId2"/>
          <a:stretch>
            <a:fillRect/>
          </a:stretch>
        </p:blipFill>
        <p:spPr>
          <a:xfrm>
            <a:off x="1940943" y="1825625"/>
            <a:ext cx="6516035" cy="4351338"/>
          </a:xfrm>
          <a:prstGeom prst="rect">
            <a:avLst/>
          </a:prstGeom>
        </p:spPr>
      </p:pic>
    </p:spTree>
    <p:extLst>
      <p:ext uri="{BB962C8B-B14F-4D97-AF65-F5344CB8AC3E}">
        <p14:creationId xmlns:p14="http://schemas.microsoft.com/office/powerpoint/2010/main" val="375767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034" y="629729"/>
            <a:ext cx="10515600" cy="618286"/>
          </a:xfrm>
        </p:spPr>
        <p:txBody>
          <a:bodyPr>
            <a:noAutofit/>
          </a:bodyPr>
          <a:lstStyle/>
          <a:p>
            <a:r>
              <a:rPr lang="en-US" sz="1400" dirty="0"/>
              <a:t/>
            </a:r>
            <a:br>
              <a:rPr lang="en-US" sz="1400" dirty="0"/>
            </a:br>
            <a:r>
              <a:rPr lang="en-US" sz="2400" b="1" u="sng" dirty="0">
                <a:effectLst>
                  <a:outerShdw blurRad="38100" dist="38100" dir="2700000" algn="tl">
                    <a:srgbClr val="000000">
                      <a:alpha val="43137"/>
                    </a:srgbClr>
                  </a:outerShdw>
                </a:effectLst>
              </a:rPr>
              <a:t>Properties of </a:t>
            </a:r>
            <a:r>
              <a:rPr lang="en-US" sz="2400" b="1" u="sng" dirty="0" smtClean="0">
                <a:effectLst>
                  <a:outerShdw blurRad="38100" dist="38100" dir="2700000" algn="tl">
                    <a:srgbClr val="000000">
                      <a:alpha val="43137"/>
                    </a:srgbClr>
                  </a:outerShdw>
                </a:effectLst>
              </a:rPr>
              <a:t>Sets</a:t>
            </a:r>
            <a:r>
              <a:rPr lang="en-US" sz="1400" dirty="0" smtClean="0"/>
              <a:t/>
            </a:r>
            <a:br>
              <a:rPr lang="en-US" sz="1400" dirty="0" smtClean="0"/>
            </a:br>
            <a:r>
              <a:rPr lang="en-US" sz="1400" dirty="0"/>
              <a:t/>
            </a:r>
            <a:br>
              <a:rPr lang="en-US" sz="1400" dirty="0"/>
            </a:br>
            <a:r>
              <a:rPr lang="en-US" sz="1400" dirty="0" smtClean="0"/>
              <a:t/>
            </a:r>
            <a:br>
              <a:rPr lang="en-US" sz="1400" dirty="0" smtClean="0"/>
            </a:br>
            <a:r>
              <a:rPr lang="en-US" sz="1400" dirty="0"/>
              <a:t/>
            </a:r>
            <a:br>
              <a:rPr lang="en-US" sz="1400" dirty="0"/>
            </a:br>
            <a:r>
              <a:rPr lang="en-US" sz="1400" dirty="0"/>
              <a:t/>
            </a:r>
            <a:br>
              <a:rPr lang="en-US" sz="1400" dirty="0"/>
            </a:br>
            <a:r>
              <a:rPr lang="en-US" sz="1400" dirty="0"/>
              <a:t>Similar to numbers, sets also have properties like associative property, commutative property, and so on. There are six important properties of sets. Given, three sets A, B, and C, the properties for these sets are as follows.</a:t>
            </a:r>
            <a:endParaRPr lang="en-IN" sz="1400" dirty="0"/>
          </a:p>
        </p:txBody>
      </p:sp>
      <p:pic>
        <p:nvPicPr>
          <p:cNvPr id="4" name="Content Placeholder 3"/>
          <p:cNvPicPr>
            <a:picLocks noGrp="1" noChangeAspect="1"/>
          </p:cNvPicPr>
          <p:nvPr>
            <p:ph idx="1"/>
          </p:nvPr>
        </p:nvPicPr>
        <p:blipFill>
          <a:blip r:embed="rId2"/>
          <a:stretch>
            <a:fillRect/>
          </a:stretch>
        </p:blipFill>
        <p:spPr>
          <a:xfrm>
            <a:off x="591265" y="1919471"/>
            <a:ext cx="5715811" cy="4351338"/>
          </a:xfrm>
          <a:prstGeom prst="rect">
            <a:avLst/>
          </a:prstGeom>
        </p:spPr>
      </p:pic>
      <p:pic>
        <p:nvPicPr>
          <p:cNvPr id="3" name="Picture 2"/>
          <p:cNvPicPr>
            <a:picLocks noChangeAspect="1"/>
          </p:cNvPicPr>
          <p:nvPr/>
        </p:nvPicPr>
        <p:blipFill>
          <a:blip r:embed="rId3"/>
          <a:stretch>
            <a:fillRect/>
          </a:stretch>
        </p:blipFill>
        <p:spPr>
          <a:xfrm>
            <a:off x="6537758" y="1919471"/>
            <a:ext cx="4676775" cy="1343025"/>
          </a:xfrm>
          <a:prstGeom prst="rect">
            <a:avLst/>
          </a:prstGeom>
        </p:spPr>
      </p:pic>
    </p:spTree>
    <p:extLst>
      <p:ext uri="{BB962C8B-B14F-4D97-AF65-F5344CB8AC3E}">
        <p14:creationId xmlns:p14="http://schemas.microsoft.com/office/powerpoint/2010/main" val="18305236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11252"/>
          </a:xfrm>
        </p:spPr>
        <p:txBody>
          <a:bodyPr>
            <a:noAutofit/>
          </a:bodyPr>
          <a:lstStyle/>
          <a:p>
            <a:r>
              <a:rPr lang="en-US" sz="2400" b="1" u="sng" dirty="0" smtClean="0">
                <a:effectLst>
                  <a:outerShdw blurRad="38100" dist="38100" dir="2700000" algn="tl">
                    <a:srgbClr val="000000">
                      <a:alpha val="43137"/>
                    </a:srgbClr>
                  </a:outerShdw>
                </a:effectLst>
              </a:rPr>
              <a:t>Contents</a:t>
            </a:r>
            <a:endParaRPr lang="en-IN" sz="2400"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138687"/>
            <a:ext cx="10515600" cy="5038276"/>
          </a:xfrm>
        </p:spPr>
        <p:txBody>
          <a:bodyPr>
            <a:normAutofit/>
          </a:bodyPr>
          <a:lstStyle/>
          <a:p>
            <a:pPr>
              <a:buFont typeface="Wingdings" panose="05000000000000000000" pitchFamily="2" charset="2"/>
              <a:buChar char="v"/>
            </a:pPr>
            <a:r>
              <a:rPr lang="en-US" sz="1800" dirty="0" smtClean="0">
                <a:effectLst>
                  <a:outerShdw blurRad="38100" dist="38100" dir="2700000" algn="tl">
                    <a:srgbClr val="000000">
                      <a:alpha val="43137"/>
                    </a:srgbClr>
                  </a:outerShdw>
                </a:effectLst>
              </a:rPr>
              <a:t>Sets</a:t>
            </a:r>
            <a:r>
              <a:rPr lang="en-US" sz="1800" dirty="0">
                <a:effectLst>
                  <a:outerShdw blurRad="38100" dist="38100" dir="2700000" algn="tl">
                    <a:srgbClr val="000000">
                      <a:alpha val="43137"/>
                    </a:srgbClr>
                  </a:outerShdw>
                </a:effectLst>
              </a:rPr>
              <a:t>, </a:t>
            </a:r>
            <a:endParaRPr lang="en-US" sz="1800" dirty="0" smtClean="0">
              <a:effectLst>
                <a:outerShdw blurRad="38100" dist="38100" dir="2700000" algn="tl">
                  <a:srgbClr val="000000">
                    <a:alpha val="43137"/>
                  </a:srgbClr>
                </a:outerShdw>
              </a:effectLst>
            </a:endParaRPr>
          </a:p>
          <a:p>
            <a:pPr>
              <a:buFont typeface="Wingdings" panose="05000000000000000000" pitchFamily="2" charset="2"/>
              <a:buChar char="v"/>
            </a:pPr>
            <a:r>
              <a:rPr lang="en-US" sz="1800" dirty="0" smtClean="0">
                <a:effectLst>
                  <a:outerShdw blurRad="38100" dist="38100" dir="2700000" algn="tl">
                    <a:srgbClr val="000000">
                      <a:alpha val="43137"/>
                    </a:srgbClr>
                  </a:outerShdw>
                </a:effectLst>
              </a:rPr>
              <a:t>Operations </a:t>
            </a:r>
            <a:r>
              <a:rPr lang="en-US" sz="1800" dirty="0">
                <a:effectLst>
                  <a:outerShdw blurRad="38100" dist="38100" dir="2700000" algn="tl">
                    <a:srgbClr val="000000">
                      <a:alpha val="43137"/>
                    </a:srgbClr>
                  </a:outerShdw>
                </a:effectLst>
              </a:rPr>
              <a:t>on Sets, </a:t>
            </a:r>
            <a:endParaRPr lang="en-US" sz="1800" dirty="0" smtClean="0">
              <a:effectLst>
                <a:outerShdw blurRad="38100" dist="38100" dir="2700000" algn="tl">
                  <a:srgbClr val="000000">
                    <a:alpha val="43137"/>
                  </a:srgbClr>
                </a:outerShdw>
              </a:effectLst>
            </a:endParaRPr>
          </a:p>
          <a:p>
            <a:pPr>
              <a:buFont typeface="Wingdings" panose="05000000000000000000" pitchFamily="2" charset="2"/>
              <a:buChar char="v"/>
            </a:pPr>
            <a:r>
              <a:rPr lang="en-US" sz="1800" dirty="0" smtClean="0">
                <a:effectLst>
                  <a:outerShdw blurRad="38100" dist="38100" dir="2700000" algn="tl">
                    <a:srgbClr val="000000">
                      <a:alpha val="43137"/>
                    </a:srgbClr>
                  </a:outerShdw>
                </a:effectLst>
              </a:rPr>
              <a:t>Venn </a:t>
            </a:r>
            <a:r>
              <a:rPr lang="en-US" sz="1800" dirty="0">
                <a:effectLst>
                  <a:outerShdw blurRad="38100" dist="38100" dir="2700000" algn="tl">
                    <a:srgbClr val="000000">
                      <a:alpha val="43137"/>
                    </a:srgbClr>
                  </a:outerShdw>
                </a:effectLst>
              </a:rPr>
              <a:t>Diagrams, </a:t>
            </a:r>
            <a:endParaRPr lang="en-US" sz="1800" dirty="0" smtClean="0">
              <a:effectLst>
                <a:outerShdw blurRad="38100" dist="38100" dir="2700000" algn="tl">
                  <a:srgbClr val="000000">
                    <a:alpha val="43137"/>
                  </a:srgbClr>
                </a:outerShdw>
              </a:effectLst>
            </a:endParaRPr>
          </a:p>
          <a:p>
            <a:pPr>
              <a:buFont typeface="Wingdings" panose="05000000000000000000" pitchFamily="2" charset="2"/>
              <a:buChar char="v"/>
            </a:pPr>
            <a:r>
              <a:rPr lang="en-US" sz="1800" dirty="0" smtClean="0">
                <a:effectLst>
                  <a:outerShdw blurRad="38100" dist="38100" dir="2700000" algn="tl">
                    <a:srgbClr val="000000">
                      <a:alpha val="43137"/>
                    </a:srgbClr>
                  </a:outerShdw>
                </a:effectLst>
              </a:rPr>
              <a:t>Multi </a:t>
            </a:r>
            <a:r>
              <a:rPr lang="en-US" sz="1800" dirty="0">
                <a:effectLst>
                  <a:outerShdw blurRad="38100" dist="38100" dir="2700000" algn="tl">
                    <a:srgbClr val="000000">
                      <a:alpha val="43137"/>
                    </a:srgbClr>
                  </a:outerShdw>
                </a:effectLst>
              </a:rPr>
              <a:t>Sets</a:t>
            </a:r>
            <a:r>
              <a:rPr lang="en-US" sz="1800" dirty="0" smtClean="0">
                <a:effectLst>
                  <a:outerShdw blurRad="38100" dist="38100" dir="2700000" algn="tl">
                    <a:srgbClr val="000000">
                      <a:alpha val="43137"/>
                    </a:srgbClr>
                  </a:outerShdw>
                </a:effectLst>
              </a:rPr>
              <a:t>, properties of set, set partition. </a:t>
            </a:r>
          </a:p>
        </p:txBody>
      </p:sp>
    </p:spTree>
    <p:extLst>
      <p:ext uri="{BB962C8B-B14F-4D97-AF65-F5344CB8AC3E}">
        <p14:creationId xmlns:p14="http://schemas.microsoft.com/office/powerpoint/2010/main" val="20097800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618286"/>
          </a:xfrm>
        </p:spPr>
        <p:txBody>
          <a:bodyPr>
            <a:normAutofit/>
          </a:bodyPr>
          <a:lstStyle/>
          <a:p>
            <a:r>
              <a:rPr lang="en-US" sz="2400" b="1" dirty="0" smtClean="0"/>
              <a:t> </a:t>
            </a:r>
            <a:endParaRPr lang="en-IN" sz="2400" b="1" dirty="0"/>
          </a:p>
        </p:txBody>
      </p:sp>
      <p:sp>
        <p:nvSpPr>
          <p:cNvPr id="8" name="Rectangle 1"/>
          <p:cNvSpPr>
            <a:spLocks noGrp="1" noChangeArrowheads="1"/>
          </p:cNvSpPr>
          <p:nvPr>
            <p:ph idx="1"/>
          </p:nvPr>
        </p:nvSpPr>
        <p:spPr bwMode="auto">
          <a:xfrm>
            <a:off x="304800" y="679339"/>
            <a:ext cx="11085879" cy="5281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buNone/>
            </a:pPr>
            <a:r>
              <a:rPr lang="en-IN" sz="1400" dirty="0">
                <a:latin typeface="+mn-lt"/>
              </a:rPr>
              <a:t>Power </a:t>
            </a:r>
            <a:r>
              <a:rPr lang="en-IN" sz="1400" dirty="0" smtClean="0">
                <a:latin typeface="+mn-lt"/>
              </a:rPr>
              <a:t>Set</a:t>
            </a:r>
            <a:endParaRPr lang="en-US" sz="1400" dirty="0" smtClean="0">
              <a:latin typeface="+mn-lt"/>
            </a:endParaRPr>
          </a:p>
          <a:p>
            <a:pPr marL="0" indent="0">
              <a:buNone/>
            </a:pPr>
            <a:endParaRPr lang="en-IN" sz="1400" dirty="0">
              <a:latin typeface="+mn-lt"/>
            </a:endParaRPr>
          </a:p>
          <a:p>
            <a:pPr marL="0" indent="0">
              <a:buNone/>
            </a:pPr>
            <a:r>
              <a:rPr lang="en-IN" sz="1400" dirty="0">
                <a:latin typeface="+mn-lt"/>
              </a:rPr>
              <a:t>Power set of a set S is the set of all subsets of S including the empty set. The cardinality of a power set of a set S of cardinality n is </a:t>
            </a:r>
            <a:r>
              <a:rPr lang="en-US" altLang="en-US" sz="1400" dirty="0">
                <a:solidFill>
                  <a:srgbClr val="273239"/>
                </a:solidFill>
                <a:latin typeface="urw-din"/>
              </a:rPr>
              <a:t>2power n</a:t>
            </a:r>
            <a:endParaRPr lang="en-US" altLang="en-US" sz="900" dirty="0"/>
          </a:p>
          <a:p>
            <a:pPr marL="0" indent="0">
              <a:buNone/>
            </a:pPr>
            <a:r>
              <a:rPr lang="en-IN" sz="1400" dirty="0" smtClean="0">
                <a:latin typeface="+mn-lt"/>
              </a:rPr>
              <a:t>. </a:t>
            </a:r>
            <a:r>
              <a:rPr lang="en-IN" sz="1400" dirty="0">
                <a:latin typeface="+mn-lt"/>
              </a:rPr>
              <a:t>Power set is denoted as P(S).</a:t>
            </a:r>
          </a:p>
          <a:p>
            <a:pPr marL="0" indent="0">
              <a:buNone/>
            </a:pPr>
            <a:endParaRPr lang="en-IN" sz="1400" dirty="0">
              <a:latin typeface="+mn-lt"/>
            </a:endParaRPr>
          </a:p>
          <a:p>
            <a:pPr marL="0" indent="0">
              <a:buNone/>
            </a:pPr>
            <a:r>
              <a:rPr lang="en-IN" sz="1400" dirty="0">
                <a:latin typeface="+mn-lt"/>
              </a:rPr>
              <a:t>Example −</a:t>
            </a:r>
          </a:p>
          <a:p>
            <a:pPr marL="0" indent="0">
              <a:buNone/>
            </a:pPr>
            <a:endParaRPr lang="en-IN" sz="1400" dirty="0">
              <a:latin typeface="+mn-lt"/>
            </a:endParaRPr>
          </a:p>
          <a:p>
            <a:pPr marL="0" indent="0">
              <a:buNone/>
            </a:pPr>
            <a:r>
              <a:rPr lang="en-IN" sz="1400" dirty="0">
                <a:latin typeface="+mn-lt"/>
              </a:rPr>
              <a:t>For a set S={</a:t>
            </a:r>
            <a:r>
              <a:rPr lang="en-IN" sz="1400" dirty="0" err="1">
                <a:latin typeface="+mn-lt"/>
              </a:rPr>
              <a:t>a,b,c,d</a:t>
            </a:r>
            <a:r>
              <a:rPr lang="en-IN" sz="1400" dirty="0">
                <a:latin typeface="+mn-lt"/>
              </a:rPr>
              <a:t>} let us calculate the subsets −</a:t>
            </a:r>
          </a:p>
          <a:p>
            <a:pPr marL="0" indent="0">
              <a:buNone/>
            </a:pPr>
            <a:endParaRPr lang="en-IN" sz="1400" dirty="0">
              <a:latin typeface="+mn-lt"/>
            </a:endParaRPr>
          </a:p>
          <a:p>
            <a:pPr marL="0" indent="0">
              <a:buNone/>
            </a:pPr>
            <a:r>
              <a:rPr lang="en-IN" sz="1400" dirty="0">
                <a:latin typeface="+mn-lt"/>
              </a:rPr>
              <a:t>Subsets with 0 elements − {∅} (the empty set)</a:t>
            </a:r>
          </a:p>
          <a:p>
            <a:pPr marL="0" indent="0">
              <a:buNone/>
            </a:pPr>
            <a:endParaRPr lang="en-IN" sz="1400" dirty="0">
              <a:latin typeface="+mn-lt"/>
            </a:endParaRPr>
          </a:p>
          <a:p>
            <a:pPr marL="0" indent="0">
              <a:buNone/>
            </a:pPr>
            <a:r>
              <a:rPr lang="en-IN" sz="1400" dirty="0">
                <a:latin typeface="+mn-lt"/>
              </a:rPr>
              <a:t>Subsets with 1 element − {a},{b},{c},{d}</a:t>
            </a:r>
          </a:p>
          <a:p>
            <a:pPr marL="0" indent="0">
              <a:buNone/>
            </a:pPr>
            <a:r>
              <a:rPr lang="en-IN" sz="1400" dirty="0">
                <a:latin typeface="+mn-lt"/>
              </a:rPr>
              <a:t>Subsets with 2 elements − {</a:t>
            </a:r>
            <a:r>
              <a:rPr lang="en-IN" sz="1400" dirty="0" err="1">
                <a:latin typeface="+mn-lt"/>
              </a:rPr>
              <a:t>a,b</a:t>
            </a:r>
            <a:r>
              <a:rPr lang="en-IN" sz="1400" dirty="0">
                <a:latin typeface="+mn-lt"/>
              </a:rPr>
              <a:t>},{</a:t>
            </a:r>
            <a:r>
              <a:rPr lang="en-IN" sz="1400" dirty="0" err="1">
                <a:latin typeface="+mn-lt"/>
              </a:rPr>
              <a:t>a,c</a:t>
            </a:r>
            <a:r>
              <a:rPr lang="en-IN" sz="1400" dirty="0">
                <a:latin typeface="+mn-lt"/>
              </a:rPr>
              <a:t>},{</a:t>
            </a:r>
            <a:r>
              <a:rPr lang="en-IN" sz="1400" dirty="0" err="1">
                <a:latin typeface="+mn-lt"/>
              </a:rPr>
              <a:t>a,d</a:t>
            </a:r>
            <a:r>
              <a:rPr lang="en-IN" sz="1400" dirty="0">
                <a:latin typeface="+mn-lt"/>
              </a:rPr>
              <a:t>},{</a:t>
            </a:r>
            <a:r>
              <a:rPr lang="en-IN" sz="1400" dirty="0" err="1">
                <a:latin typeface="+mn-lt"/>
              </a:rPr>
              <a:t>b,c</a:t>
            </a:r>
            <a:r>
              <a:rPr lang="en-IN" sz="1400" dirty="0">
                <a:latin typeface="+mn-lt"/>
              </a:rPr>
              <a:t>},{</a:t>
            </a:r>
            <a:r>
              <a:rPr lang="en-IN" sz="1400" dirty="0" err="1">
                <a:latin typeface="+mn-lt"/>
              </a:rPr>
              <a:t>b,d</a:t>
            </a:r>
            <a:r>
              <a:rPr lang="en-IN" sz="1400" dirty="0">
                <a:latin typeface="+mn-lt"/>
              </a:rPr>
              <a:t>},{</a:t>
            </a:r>
            <a:r>
              <a:rPr lang="en-IN" sz="1400" dirty="0" err="1">
                <a:latin typeface="+mn-lt"/>
              </a:rPr>
              <a:t>c,d</a:t>
            </a:r>
            <a:r>
              <a:rPr lang="en-IN" sz="1400" dirty="0">
                <a:latin typeface="+mn-lt"/>
              </a:rPr>
              <a:t>}</a:t>
            </a:r>
          </a:p>
          <a:p>
            <a:pPr marL="0" indent="0">
              <a:buNone/>
            </a:pPr>
            <a:r>
              <a:rPr lang="en-IN" sz="1400" dirty="0">
                <a:latin typeface="+mn-lt"/>
              </a:rPr>
              <a:t>Subsets with 3 elements − {</a:t>
            </a:r>
            <a:r>
              <a:rPr lang="en-IN" sz="1400" dirty="0" err="1">
                <a:latin typeface="+mn-lt"/>
              </a:rPr>
              <a:t>a,b,c</a:t>
            </a:r>
            <a:r>
              <a:rPr lang="en-IN" sz="1400" dirty="0">
                <a:latin typeface="+mn-lt"/>
              </a:rPr>
              <a:t>},{</a:t>
            </a:r>
            <a:r>
              <a:rPr lang="en-IN" sz="1400" dirty="0" err="1">
                <a:latin typeface="+mn-lt"/>
              </a:rPr>
              <a:t>a,b,d</a:t>
            </a:r>
            <a:r>
              <a:rPr lang="en-IN" sz="1400" dirty="0">
                <a:latin typeface="+mn-lt"/>
              </a:rPr>
              <a:t>},{</a:t>
            </a:r>
            <a:r>
              <a:rPr lang="en-IN" sz="1400" dirty="0" err="1">
                <a:latin typeface="+mn-lt"/>
              </a:rPr>
              <a:t>a,c,d</a:t>
            </a:r>
            <a:r>
              <a:rPr lang="en-IN" sz="1400" dirty="0">
                <a:latin typeface="+mn-lt"/>
              </a:rPr>
              <a:t>},{</a:t>
            </a:r>
            <a:r>
              <a:rPr lang="en-IN" sz="1400" dirty="0" err="1">
                <a:latin typeface="+mn-lt"/>
              </a:rPr>
              <a:t>b,c,d</a:t>
            </a:r>
            <a:r>
              <a:rPr lang="en-IN" sz="1400" dirty="0">
                <a:latin typeface="+mn-lt"/>
              </a:rPr>
              <a:t>}</a:t>
            </a:r>
          </a:p>
          <a:p>
            <a:pPr marL="0" indent="0">
              <a:buNone/>
            </a:pPr>
            <a:r>
              <a:rPr lang="en-IN" sz="1400" dirty="0">
                <a:latin typeface="+mn-lt"/>
              </a:rPr>
              <a:t>Subsets with 4 elements − {</a:t>
            </a:r>
            <a:r>
              <a:rPr lang="en-IN" sz="1400" dirty="0" err="1">
                <a:latin typeface="+mn-lt"/>
              </a:rPr>
              <a:t>a,b,c,d</a:t>
            </a:r>
            <a:r>
              <a:rPr lang="en-IN" sz="1400" dirty="0" smtClean="0">
                <a:latin typeface="+mn-lt"/>
              </a:rPr>
              <a:t>}</a:t>
            </a:r>
          </a:p>
          <a:p>
            <a:pPr marL="0" indent="0">
              <a:buNone/>
            </a:pPr>
            <a:endParaRPr lang="en-US" sz="1400" dirty="0">
              <a:latin typeface="+mn-lt"/>
            </a:endParaRPr>
          </a:p>
          <a:p>
            <a:pPr marL="0" indent="0">
              <a:buNone/>
            </a:pPr>
            <a:endParaRPr lang="en-IN" sz="1400" dirty="0">
              <a:latin typeface="+mn-lt"/>
            </a:endParaRPr>
          </a:p>
          <a:p>
            <a:pPr marL="0" indent="0">
              <a:buNone/>
            </a:pPr>
            <a:r>
              <a:rPr lang="en-IN" sz="1400" dirty="0">
                <a:latin typeface="+mn-lt"/>
              </a:rPr>
              <a:t>Hence, P(S</a:t>
            </a:r>
            <a:r>
              <a:rPr lang="en-IN" sz="1400" dirty="0" smtClean="0">
                <a:latin typeface="+mn-lt"/>
              </a:rPr>
              <a:t>)= {{</a:t>
            </a:r>
            <a:r>
              <a:rPr lang="en-IN" sz="1400" dirty="0">
                <a:latin typeface="+mn-lt"/>
              </a:rPr>
              <a:t>∅},{a},{b},{c},{d},{</a:t>
            </a:r>
            <a:r>
              <a:rPr lang="en-IN" sz="1400" dirty="0" err="1">
                <a:latin typeface="+mn-lt"/>
              </a:rPr>
              <a:t>a,b</a:t>
            </a:r>
            <a:r>
              <a:rPr lang="en-IN" sz="1400" dirty="0">
                <a:latin typeface="+mn-lt"/>
              </a:rPr>
              <a:t>},{</a:t>
            </a:r>
            <a:r>
              <a:rPr lang="en-IN" sz="1400" dirty="0" err="1">
                <a:latin typeface="+mn-lt"/>
              </a:rPr>
              <a:t>a,c</a:t>
            </a:r>
            <a:r>
              <a:rPr lang="en-IN" sz="1400" dirty="0">
                <a:latin typeface="+mn-lt"/>
              </a:rPr>
              <a:t>},{</a:t>
            </a:r>
            <a:r>
              <a:rPr lang="en-IN" sz="1400" dirty="0" err="1">
                <a:latin typeface="+mn-lt"/>
              </a:rPr>
              <a:t>a,d</a:t>
            </a:r>
            <a:r>
              <a:rPr lang="en-IN" sz="1400" dirty="0">
                <a:latin typeface="+mn-lt"/>
              </a:rPr>
              <a:t>},{</a:t>
            </a:r>
            <a:r>
              <a:rPr lang="en-IN" sz="1400" dirty="0" err="1">
                <a:latin typeface="+mn-lt"/>
              </a:rPr>
              <a:t>b,c</a:t>
            </a:r>
            <a:r>
              <a:rPr lang="en-IN" sz="1400" dirty="0">
                <a:latin typeface="+mn-lt"/>
              </a:rPr>
              <a:t>},{</a:t>
            </a:r>
            <a:r>
              <a:rPr lang="en-IN" sz="1400" dirty="0" err="1">
                <a:latin typeface="+mn-lt"/>
              </a:rPr>
              <a:t>b,d</a:t>
            </a:r>
            <a:r>
              <a:rPr lang="en-IN" sz="1400" dirty="0">
                <a:latin typeface="+mn-lt"/>
              </a:rPr>
              <a:t>},{</a:t>
            </a:r>
            <a:r>
              <a:rPr lang="en-IN" sz="1400" dirty="0" err="1">
                <a:latin typeface="+mn-lt"/>
              </a:rPr>
              <a:t>c,d</a:t>
            </a:r>
            <a:r>
              <a:rPr lang="en-IN" sz="1400" dirty="0">
                <a:latin typeface="+mn-lt"/>
              </a:rPr>
              <a:t>},{</a:t>
            </a:r>
            <a:r>
              <a:rPr lang="en-IN" sz="1400" dirty="0" err="1">
                <a:latin typeface="+mn-lt"/>
              </a:rPr>
              <a:t>a,b,c</a:t>
            </a:r>
            <a:r>
              <a:rPr lang="en-IN" sz="1400" dirty="0">
                <a:latin typeface="+mn-lt"/>
              </a:rPr>
              <a:t>},{</a:t>
            </a:r>
            <a:r>
              <a:rPr lang="en-IN" sz="1400" dirty="0" err="1">
                <a:latin typeface="+mn-lt"/>
              </a:rPr>
              <a:t>a,b,d</a:t>
            </a:r>
            <a:r>
              <a:rPr lang="en-IN" sz="1400" dirty="0">
                <a:latin typeface="+mn-lt"/>
              </a:rPr>
              <a:t>},{</a:t>
            </a:r>
            <a:r>
              <a:rPr lang="en-IN" sz="1400" dirty="0" err="1">
                <a:latin typeface="+mn-lt"/>
              </a:rPr>
              <a:t>a,c,d</a:t>
            </a:r>
            <a:r>
              <a:rPr lang="en-IN" sz="1400" dirty="0">
                <a:latin typeface="+mn-lt"/>
              </a:rPr>
              <a:t>},{</a:t>
            </a:r>
            <a:r>
              <a:rPr lang="en-IN" sz="1400" dirty="0" err="1">
                <a:latin typeface="+mn-lt"/>
              </a:rPr>
              <a:t>b,c,d</a:t>
            </a:r>
            <a:r>
              <a:rPr lang="en-IN" sz="1400" dirty="0">
                <a:latin typeface="+mn-lt"/>
              </a:rPr>
              <a:t>},{</a:t>
            </a:r>
            <a:r>
              <a:rPr lang="en-IN" sz="1400" dirty="0" err="1">
                <a:latin typeface="+mn-lt"/>
              </a:rPr>
              <a:t>a,b,c,d</a:t>
            </a:r>
            <a:r>
              <a:rPr lang="en-IN" sz="1400" dirty="0">
                <a:latin typeface="+mn-lt"/>
              </a:rPr>
              <a:t>}}</a:t>
            </a:r>
          </a:p>
          <a:p>
            <a:pPr marL="0" indent="0">
              <a:buNone/>
            </a:pPr>
            <a:r>
              <a:rPr lang="en-IN" sz="1400" dirty="0">
                <a:latin typeface="+mn-lt"/>
              </a:rPr>
              <a:t>|P(S</a:t>
            </a:r>
            <a:r>
              <a:rPr lang="en-IN" sz="1400" dirty="0" smtClean="0">
                <a:latin typeface="+mn-lt"/>
              </a:rPr>
              <a:t>)| = 16</a:t>
            </a:r>
          </a:p>
          <a:p>
            <a:pPr marL="0" indent="0">
              <a:buNone/>
            </a:pPr>
            <a:endParaRPr lang="en-US" sz="1400" dirty="0">
              <a:latin typeface="+mn-lt"/>
            </a:endParaRPr>
          </a:p>
          <a:p>
            <a:pPr marL="0" indent="0">
              <a:buNone/>
            </a:pPr>
            <a:endParaRPr lang="en-IN" sz="1400" dirty="0">
              <a:latin typeface="+mn-lt"/>
            </a:endParaRPr>
          </a:p>
          <a:p>
            <a:pPr marL="0" indent="0">
              <a:buNone/>
            </a:pPr>
            <a:r>
              <a:rPr lang="en-IN" sz="1400" dirty="0">
                <a:latin typeface="+mn-lt"/>
              </a:rPr>
              <a:t>Note − The power set of an empty set is also an empty set.</a:t>
            </a:r>
          </a:p>
          <a:p>
            <a:pPr marL="0" indent="0">
              <a:buNone/>
            </a:pPr>
            <a:endParaRPr lang="en-IN" sz="1400" dirty="0">
              <a:latin typeface="+mn-lt"/>
            </a:endParaRPr>
          </a:p>
          <a:p>
            <a:pPr marL="0" indent="0">
              <a:buNone/>
            </a:pPr>
            <a:r>
              <a:rPr lang="en-IN" sz="1400" b="1" dirty="0">
                <a:solidFill>
                  <a:srgbClr val="FF0000"/>
                </a:solidFill>
                <a:latin typeface="+mn-lt"/>
              </a:rPr>
              <a:t>|P({∅</a:t>
            </a:r>
            <a:r>
              <a:rPr lang="en-IN" sz="1400" b="1" dirty="0" smtClean="0">
                <a:solidFill>
                  <a:srgbClr val="FF0000"/>
                </a:solidFill>
                <a:latin typeface="+mn-lt"/>
              </a:rPr>
              <a:t>})|=1</a:t>
            </a:r>
          </a:p>
          <a:p>
            <a:pPr marL="0" indent="0">
              <a:buNone/>
            </a:pPr>
            <a:endParaRPr lang="en-US" sz="1400" dirty="0">
              <a:latin typeface="+mn-lt"/>
            </a:endParaRPr>
          </a:p>
          <a:p>
            <a:pPr marL="0" indent="0">
              <a:buNone/>
            </a:pPr>
            <a:endParaRPr lang="en-US" sz="1400" dirty="0" smtClean="0">
              <a:latin typeface="+mn-lt"/>
            </a:endParaRPr>
          </a:p>
          <a:p>
            <a:pPr marL="0" indent="0">
              <a:buNone/>
            </a:pPr>
            <a:endParaRPr lang="en-IN" sz="1400" dirty="0">
              <a:latin typeface="+mn-lt"/>
            </a:endParaRPr>
          </a:p>
        </p:txBody>
      </p:sp>
      <p:sp>
        <p:nvSpPr>
          <p:cNvPr id="7" name="Rectangle 5"/>
          <p:cNvSpPr>
            <a:spLocks noChangeArrowheads="1"/>
          </p:cNvSpPr>
          <p:nvPr/>
        </p:nvSpPr>
        <p:spPr bwMode="auto">
          <a:xfrm>
            <a:off x="190500" y="5744838"/>
            <a:ext cx="8090858"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273239"/>
                </a:solidFill>
                <a:effectLst/>
                <a:latin typeface="urw-din"/>
              </a:rPr>
              <a:t> </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273239"/>
                </a:solidFill>
                <a:effectLst/>
                <a:latin typeface="urw-din"/>
              </a:rPr>
              <a:t>Cardinality of power set</a:t>
            </a:r>
            <a:r>
              <a:rPr kumimoji="0" lang="en-US" altLang="en-US" sz="1200" b="0" i="0" u="none" strike="noStrike" cap="none" normalizeH="0" baseline="0" dirty="0" smtClean="0">
                <a:ln>
                  <a:noFill/>
                </a:ln>
                <a:solidFill>
                  <a:srgbClr val="273239"/>
                </a:solidFill>
                <a:effectLst/>
                <a:latin typeface="urw-din"/>
              </a:rPr>
              <a:t> is 2power n</a:t>
            </a:r>
            <a:r>
              <a:rPr kumimoji="0" lang="en-US" altLang="en-US" sz="1100" b="0" i="0" u="none" strike="noStrike" cap="none" normalizeH="0" baseline="0" dirty="0" smtClean="0">
                <a:ln>
                  <a:noFill/>
                </a:ln>
                <a:solidFill>
                  <a:srgbClr val="273239"/>
                </a:solidFill>
                <a:effectLst/>
                <a:latin typeface="urw-din"/>
              </a:rPr>
              <a:t> </a:t>
            </a:r>
            <a:r>
              <a:rPr kumimoji="0" lang="en-US" altLang="en-US" sz="1200" b="0" i="0" u="none" strike="noStrike" cap="none" normalizeH="0" baseline="0" dirty="0" smtClean="0">
                <a:ln>
                  <a:noFill/>
                </a:ln>
                <a:solidFill>
                  <a:srgbClr val="273239"/>
                </a:solidFill>
                <a:effectLst/>
                <a:latin typeface="urw-din"/>
              </a:rPr>
              <a:t>  </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273239"/>
                </a:solidFill>
                <a:effectLst/>
                <a:latin typeface="urw-din"/>
              </a:rPr>
              <a:t>, where n is the number of elements in a set.</a:t>
            </a:r>
          </a:p>
        </p:txBody>
      </p:sp>
      <p:sp>
        <p:nvSpPr>
          <p:cNvPr id="9" name="AutoShape 6" descr="2^n"/>
          <p:cNvSpPr>
            <a:spLocks noChangeAspect="1" noChangeArrowheads="1"/>
          </p:cNvSpPr>
          <p:nvPr/>
        </p:nvSpPr>
        <p:spPr bwMode="auto">
          <a:xfrm>
            <a:off x="76200" y="776288"/>
            <a:ext cx="2286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1944362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618286"/>
          </a:xfrm>
        </p:spPr>
        <p:txBody>
          <a:bodyPr>
            <a:normAutofit/>
          </a:bodyPr>
          <a:lstStyle/>
          <a:p>
            <a:r>
              <a:rPr lang="en-US" sz="2400" b="1" dirty="0" smtClean="0"/>
              <a:t> </a:t>
            </a:r>
            <a:endParaRPr lang="en-IN" sz="2400" b="1" dirty="0"/>
          </a:p>
        </p:txBody>
      </p:sp>
      <p:sp>
        <p:nvSpPr>
          <p:cNvPr id="8" name="Rectangle 1"/>
          <p:cNvSpPr>
            <a:spLocks noGrp="1" noChangeArrowheads="1"/>
          </p:cNvSpPr>
          <p:nvPr>
            <p:ph idx="1"/>
          </p:nvPr>
        </p:nvSpPr>
        <p:spPr bwMode="auto">
          <a:xfrm>
            <a:off x="128460" y="80974"/>
            <a:ext cx="11085879" cy="619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buNone/>
            </a:pPr>
            <a:r>
              <a:rPr lang="en-US" sz="1200" dirty="0">
                <a:solidFill>
                  <a:srgbClr val="FF0000"/>
                </a:solidFill>
                <a:latin typeface="+mn-lt"/>
              </a:rPr>
              <a:t>Partitioning of a Set</a:t>
            </a:r>
          </a:p>
          <a:p>
            <a:pPr marL="0" indent="0">
              <a:buNone/>
            </a:pPr>
            <a:r>
              <a:rPr lang="en-US" sz="1200" dirty="0">
                <a:latin typeface="+mn-lt"/>
              </a:rPr>
              <a:t>Partition of a set, say S, is a collection of n disjoint subsets, say P1,P2,…</a:t>
            </a:r>
            <a:r>
              <a:rPr lang="en-US" sz="1200" dirty="0" err="1">
                <a:latin typeface="+mn-lt"/>
              </a:rPr>
              <a:t>Pn</a:t>
            </a:r>
            <a:r>
              <a:rPr lang="en-US" sz="1200" dirty="0">
                <a:latin typeface="+mn-lt"/>
              </a:rPr>
              <a:t> that satisfies the following three conditions −</a:t>
            </a:r>
          </a:p>
          <a:p>
            <a:pPr marL="0" indent="0">
              <a:buNone/>
            </a:pPr>
            <a:endParaRPr lang="en-US" sz="1200" dirty="0">
              <a:latin typeface="+mn-lt"/>
            </a:endParaRPr>
          </a:p>
          <a:p>
            <a:pPr marL="0" indent="0">
              <a:buNone/>
            </a:pPr>
            <a:r>
              <a:rPr lang="en-US" sz="1200" dirty="0">
                <a:latin typeface="+mn-lt"/>
              </a:rPr>
              <a:t>Pi does not contain the empty set.</a:t>
            </a:r>
          </a:p>
          <a:p>
            <a:pPr marL="0" indent="0">
              <a:buNone/>
            </a:pPr>
            <a:endParaRPr lang="en-US" sz="1200" dirty="0">
              <a:latin typeface="+mn-lt"/>
            </a:endParaRPr>
          </a:p>
          <a:p>
            <a:pPr marL="0" indent="0">
              <a:buNone/>
            </a:pPr>
            <a:r>
              <a:rPr lang="en-US" sz="1200" dirty="0">
                <a:latin typeface="+mn-lt"/>
              </a:rPr>
              <a:t>[Pi≠{∅} for all 0&lt;</a:t>
            </a:r>
            <a:r>
              <a:rPr lang="en-US" sz="1200" dirty="0" err="1">
                <a:latin typeface="+mn-lt"/>
              </a:rPr>
              <a:t>i≤n</a:t>
            </a:r>
            <a:r>
              <a:rPr lang="en-US" sz="1200" dirty="0">
                <a:latin typeface="+mn-lt"/>
              </a:rPr>
              <a:t>]</a:t>
            </a:r>
          </a:p>
          <a:p>
            <a:pPr marL="0" indent="0">
              <a:buNone/>
            </a:pPr>
            <a:r>
              <a:rPr lang="en-US" sz="1200" dirty="0">
                <a:latin typeface="+mn-lt"/>
              </a:rPr>
              <a:t>The union of the subsets must equal the entire original set.</a:t>
            </a:r>
          </a:p>
          <a:p>
            <a:pPr marL="0" indent="0">
              <a:buNone/>
            </a:pPr>
            <a:endParaRPr lang="en-US" sz="1200" dirty="0">
              <a:latin typeface="+mn-lt"/>
            </a:endParaRPr>
          </a:p>
          <a:p>
            <a:pPr marL="0" indent="0">
              <a:buNone/>
            </a:pPr>
            <a:r>
              <a:rPr lang="en-US" sz="1200" dirty="0">
                <a:latin typeface="+mn-lt"/>
              </a:rPr>
              <a:t>[P1∪P2∪⋯∪</a:t>
            </a:r>
            <a:r>
              <a:rPr lang="en-US" sz="1200" dirty="0" err="1">
                <a:latin typeface="+mn-lt"/>
              </a:rPr>
              <a:t>Pn</a:t>
            </a:r>
            <a:r>
              <a:rPr lang="en-US" sz="1200" dirty="0">
                <a:latin typeface="+mn-lt"/>
              </a:rPr>
              <a:t>=S]</a:t>
            </a:r>
          </a:p>
          <a:p>
            <a:pPr marL="0" indent="0">
              <a:buNone/>
            </a:pPr>
            <a:r>
              <a:rPr lang="en-US" sz="1200" dirty="0">
                <a:latin typeface="+mn-lt"/>
              </a:rPr>
              <a:t>The intersection of any two distinct sets is empty.</a:t>
            </a:r>
          </a:p>
          <a:p>
            <a:pPr marL="0" indent="0">
              <a:buNone/>
            </a:pPr>
            <a:endParaRPr lang="en-US" sz="1200" dirty="0">
              <a:latin typeface="+mn-lt"/>
            </a:endParaRPr>
          </a:p>
          <a:p>
            <a:pPr marL="0" indent="0">
              <a:buNone/>
            </a:pPr>
            <a:r>
              <a:rPr lang="en-US" sz="1200" dirty="0">
                <a:latin typeface="+mn-lt"/>
              </a:rPr>
              <a:t>[</a:t>
            </a:r>
            <a:r>
              <a:rPr lang="en-US" sz="1200" dirty="0" err="1">
                <a:latin typeface="+mn-lt"/>
              </a:rPr>
              <a:t>Pa∩Pb</a:t>
            </a:r>
            <a:r>
              <a:rPr lang="en-US" sz="1200" dirty="0">
                <a:latin typeface="+mn-lt"/>
              </a:rPr>
              <a:t>={∅}, for </a:t>
            </a:r>
            <a:r>
              <a:rPr lang="en-US" sz="1200" dirty="0" err="1">
                <a:latin typeface="+mn-lt"/>
              </a:rPr>
              <a:t>a≠b</a:t>
            </a:r>
            <a:r>
              <a:rPr lang="en-US" sz="1200" dirty="0">
                <a:latin typeface="+mn-lt"/>
              </a:rPr>
              <a:t> where n≥a,b≥0]</a:t>
            </a:r>
          </a:p>
          <a:p>
            <a:pPr marL="0" indent="0">
              <a:buNone/>
            </a:pPr>
            <a:r>
              <a:rPr lang="en-US" sz="1200" dirty="0">
                <a:latin typeface="+mn-lt"/>
              </a:rPr>
              <a:t>Example</a:t>
            </a:r>
          </a:p>
          <a:p>
            <a:pPr marL="0" indent="0">
              <a:buNone/>
            </a:pPr>
            <a:endParaRPr lang="en-US" sz="1200" dirty="0">
              <a:latin typeface="+mn-lt"/>
            </a:endParaRPr>
          </a:p>
          <a:p>
            <a:pPr marL="0" indent="0">
              <a:buNone/>
            </a:pPr>
            <a:r>
              <a:rPr lang="en-US" sz="1200" dirty="0">
                <a:latin typeface="+mn-lt"/>
              </a:rPr>
              <a:t>Let S={</a:t>
            </a:r>
            <a:r>
              <a:rPr lang="en-US" sz="1200" dirty="0" err="1">
                <a:latin typeface="+mn-lt"/>
              </a:rPr>
              <a:t>a,b,c,d,e,f,g,h</a:t>
            </a:r>
            <a:r>
              <a:rPr lang="en-US" sz="1200" dirty="0">
                <a:latin typeface="+mn-lt"/>
              </a:rPr>
              <a:t>}</a:t>
            </a:r>
          </a:p>
          <a:p>
            <a:pPr marL="0" indent="0">
              <a:buNone/>
            </a:pPr>
            <a:r>
              <a:rPr lang="en-US" sz="1200" dirty="0">
                <a:latin typeface="+mn-lt"/>
              </a:rPr>
              <a:t>One probable partitioning is {a},{</a:t>
            </a:r>
            <a:r>
              <a:rPr lang="en-US" sz="1200" dirty="0" err="1">
                <a:latin typeface="+mn-lt"/>
              </a:rPr>
              <a:t>b,c,d</a:t>
            </a:r>
            <a:r>
              <a:rPr lang="en-US" sz="1200" dirty="0">
                <a:latin typeface="+mn-lt"/>
              </a:rPr>
              <a:t>},{</a:t>
            </a:r>
            <a:r>
              <a:rPr lang="en-US" sz="1200" dirty="0" err="1">
                <a:latin typeface="+mn-lt"/>
              </a:rPr>
              <a:t>e,f,g,h</a:t>
            </a:r>
            <a:r>
              <a:rPr lang="en-US" sz="1200" dirty="0">
                <a:latin typeface="+mn-lt"/>
              </a:rPr>
              <a:t>}</a:t>
            </a:r>
          </a:p>
          <a:p>
            <a:pPr marL="0" indent="0">
              <a:buNone/>
            </a:pPr>
            <a:r>
              <a:rPr lang="en-US" sz="1200" dirty="0">
                <a:latin typeface="+mn-lt"/>
              </a:rPr>
              <a:t>Another probable partitioning is {</a:t>
            </a:r>
            <a:r>
              <a:rPr lang="en-US" sz="1200" dirty="0" err="1">
                <a:latin typeface="+mn-lt"/>
              </a:rPr>
              <a:t>a,b</a:t>
            </a:r>
            <a:r>
              <a:rPr lang="en-US" sz="1200" dirty="0">
                <a:latin typeface="+mn-lt"/>
              </a:rPr>
              <a:t>},{</a:t>
            </a:r>
            <a:r>
              <a:rPr lang="en-US" sz="1200" dirty="0" err="1">
                <a:latin typeface="+mn-lt"/>
              </a:rPr>
              <a:t>c,d</a:t>
            </a:r>
            <a:r>
              <a:rPr lang="en-US" sz="1200" dirty="0">
                <a:latin typeface="+mn-lt"/>
              </a:rPr>
              <a:t>},{</a:t>
            </a:r>
            <a:r>
              <a:rPr lang="en-US" sz="1200" dirty="0" err="1">
                <a:latin typeface="+mn-lt"/>
              </a:rPr>
              <a:t>e,f,g,h</a:t>
            </a:r>
            <a:r>
              <a:rPr lang="en-US" sz="1200" dirty="0" smtClean="0">
                <a:latin typeface="+mn-lt"/>
              </a:rPr>
              <a:t>}</a:t>
            </a:r>
          </a:p>
          <a:p>
            <a:pPr marL="0" indent="0">
              <a:buNone/>
            </a:pPr>
            <a:endParaRPr lang="en-US" sz="1200" dirty="0">
              <a:solidFill>
                <a:srgbClr val="FF0000"/>
              </a:solidFill>
              <a:latin typeface="+mn-lt"/>
            </a:endParaRPr>
          </a:p>
          <a:p>
            <a:pPr marL="0" indent="0">
              <a:buNone/>
            </a:pPr>
            <a:r>
              <a:rPr lang="en-US" sz="1200" dirty="0">
                <a:solidFill>
                  <a:srgbClr val="FF0000"/>
                </a:solidFill>
                <a:latin typeface="+mn-lt"/>
              </a:rPr>
              <a:t>Bell Numbers</a:t>
            </a:r>
          </a:p>
          <a:p>
            <a:pPr marL="0" indent="0">
              <a:buNone/>
            </a:pPr>
            <a:r>
              <a:rPr lang="en-US" sz="1200" dirty="0">
                <a:latin typeface="+mn-lt"/>
              </a:rPr>
              <a:t>Bell numbers give the count of the number of ways to partition a set. They are denoted by </a:t>
            </a:r>
            <a:r>
              <a:rPr lang="en-US" sz="1200" dirty="0" err="1">
                <a:latin typeface="+mn-lt"/>
              </a:rPr>
              <a:t>Bn</a:t>
            </a:r>
            <a:r>
              <a:rPr lang="en-US" sz="1200" dirty="0">
                <a:latin typeface="+mn-lt"/>
              </a:rPr>
              <a:t> where n is the cardinality of the set.</a:t>
            </a:r>
          </a:p>
          <a:p>
            <a:pPr marL="0" indent="0">
              <a:buNone/>
            </a:pPr>
            <a:endParaRPr lang="en-US" sz="1200" dirty="0">
              <a:latin typeface="+mn-lt"/>
            </a:endParaRPr>
          </a:p>
          <a:p>
            <a:pPr marL="0" indent="0">
              <a:buNone/>
            </a:pPr>
            <a:r>
              <a:rPr lang="en-US" sz="1200" dirty="0">
                <a:latin typeface="+mn-lt"/>
              </a:rPr>
              <a:t>Example −</a:t>
            </a:r>
          </a:p>
          <a:p>
            <a:pPr marL="0" indent="0">
              <a:buNone/>
            </a:pPr>
            <a:endParaRPr lang="en-US" sz="1200" dirty="0">
              <a:latin typeface="+mn-lt"/>
            </a:endParaRPr>
          </a:p>
          <a:p>
            <a:pPr marL="0" indent="0">
              <a:buNone/>
            </a:pPr>
            <a:r>
              <a:rPr lang="en-US" sz="1200" dirty="0">
                <a:latin typeface="+mn-lt"/>
              </a:rPr>
              <a:t>Let S={1,2,3}, n=|S|=3</a:t>
            </a:r>
          </a:p>
          <a:p>
            <a:pPr marL="0" indent="0">
              <a:buNone/>
            </a:pPr>
            <a:r>
              <a:rPr lang="en-US" sz="1200" dirty="0">
                <a:latin typeface="+mn-lt"/>
              </a:rPr>
              <a:t>The alternate partitions are −</a:t>
            </a:r>
          </a:p>
          <a:p>
            <a:pPr marL="0" indent="0">
              <a:buNone/>
            </a:pPr>
            <a:endParaRPr lang="en-US" sz="1200" dirty="0">
              <a:latin typeface="+mn-lt"/>
            </a:endParaRPr>
          </a:p>
          <a:p>
            <a:pPr marL="0" indent="0">
              <a:buNone/>
            </a:pPr>
            <a:r>
              <a:rPr lang="en-US" sz="1200" dirty="0">
                <a:latin typeface="+mn-lt"/>
              </a:rPr>
              <a:t>1. ∅,{1,2,3}</a:t>
            </a:r>
          </a:p>
          <a:p>
            <a:pPr marL="0" indent="0">
              <a:buNone/>
            </a:pPr>
            <a:endParaRPr lang="en-US" sz="1200" dirty="0">
              <a:latin typeface="+mn-lt"/>
            </a:endParaRPr>
          </a:p>
          <a:p>
            <a:pPr marL="0" indent="0">
              <a:buNone/>
            </a:pPr>
            <a:r>
              <a:rPr lang="en-US" sz="1200" dirty="0">
                <a:latin typeface="+mn-lt"/>
              </a:rPr>
              <a:t>2. {1},{2,3}</a:t>
            </a:r>
          </a:p>
          <a:p>
            <a:pPr marL="0" indent="0">
              <a:buNone/>
            </a:pPr>
            <a:endParaRPr lang="en-US" sz="1200" dirty="0">
              <a:latin typeface="+mn-lt"/>
            </a:endParaRPr>
          </a:p>
          <a:p>
            <a:pPr marL="0" indent="0">
              <a:buNone/>
            </a:pPr>
            <a:r>
              <a:rPr lang="en-US" sz="1200" dirty="0">
                <a:latin typeface="+mn-lt"/>
              </a:rPr>
              <a:t>3. {1,2},{3}</a:t>
            </a:r>
          </a:p>
          <a:p>
            <a:pPr marL="0" indent="0">
              <a:buNone/>
            </a:pPr>
            <a:endParaRPr lang="en-US" sz="1200" dirty="0">
              <a:latin typeface="+mn-lt"/>
            </a:endParaRPr>
          </a:p>
          <a:p>
            <a:pPr marL="0" indent="0">
              <a:buNone/>
            </a:pPr>
            <a:r>
              <a:rPr lang="en-US" sz="1200" dirty="0">
                <a:latin typeface="+mn-lt"/>
              </a:rPr>
              <a:t>4. {1,3},{2}</a:t>
            </a:r>
          </a:p>
          <a:p>
            <a:pPr marL="0" indent="0">
              <a:buNone/>
            </a:pPr>
            <a:endParaRPr lang="en-US" sz="1200" dirty="0">
              <a:latin typeface="+mn-lt"/>
            </a:endParaRPr>
          </a:p>
          <a:p>
            <a:pPr marL="0" indent="0">
              <a:buNone/>
            </a:pPr>
            <a:r>
              <a:rPr lang="en-US" sz="1200" dirty="0">
                <a:latin typeface="+mn-lt"/>
              </a:rPr>
              <a:t>5. {1},{2},{3}</a:t>
            </a:r>
          </a:p>
          <a:p>
            <a:pPr marL="0" indent="0">
              <a:buNone/>
            </a:pPr>
            <a:endParaRPr lang="en-US" sz="1200" dirty="0">
              <a:latin typeface="+mn-lt"/>
            </a:endParaRPr>
          </a:p>
          <a:p>
            <a:pPr marL="0" indent="0">
              <a:buNone/>
            </a:pPr>
            <a:r>
              <a:rPr lang="en-US" sz="1200" dirty="0">
                <a:latin typeface="+mn-lt"/>
              </a:rPr>
              <a:t>Hence B3=5</a:t>
            </a:r>
            <a:endParaRPr lang="en-IN" sz="1200" dirty="0">
              <a:latin typeface="+mn-lt"/>
            </a:endParaRPr>
          </a:p>
        </p:txBody>
      </p:sp>
    </p:spTree>
    <p:extLst>
      <p:ext uri="{BB962C8B-B14F-4D97-AF65-F5344CB8AC3E}">
        <p14:creationId xmlns:p14="http://schemas.microsoft.com/office/powerpoint/2010/main" val="11956206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55" y="89080"/>
            <a:ext cx="10515600" cy="506143"/>
          </a:xfrm>
        </p:spPr>
        <p:txBody>
          <a:bodyPr>
            <a:normAutofit fontScale="90000"/>
          </a:bodyPr>
          <a:lstStyle/>
          <a:p>
            <a:r>
              <a:rPr lang="en-US" dirty="0" smtClean="0"/>
              <a:t>Find partitions</a:t>
            </a:r>
            <a:endParaRPr lang="en-IN" dirty="0"/>
          </a:p>
        </p:txBody>
      </p:sp>
      <p:pic>
        <p:nvPicPr>
          <p:cNvPr id="4" name="Content Placeholder 3"/>
          <p:cNvPicPr>
            <a:picLocks noGrp="1" noChangeAspect="1"/>
          </p:cNvPicPr>
          <p:nvPr>
            <p:ph idx="1"/>
          </p:nvPr>
        </p:nvPicPr>
        <p:blipFill>
          <a:blip r:embed="rId2"/>
          <a:stretch>
            <a:fillRect/>
          </a:stretch>
        </p:blipFill>
        <p:spPr>
          <a:xfrm>
            <a:off x="6202392" y="-115094"/>
            <a:ext cx="5668184" cy="2286000"/>
          </a:xfrm>
          <a:prstGeom prst="rect">
            <a:avLst/>
          </a:prstGeom>
        </p:spPr>
      </p:pic>
    </p:spTree>
    <p:extLst>
      <p:ext uri="{BB962C8B-B14F-4D97-AF65-F5344CB8AC3E}">
        <p14:creationId xmlns:p14="http://schemas.microsoft.com/office/powerpoint/2010/main" val="13966678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581" y="89079"/>
            <a:ext cx="10515600" cy="833947"/>
          </a:xfrm>
        </p:spPr>
        <p:txBody>
          <a:bodyPr/>
          <a:lstStyle/>
          <a:p>
            <a:endParaRPr lang="en-IN" dirty="0"/>
          </a:p>
        </p:txBody>
      </p:sp>
      <p:sp>
        <p:nvSpPr>
          <p:cNvPr id="3" name="Content Placeholder 2"/>
          <p:cNvSpPr>
            <a:spLocks noGrp="1"/>
          </p:cNvSpPr>
          <p:nvPr>
            <p:ph idx="1"/>
          </p:nvPr>
        </p:nvSpPr>
        <p:spPr>
          <a:xfrm>
            <a:off x="113581" y="1204523"/>
            <a:ext cx="10515600" cy="4351338"/>
          </a:xfrm>
        </p:spPr>
        <p:txBody>
          <a:bodyPr>
            <a:normAutofit/>
          </a:bodyPr>
          <a:lstStyle/>
          <a:p>
            <a:pPr marL="0" indent="0" fontAlgn="base">
              <a:buNone/>
            </a:pPr>
            <a:r>
              <a:rPr lang="en-US" sz="1400" b="1" dirty="0"/>
              <a:t>Example 1: Find the elements of the sets represented as follows and write the cardinal number of each set. a) Set A is the first 8 multiples of 7 b) Set B = {</a:t>
            </a:r>
            <a:r>
              <a:rPr lang="en-US" sz="1400" b="1" dirty="0" err="1"/>
              <a:t>a,e,i,o,u</a:t>
            </a:r>
            <a:r>
              <a:rPr lang="en-US" sz="1400" b="1" dirty="0"/>
              <a:t>} c) Set C = {x | x are even numbers between 20 and 40}</a:t>
            </a:r>
            <a:endParaRPr lang="en-US" sz="1400" dirty="0"/>
          </a:p>
          <a:p>
            <a:pPr marL="0" indent="0" fontAlgn="base">
              <a:buNone/>
            </a:pPr>
            <a:r>
              <a:rPr lang="en-US" sz="1400" b="1" dirty="0"/>
              <a:t>Solution</a:t>
            </a:r>
            <a:r>
              <a:rPr lang="en-US" sz="1400" b="1" dirty="0" smtClean="0"/>
              <a:t>:</a:t>
            </a:r>
          </a:p>
          <a:p>
            <a:pPr marL="0" indent="0" fontAlgn="base">
              <a:buNone/>
            </a:pPr>
            <a:r>
              <a:rPr lang="en-US" sz="1400" dirty="0" smtClean="0"/>
              <a:t>a) Set A = {7,14,21,28,35,42,49,56}. These are the first 8 multiples of 7.</a:t>
            </a:r>
          </a:p>
          <a:p>
            <a:pPr marL="0" indent="0" fontAlgn="base">
              <a:buNone/>
            </a:pPr>
            <a:r>
              <a:rPr lang="en-US" sz="1400" dirty="0" smtClean="0"/>
              <a:t>Since there are 8 elements in the set, cardinal number n (A) = 8</a:t>
            </a:r>
          </a:p>
          <a:p>
            <a:pPr marL="0" indent="0" fontAlgn="base">
              <a:buNone/>
            </a:pPr>
            <a:r>
              <a:rPr lang="en-US" sz="1400" dirty="0" smtClean="0"/>
              <a:t>b) Set B = {</a:t>
            </a:r>
            <a:r>
              <a:rPr lang="en-US" sz="1400" dirty="0" err="1" smtClean="0"/>
              <a:t>a,e,i,o,u</a:t>
            </a:r>
            <a:r>
              <a:rPr lang="en-US" sz="1400" dirty="0" smtClean="0"/>
              <a:t>}. There are five elements in the set,</a:t>
            </a:r>
          </a:p>
          <a:p>
            <a:pPr marL="0" indent="0" fontAlgn="base">
              <a:buNone/>
            </a:pPr>
            <a:r>
              <a:rPr lang="en-US" sz="1400" dirty="0" smtClean="0"/>
              <a:t>Therefore, the cardinal number of set B, n(B) = 5.</a:t>
            </a:r>
            <a:br>
              <a:rPr lang="en-US" sz="1400" dirty="0" smtClean="0"/>
            </a:br>
            <a:r>
              <a:rPr lang="en-US" sz="1400" dirty="0" smtClean="0"/>
              <a:t/>
            </a:r>
            <a:br>
              <a:rPr lang="en-US" sz="1400" dirty="0" smtClean="0"/>
            </a:br>
            <a:r>
              <a:rPr lang="en-US" sz="1400" dirty="0" smtClean="0"/>
              <a:t>c) Set C = {22,24,26,28,30,32,34,36,38}. These are the even numbers between 20 and 40, which make up the elements of the set C.</a:t>
            </a:r>
          </a:p>
          <a:p>
            <a:pPr marL="0" indent="0" fontAlgn="base">
              <a:buNone/>
            </a:pPr>
            <a:r>
              <a:rPr lang="en-US" sz="1400" dirty="0" smtClean="0"/>
              <a:t>Therefore, the cardinal number of set C, n(C) = 9.</a:t>
            </a:r>
            <a:endParaRPr lang="en-US" sz="1400" dirty="0"/>
          </a:p>
        </p:txBody>
      </p:sp>
    </p:spTree>
    <p:extLst>
      <p:ext uri="{BB962C8B-B14F-4D97-AF65-F5344CB8AC3E}">
        <p14:creationId xmlns:p14="http://schemas.microsoft.com/office/powerpoint/2010/main" val="3428404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581" y="89079"/>
            <a:ext cx="10515600" cy="833947"/>
          </a:xfrm>
        </p:spPr>
        <p:txBody>
          <a:bodyPr/>
          <a:lstStyle/>
          <a:p>
            <a:endParaRPr lang="en-IN" dirty="0"/>
          </a:p>
        </p:txBody>
      </p:sp>
      <p:sp>
        <p:nvSpPr>
          <p:cNvPr id="3" name="Content Placeholder 2"/>
          <p:cNvSpPr>
            <a:spLocks noGrp="1"/>
          </p:cNvSpPr>
          <p:nvPr>
            <p:ph idx="1"/>
          </p:nvPr>
        </p:nvSpPr>
        <p:spPr>
          <a:xfrm>
            <a:off x="113581" y="1204523"/>
            <a:ext cx="10515600" cy="4920232"/>
          </a:xfrm>
        </p:spPr>
        <p:txBody>
          <a:bodyPr>
            <a:normAutofit fontScale="92500" lnSpcReduction="20000"/>
          </a:bodyPr>
          <a:lstStyle/>
          <a:p>
            <a:pPr marL="0" indent="0" fontAlgn="base">
              <a:buNone/>
            </a:pPr>
            <a:r>
              <a:rPr lang="en-IN" sz="1400" b="1" dirty="0"/>
              <a:t>Example 2: If Set A = {</a:t>
            </a:r>
            <a:r>
              <a:rPr lang="en-IN" sz="1400" b="1" dirty="0" err="1"/>
              <a:t>a,b,c</a:t>
            </a:r>
            <a:r>
              <a:rPr lang="en-IN" sz="1400" b="1" dirty="0"/>
              <a:t>}, Set B = {</a:t>
            </a:r>
            <a:r>
              <a:rPr lang="en-IN" sz="1400" b="1" dirty="0" err="1"/>
              <a:t>a,b,c</a:t>
            </a:r>
            <a:r>
              <a:rPr lang="en-IN" sz="1400" b="1" dirty="0"/>
              <a:t>, </a:t>
            </a:r>
            <a:r>
              <a:rPr lang="en-IN" sz="1400" b="1" dirty="0" err="1"/>
              <a:t>p,q,r</a:t>
            </a:r>
            <a:r>
              <a:rPr lang="en-IN" sz="1400" b="1" dirty="0"/>
              <a:t>}, U = {</a:t>
            </a:r>
            <a:r>
              <a:rPr lang="en-IN" sz="1400" b="1" dirty="0" err="1"/>
              <a:t>a,b,c,d,p,q,r,s</a:t>
            </a:r>
            <a:r>
              <a:rPr lang="en-IN" sz="1400" b="1" dirty="0"/>
              <a:t>}, find the following using sets formulas, a) A U B b) A ∩ B c) A' d) Is A ⊆ B? (Here 'U' is the universal set).</a:t>
            </a:r>
            <a:endParaRPr lang="en-IN" sz="1400" dirty="0"/>
          </a:p>
          <a:p>
            <a:pPr marL="0" indent="0" fontAlgn="base">
              <a:buNone/>
            </a:pPr>
            <a:r>
              <a:rPr lang="en-IN" sz="1400" b="1" dirty="0"/>
              <a:t>Solution:</a:t>
            </a:r>
            <a:r>
              <a:rPr lang="en-IN" sz="1400" dirty="0"/>
              <a:t> a) A U B = {</a:t>
            </a:r>
            <a:r>
              <a:rPr lang="en-IN" sz="1400" dirty="0" err="1"/>
              <a:t>a,b,c,p,q,r</a:t>
            </a:r>
            <a:r>
              <a:rPr lang="en-IN" sz="1400" dirty="0"/>
              <a:t>} b) A ∩ B = {</a:t>
            </a:r>
            <a:r>
              <a:rPr lang="en-IN" sz="1400" dirty="0" err="1"/>
              <a:t>a,b,c</a:t>
            </a:r>
            <a:r>
              <a:rPr lang="en-IN" sz="1400" dirty="0"/>
              <a:t>} c) A' = {</a:t>
            </a:r>
            <a:r>
              <a:rPr lang="en-IN" sz="1400" dirty="0" err="1"/>
              <a:t>d,p,q,r,s</a:t>
            </a:r>
            <a:r>
              <a:rPr lang="en-IN" sz="1400" dirty="0"/>
              <a:t>}</a:t>
            </a:r>
          </a:p>
          <a:p>
            <a:pPr marL="0" indent="0" fontAlgn="base">
              <a:buNone/>
            </a:pPr>
            <a:r>
              <a:rPr lang="en-IN" sz="1400" dirty="0"/>
              <a:t>d) A ⊆ B, (Set A is a subset of set B) since all the elements in set A are present in set B</a:t>
            </a:r>
            <a:r>
              <a:rPr lang="en-IN" sz="1400" dirty="0" smtClean="0"/>
              <a:t>.</a:t>
            </a:r>
          </a:p>
          <a:p>
            <a:pPr marL="0" indent="0" fontAlgn="base">
              <a:buNone/>
            </a:pPr>
            <a:endParaRPr lang="en-US" sz="1400" dirty="0"/>
          </a:p>
          <a:p>
            <a:pPr marL="0" indent="0" fontAlgn="base">
              <a:buNone/>
            </a:pPr>
            <a:endParaRPr lang="en-US" sz="1400" dirty="0" smtClean="0"/>
          </a:p>
          <a:p>
            <a:pPr marL="0" indent="0" fontAlgn="base">
              <a:buNone/>
            </a:pPr>
            <a:r>
              <a:rPr lang="en-US" sz="1400" b="1" dirty="0"/>
              <a:t>Example 3: Express the given set in set-builder form: A = { 2, 4, 6, 8, 10, 12, 14}</a:t>
            </a:r>
            <a:endParaRPr lang="en-US" sz="1400" dirty="0"/>
          </a:p>
          <a:p>
            <a:pPr marL="0" indent="0" fontAlgn="base">
              <a:buNone/>
            </a:pPr>
            <a:r>
              <a:rPr lang="en-US" sz="1400" b="1" dirty="0"/>
              <a:t>Solution:</a:t>
            </a:r>
            <a:r>
              <a:rPr lang="en-US" sz="1400" dirty="0"/>
              <a:t> Given: A = { 2, 4, 6, 8, 10, 12, 14}</a:t>
            </a:r>
          </a:p>
          <a:p>
            <a:pPr marL="0" indent="0" fontAlgn="base">
              <a:buNone/>
            </a:pPr>
            <a:r>
              <a:rPr lang="en-US" sz="1400" dirty="0"/>
              <a:t>Using sets notations, we can represent the given set A in set-builder form as,</a:t>
            </a:r>
          </a:p>
          <a:p>
            <a:pPr marL="0" indent="0" fontAlgn="base">
              <a:buNone/>
            </a:pPr>
            <a:r>
              <a:rPr lang="en-US" sz="1400" dirty="0"/>
              <a:t>A = {x | x is an even natural number less than 15</a:t>
            </a:r>
            <a:r>
              <a:rPr lang="en-US" sz="1400" dirty="0" smtClean="0"/>
              <a:t>}</a:t>
            </a:r>
          </a:p>
          <a:p>
            <a:pPr marL="0" indent="0" fontAlgn="base">
              <a:buNone/>
            </a:pPr>
            <a:endParaRPr lang="en-US" sz="1400" dirty="0" smtClean="0"/>
          </a:p>
          <a:p>
            <a:pPr marL="0" indent="0" fontAlgn="base">
              <a:buNone/>
            </a:pPr>
            <a:r>
              <a:rPr lang="en-US" sz="1400" b="1" dirty="0"/>
              <a:t>Example </a:t>
            </a:r>
            <a:r>
              <a:rPr lang="en-US" sz="1400" b="1" dirty="0" smtClean="0"/>
              <a:t>4: </a:t>
            </a:r>
            <a:r>
              <a:rPr lang="en-US" sz="1400" dirty="0" smtClean="0">
                <a:solidFill>
                  <a:srgbClr val="FF0000"/>
                </a:solidFill>
              </a:rPr>
              <a:t>Consider </a:t>
            </a:r>
            <a:r>
              <a:rPr lang="en-US" sz="1400" dirty="0">
                <a:solidFill>
                  <a:srgbClr val="FF0000"/>
                </a:solidFill>
              </a:rPr>
              <a:t>these three sets:</a:t>
            </a:r>
          </a:p>
          <a:p>
            <a:pPr marL="0" indent="0" fontAlgn="base">
              <a:buNone/>
            </a:pPr>
            <a:r>
              <a:rPr lang="en-US" sz="1400" i="1" dirty="0"/>
              <a:t>A</a:t>
            </a:r>
            <a:r>
              <a:rPr lang="en-US" sz="1400" dirty="0"/>
              <a:t> = the set of all even numbers</a:t>
            </a:r>
            <a:br>
              <a:rPr lang="en-US" sz="1400" dirty="0"/>
            </a:br>
            <a:r>
              <a:rPr lang="en-US" sz="1400" i="1" dirty="0"/>
              <a:t>B</a:t>
            </a:r>
            <a:r>
              <a:rPr lang="en-US" sz="1400" dirty="0"/>
              <a:t> = {2, 4, 6}</a:t>
            </a:r>
            <a:br>
              <a:rPr lang="en-US" sz="1400" dirty="0"/>
            </a:br>
            <a:r>
              <a:rPr lang="en-US" sz="1400" i="1" dirty="0"/>
              <a:t>C</a:t>
            </a:r>
            <a:r>
              <a:rPr lang="en-US" sz="1400" dirty="0"/>
              <a:t> = {2, 3, 4, 6}</a:t>
            </a:r>
          </a:p>
          <a:p>
            <a:pPr marL="0" indent="0" fontAlgn="base">
              <a:buNone/>
            </a:pPr>
            <a:r>
              <a:rPr lang="en-US" sz="1400" dirty="0"/>
              <a:t>Here </a:t>
            </a:r>
            <a:r>
              <a:rPr lang="en-US" sz="1400" i="1" dirty="0"/>
              <a:t>B</a:t>
            </a:r>
            <a:r>
              <a:rPr lang="en-US" sz="1400" dirty="0"/>
              <a:t> ⊂ </a:t>
            </a:r>
            <a:r>
              <a:rPr lang="en-US" sz="1400" i="1" dirty="0"/>
              <a:t>A</a:t>
            </a:r>
            <a:r>
              <a:rPr lang="en-US" sz="1400" dirty="0"/>
              <a:t> since every element of </a:t>
            </a:r>
            <a:r>
              <a:rPr lang="en-US" sz="1400" i="1" dirty="0"/>
              <a:t>B</a:t>
            </a:r>
            <a:r>
              <a:rPr lang="en-US" sz="1400" dirty="0"/>
              <a:t> is also an even number, so is an element of </a:t>
            </a:r>
            <a:r>
              <a:rPr lang="en-US" sz="1400" i="1" dirty="0"/>
              <a:t>A</a:t>
            </a:r>
            <a:r>
              <a:rPr lang="en-US" sz="1400" dirty="0"/>
              <a:t>.</a:t>
            </a:r>
          </a:p>
          <a:p>
            <a:pPr marL="0" indent="0" fontAlgn="base">
              <a:buNone/>
            </a:pPr>
            <a:r>
              <a:rPr lang="en-US" sz="1400" dirty="0"/>
              <a:t>More formally, we could say </a:t>
            </a:r>
            <a:r>
              <a:rPr lang="en-US" sz="1400" i="1" dirty="0"/>
              <a:t>B</a:t>
            </a:r>
            <a:r>
              <a:rPr lang="en-US" sz="1400" dirty="0"/>
              <a:t> ⊂ </a:t>
            </a:r>
            <a:r>
              <a:rPr lang="en-US" sz="1400" i="1" dirty="0"/>
              <a:t>A</a:t>
            </a:r>
            <a:r>
              <a:rPr lang="en-US" sz="1400" dirty="0"/>
              <a:t> since if </a:t>
            </a:r>
            <a:r>
              <a:rPr lang="en-US" sz="1400" i="1" dirty="0"/>
              <a:t>x </a:t>
            </a:r>
            <a:r>
              <a:rPr lang="en-US" sz="1400" dirty="0"/>
              <a:t>∈ </a:t>
            </a:r>
            <a:r>
              <a:rPr lang="en-US" sz="1400" i="1" dirty="0"/>
              <a:t>B</a:t>
            </a:r>
            <a:r>
              <a:rPr lang="en-US" sz="1400" dirty="0"/>
              <a:t>, then </a:t>
            </a:r>
            <a:r>
              <a:rPr lang="en-US" sz="1400" i="1" dirty="0"/>
              <a:t>x </a:t>
            </a:r>
            <a:r>
              <a:rPr lang="en-US" sz="1400" dirty="0"/>
              <a:t>∈ </a:t>
            </a:r>
            <a:r>
              <a:rPr lang="en-US" sz="1400" i="1" dirty="0"/>
              <a:t>A</a:t>
            </a:r>
            <a:r>
              <a:rPr lang="en-US" sz="1400" dirty="0"/>
              <a:t>.</a:t>
            </a:r>
          </a:p>
          <a:p>
            <a:pPr marL="0" indent="0" fontAlgn="base">
              <a:buNone/>
            </a:pPr>
            <a:r>
              <a:rPr lang="en-US" sz="1400" dirty="0"/>
              <a:t>It is also true that </a:t>
            </a:r>
            <a:r>
              <a:rPr lang="en-US" sz="1400" i="1" dirty="0"/>
              <a:t>B</a:t>
            </a:r>
            <a:r>
              <a:rPr lang="en-US" sz="1400" dirty="0"/>
              <a:t> ⊂ </a:t>
            </a:r>
            <a:r>
              <a:rPr lang="en-US" sz="1400" i="1" dirty="0"/>
              <a:t>C</a:t>
            </a:r>
            <a:r>
              <a:rPr lang="en-US" sz="1400" dirty="0"/>
              <a:t>.</a:t>
            </a:r>
          </a:p>
          <a:p>
            <a:pPr marL="0" indent="0" fontAlgn="base">
              <a:buNone/>
            </a:pPr>
            <a:r>
              <a:rPr lang="en-US" sz="1400" i="1" dirty="0"/>
              <a:t>C</a:t>
            </a:r>
            <a:r>
              <a:rPr lang="en-US" sz="1400" dirty="0"/>
              <a:t> is not a subset of </a:t>
            </a:r>
            <a:r>
              <a:rPr lang="en-US" sz="1400" i="1" dirty="0"/>
              <a:t>A</a:t>
            </a:r>
            <a:r>
              <a:rPr lang="en-US" sz="1400" dirty="0"/>
              <a:t>, since C contains an element, 3, that is not contained in </a:t>
            </a:r>
            <a:r>
              <a:rPr lang="en-US" sz="1400" i="1" dirty="0"/>
              <a:t>A</a:t>
            </a:r>
            <a:endParaRPr lang="en-US" sz="1400" dirty="0"/>
          </a:p>
          <a:p>
            <a:pPr marL="0" indent="0" fontAlgn="base">
              <a:buNone/>
            </a:pPr>
            <a:endParaRPr lang="en-US" sz="1400" dirty="0"/>
          </a:p>
        </p:txBody>
      </p:sp>
    </p:spTree>
    <p:extLst>
      <p:ext uri="{BB962C8B-B14F-4D97-AF65-F5344CB8AC3E}">
        <p14:creationId xmlns:p14="http://schemas.microsoft.com/office/powerpoint/2010/main" val="22467404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581" y="89080"/>
            <a:ext cx="10515600" cy="342242"/>
          </a:xfrm>
        </p:spPr>
        <p:txBody>
          <a:bodyPr>
            <a:normAutofit fontScale="90000"/>
          </a:bodyPr>
          <a:lstStyle/>
          <a:p>
            <a:endParaRPr lang="en-IN" dirty="0"/>
          </a:p>
        </p:txBody>
      </p:sp>
      <p:pic>
        <p:nvPicPr>
          <p:cNvPr id="4" name="Content Placeholder 3"/>
          <p:cNvPicPr>
            <a:picLocks noGrp="1" noChangeAspect="1"/>
          </p:cNvPicPr>
          <p:nvPr>
            <p:ph idx="1"/>
          </p:nvPr>
        </p:nvPicPr>
        <p:blipFill>
          <a:blip r:embed="rId2"/>
          <a:stretch>
            <a:fillRect/>
          </a:stretch>
        </p:blipFill>
        <p:spPr>
          <a:xfrm>
            <a:off x="248459" y="517929"/>
            <a:ext cx="7472183" cy="3773001"/>
          </a:xfrm>
          <a:prstGeom prst="rect">
            <a:avLst/>
          </a:prstGeom>
        </p:spPr>
      </p:pic>
    </p:spTree>
    <p:extLst>
      <p:ext uri="{BB962C8B-B14F-4D97-AF65-F5344CB8AC3E}">
        <p14:creationId xmlns:p14="http://schemas.microsoft.com/office/powerpoint/2010/main" val="34612961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581" y="89080"/>
            <a:ext cx="10515600" cy="342242"/>
          </a:xfrm>
        </p:spPr>
        <p:txBody>
          <a:bodyPr>
            <a:normAutofit fontScale="90000"/>
          </a:bodyPr>
          <a:lstStyle/>
          <a:p>
            <a:endParaRPr lang="en-IN" dirty="0"/>
          </a:p>
        </p:txBody>
      </p:sp>
      <p:pic>
        <p:nvPicPr>
          <p:cNvPr id="6" name="Content Placeholder 5"/>
          <p:cNvPicPr>
            <a:picLocks noGrp="1" noChangeAspect="1"/>
          </p:cNvPicPr>
          <p:nvPr>
            <p:ph idx="1"/>
          </p:nvPr>
        </p:nvPicPr>
        <p:blipFill>
          <a:blip r:embed="rId2"/>
          <a:stretch>
            <a:fillRect/>
          </a:stretch>
        </p:blipFill>
        <p:spPr>
          <a:xfrm>
            <a:off x="0" y="0"/>
            <a:ext cx="7572375" cy="3045125"/>
          </a:xfrm>
          <a:prstGeom prst="rect">
            <a:avLst/>
          </a:prstGeom>
        </p:spPr>
      </p:pic>
      <p:pic>
        <p:nvPicPr>
          <p:cNvPr id="7" name="Picture 6"/>
          <p:cNvPicPr>
            <a:picLocks noChangeAspect="1"/>
          </p:cNvPicPr>
          <p:nvPr/>
        </p:nvPicPr>
        <p:blipFill>
          <a:blip r:embed="rId3"/>
          <a:stretch>
            <a:fillRect/>
          </a:stretch>
        </p:blipFill>
        <p:spPr>
          <a:xfrm>
            <a:off x="0" y="3226280"/>
            <a:ext cx="10086975" cy="3046922"/>
          </a:xfrm>
          <a:prstGeom prst="rect">
            <a:avLst/>
          </a:prstGeom>
        </p:spPr>
      </p:pic>
    </p:spTree>
    <p:extLst>
      <p:ext uri="{BB962C8B-B14F-4D97-AF65-F5344CB8AC3E}">
        <p14:creationId xmlns:p14="http://schemas.microsoft.com/office/powerpoint/2010/main" val="29089970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581" y="89080"/>
            <a:ext cx="10515600" cy="342242"/>
          </a:xfrm>
        </p:spPr>
        <p:txBody>
          <a:bodyPr>
            <a:normAutofit fontScale="90000"/>
          </a:bodyPr>
          <a:lstStyle/>
          <a:p>
            <a:endParaRPr lang="en-IN" dirty="0"/>
          </a:p>
        </p:txBody>
      </p:sp>
      <p:sp>
        <p:nvSpPr>
          <p:cNvPr id="3" name="Content Placeholder 2"/>
          <p:cNvSpPr>
            <a:spLocks noGrp="1"/>
          </p:cNvSpPr>
          <p:nvPr>
            <p:ph idx="1"/>
          </p:nvPr>
        </p:nvSpPr>
        <p:spPr>
          <a:xfrm>
            <a:off x="0" y="652433"/>
            <a:ext cx="10515600" cy="4351338"/>
          </a:xfrm>
        </p:spPr>
        <p:txBody>
          <a:bodyPr>
            <a:normAutofit/>
          </a:bodyPr>
          <a:lstStyle/>
          <a:p>
            <a:pPr marL="0" indent="0" fontAlgn="base">
              <a:buNone/>
            </a:pPr>
            <a:r>
              <a:rPr lang="en-US" sz="1400" dirty="0"/>
              <a:t>Let </a:t>
            </a:r>
            <a:r>
              <a:rPr lang="en-US" sz="1400" i="1" dirty="0"/>
              <a:t>A</a:t>
            </a:r>
            <a:r>
              <a:rPr lang="en-US" sz="1400" dirty="0"/>
              <a:t> = {1, 2, 3, 4, 5, 6} and </a:t>
            </a:r>
            <a:r>
              <a:rPr lang="en-US" sz="1400" i="1" dirty="0"/>
              <a:t>B</a:t>
            </a:r>
            <a:r>
              <a:rPr lang="en-US" sz="1400" dirty="0"/>
              <a:t> = {2, 4, 6, 8}.</a:t>
            </a:r>
          </a:p>
          <a:p>
            <a:pPr marL="0" indent="0" fontAlgn="base">
              <a:buNone/>
            </a:pPr>
            <a:r>
              <a:rPr lang="en-US" sz="1400" dirty="0"/>
              <a:t>What is the cardinality of </a:t>
            </a:r>
            <a:r>
              <a:rPr lang="en-US" sz="1400" i="1" dirty="0"/>
              <a:t>B</a:t>
            </a:r>
            <a:r>
              <a:rPr lang="en-US" sz="1400" dirty="0"/>
              <a:t>? </a:t>
            </a:r>
            <a:r>
              <a:rPr lang="en-US" sz="1400" i="1" dirty="0"/>
              <a:t>A</a:t>
            </a:r>
            <a:r>
              <a:rPr lang="en-US" sz="1400" dirty="0"/>
              <a:t> ⋃</a:t>
            </a:r>
            <a:r>
              <a:rPr lang="en-US" sz="1400" i="1" dirty="0"/>
              <a:t> B</a:t>
            </a:r>
            <a:r>
              <a:rPr lang="en-US" sz="1400" dirty="0"/>
              <a:t>, </a:t>
            </a:r>
            <a:r>
              <a:rPr lang="en-US" sz="1400" i="1" dirty="0"/>
              <a:t>A </a:t>
            </a:r>
            <a:r>
              <a:rPr lang="en-US" sz="1400" dirty="0"/>
              <a:t>⋂</a:t>
            </a:r>
            <a:r>
              <a:rPr lang="en-US" sz="1400" i="1" dirty="0"/>
              <a:t> B</a:t>
            </a:r>
            <a:r>
              <a:rPr lang="en-US" sz="1400" dirty="0"/>
              <a:t>?</a:t>
            </a:r>
          </a:p>
          <a:p>
            <a:pPr marL="0" indent="0" fontAlgn="base">
              <a:buNone/>
            </a:pPr>
            <a:r>
              <a:rPr lang="en-US" sz="1400" b="1" dirty="0"/>
              <a:t>Answers</a:t>
            </a:r>
          </a:p>
          <a:p>
            <a:pPr marL="0" indent="0" fontAlgn="base">
              <a:buNone/>
            </a:pPr>
            <a:r>
              <a:rPr lang="en-US" sz="1400" dirty="0"/>
              <a:t>The cardinality of </a:t>
            </a:r>
            <a:r>
              <a:rPr lang="en-US" sz="1400" i="1" dirty="0"/>
              <a:t>B</a:t>
            </a:r>
            <a:r>
              <a:rPr lang="en-US" sz="1400" dirty="0"/>
              <a:t> is 4, since there are 4 elements in the set.</a:t>
            </a:r>
          </a:p>
          <a:p>
            <a:pPr marL="0" indent="0" fontAlgn="base">
              <a:buNone/>
            </a:pPr>
            <a:r>
              <a:rPr lang="en-US" sz="1400" dirty="0"/>
              <a:t>The cardinality of </a:t>
            </a:r>
            <a:r>
              <a:rPr lang="en-US" sz="1400" i="1" dirty="0"/>
              <a:t>A</a:t>
            </a:r>
            <a:r>
              <a:rPr lang="en-US" sz="1400" dirty="0"/>
              <a:t> ⋃</a:t>
            </a:r>
            <a:r>
              <a:rPr lang="en-US" sz="1400" i="1" dirty="0"/>
              <a:t> B</a:t>
            </a:r>
            <a:r>
              <a:rPr lang="en-US" sz="1400" dirty="0"/>
              <a:t> is 7, since </a:t>
            </a:r>
            <a:r>
              <a:rPr lang="en-US" sz="1400" i="1" dirty="0"/>
              <a:t>A</a:t>
            </a:r>
            <a:r>
              <a:rPr lang="en-US" sz="1400" dirty="0"/>
              <a:t> ⋃</a:t>
            </a:r>
            <a:r>
              <a:rPr lang="en-US" sz="1400" i="1" dirty="0"/>
              <a:t> B</a:t>
            </a:r>
            <a:r>
              <a:rPr lang="en-US" sz="1400" dirty="0"/>
              <a:t> = {1, 2, 3, 4, 5, 6, 8}, which contains 7 elements.</a:t>
            </a:r>
          </a:p>
          <a:p>
            <a:pPr marL="0" indent="0" fontAlgn="base">
              <a:buNone/>
            </a:pPr>
            <a:r>
              <a:rPr lang="en-US" sz="1400" dirty="0"/>
              <a:t>The cardinality of </a:t>
            </a:r>
            <a:r>
              <a:rPr lang="en-US" sz="1400" i="1" dirty="0"/>
              <a:t>A </a:t>
            </a:r>
            <a:r>
              <a:rPr lang="en-US" sz="1400" dirty="0"/>
              <a:t>⋂</a:t>
            </a:r>
            <a:r>
              <a:rPr lang="en-US" sz="1400" i="1" dirty="0"/>
              <a:t> B</a:t>
            </a:r>
            <a:r>
              <a:rPr lang="en-US" sz="1400" dirty="0"/>
              <a:t> is 3, since </a:t>
            </a:r>
            <a:r>
              <a:rPr lang="en-US" sz="1400" i="1" dirty="0"/>
              <a:t>A </a:t>
            </a:r>
            <a:r>
              <a:rPr lang="en-US" sz="1400" dirty="0"/>
              <a:t>⋂</a:t>
            </a:r>
            <a:r>
              <a:rPr lang="en-US" sz="1400" i="1" dirty="0"/>
              <a:t> B</a:t>
            </a:r>
            <a:r>
              <a:rPr lang="en-US" sz="1400" dirty="0"/>
              <a:t> = {2, 4, 6}, which contains 3 elements</a:t>
            </a:r>
            <a:r>
              <a:rPr lang="en-US" sz="1400" dirty="0" smtClean="0"/>
              <a:t>.</a:t>
            </a:r>
          </a:p>
          <a:p>
            <a:pPr marL="0" indent="0" fontAlgn="base">
              <a:buNone/>
            </a:pPr>
            <a:endParaRPr lang="en-US" sz="1400" dirty="0"/>
          </a:p>
          <a:p>
            <a:pPr marL="0" indent="0" fontAlgn="base">
              <a:buNone/>
            </a:pPr>
            <a:r>
              <a:rPr lang="en-US" sz="1400" dirty="0"/>
              <a:t>What is the cardinality of </a:t>
            </a:r>
            <a:r>
              <a:rPr lang="en-US" sz="1400" i="1" dirty="0"/>
              <a:t>P</a:t>
            </a:r>
            <a:r>
              <a:rPr lang="en-US" sz="1400" dirty="0"/>
              <a:t> = the set of English names for the months of the year?</a:t>
            </a:r>
          </a:p>
          <a:p>
            <a:pPr marL="0" indent="0" fontAlgn="base">
              <a:buNone/>
            </a:pPr>
            <a:r>
              <a:rPr lang="en-US" sz="1400" b="1" dirty="0"/>
              <a:t>Answers</a:t>
            </a:r>
          </a:p>
          <a:p>
            <a:pPr marL="0" indent="0" fontAlgn="base">
              <a:buNone/>
            </a:pPr>
            <a:r>
              <a:rPr lang="en-US" sz="1400" dirty="0"/>
              <a:t>The cardinality of this set is 12, since there are 12 months in the year.</a:t>
            </a:r>
          </a:p>
          <a:p>
            <a:pPr marL="0" indent="0" fontAlgn="base">
              <a:buNone/>
            </a:pPr>
            <a:endParaRPr lang="en-US" sz="1400" dirty="0"/>
          </a:p>
        </p:txBody>
      </p:sp>
    </p:spTree>
    <p:extLst>
      <p:ext uri="{BB962C8B-B14F-4D97-AF65-F5344CB8AC3E}">
        <p14:creationId xmlns:p14="http://schemas.microsoft.com/office/powerpoint/2010/main" val="22558043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264" y="-1170377"/>
            <a:ext cx="10515600" cy="1325563"/>
          </a:xfrm>
        </p:spPr>
        <p:txBody>
          <a:bodyPr/>
          <a:lstStyle/>
          <a:p>
            <a:endParaRPr lang="en-IN" dirty="0"/>
          </a:p>
        </p:txBody>
      </p:sp>
      <p:sp>
        <p:nvSpPr>
          <p:cNvPr id="3" name="Content Placeholder 2"/>
          <p:cNvSpPr>
            <a:spLocks noGrp="1"/>
          </p:cNvSpPr>
          <p:nvPr>
            <p:ph idx="1"/>
          </p:nvPr>
        </p:nvSpPr>
        <p:spPr>
          <a:xfrm>
            <a:off x="251604" y="505783"/>
            <a:ext cx="10515600" cy="4351338"/>
          </a:xfrm>
        </p:spPr>
        <p:txBody>
          <a:bodyPr>
            <a:normAutofit/>
          </a:bodyPr>
          <a:lstStyle/>
          <a:p>
            <a:pPr marL="0" indent="0" fontAlgn="base">
              <a:buNone/>
            </a:pPr>
            <a:r>
              <a:rPr lang="pt-BR" sz="1400" b="1" cap="all" dirty="0"/>
              <a:t>CARDINALITY PROPERTIES</a:t>
            </a:r>
          </a:p>
          <a:p>
            <a:pPr marL="0" indent="0" fontAlgn="base">
              <a:buNone/>
            </a:pPr>
            <a:r>
              <a:rPr lang="pt-BR" sz="1400" dirty="0"/>
              <a:t>n(</a:t>
            </a:r>
            <a:r>
              <a:rPr lang="pt-BR" sz="1400" i="1" dirty="0"/>
              <a:t>A</a:t>
            </a:r>
            <a:r>
              <a:rPr lang="pt-BR" sz="1400" dirty="0"/>
              <a:t> ⋃ </a:t>
            </a:r>
            <a:r>
              <a:rPr lang="pt-BR" sz="1400" i="1" dirty="0"/>
              <a:t>B</a:t>
            </a:r>
            <a:r>
              <a:rPr lang="pt-BR" sz="1400" dirty="0"/>
              <a:t>) = n(</a:t>
            </a:r>
            <a:r>
              <a:rPr lang="pt-BR" sz="1400" i="1" dirty="0"/>
              <a:t>A</a:t>
            </a:r>
            <a:r>
              <a:rPr lang="pt-BR" sz="1400" dirty="0"/>
              <a:t>) + n(</a:t>
            </a:r>
            <a:r>
              <a:rPr lang="pt-BR" sz="1400" i="1" dirty="0"/>
              <a:t>B</a:t>
            </a:r>
            <a:r>
              <a:rPr lang="pt-BR" sz="1400" dirty="0"/>
              <a:t>) – n(</a:t>
            </a:r>
            <a:r>
              <a:rPr lang="pt-BR" sz="1400" i="1" dirty="0"/>
              <a:t>A</a:t>
            </a:r>
            <a:r>
              <a:rPr lang="pt-BR" sz="1400" dirty="0"/>
              <a:t> ⋂ </a:t>
            </a:r>
            <a:r>
              <a:rPr lang="pt-BR" sz="1400" i="1" dirty="0"/>
              <a:t>B</a:t>
            </a:r>
            <a:r>
              <a:rPr lang="pt-BR" sz="1400" dirty="0"/>
              <a:t>)</a:t>
            </a:r>
          </a:p>
          <a:p>
            <a:pPr marL="0" indent="0" fontAlgn="base">
              <a:buNone/>
            </a:pPr>
            <a:r>
              <a:rPr lang="pt-BR" sz="1400" dirty="0"/>
              <a:t>n(</a:t>
            </a:r>
            <a:r>
              <a:rPr lang="pt-BR" sz="1400" i="1" dirty="0"/>
              <a:t>Ac</a:t>
            </a:r>
            <a:r>
              <a:rPr lang="pt-BR" sz="1400" dirty="0"/>
              <a:t>) = n(</a:t>
            </a:r>
            <a:r>
              <a:rPr lang="pt-BR" sz="1400" i="1" dirty="0"/>
              <a:t>U</a:t>
            </a:r>
            <a:r>
              <a:rPr lang="pt-BR" sz="1400" dirty="0"/>
              <a:t>) – n(</a:t>
            </a:r>
            <a:r>
              <a:rPr lang="pt-BR" sz="1400" i="1" dirty="0"/>
              <a:t>A</a:t>
            </a:r>
            <a:r>
              <a:rPr lang="pt-BR" sz="1400" dirty="0" smtClean="0"/>
              <a:t>)</a:t>
            </a:r>
          </a:p>
          <a:p>
            <a:pPr marL="0" indent="0" fontAlgn="base">
              <a:buNone/>
            </a:pPr>
            <a:endParaRPr lang="pt-BR" sz="1400" dirty="0"/>
          </a:p>
          <a:p>
            <a:pPr marL="0" indent="0" fontAlgn="base">
              <a:buNone/>
            </a:pPr>
            <a:endParaRPr lang="pt-BR" sz="1400" dirty="0"/>
          </a:p>
        </p:txBody>
      </p:sp>
      <p:graphicFrame>
        <p:nvGraphicFramePr>
          <p:cNvPr id="4" name="Table 3"/>
          <p:cNvGraphicFramePr>
            <a:graphicFrameLocks noGrp="1"/>
          </p:cNvGraphicFramePr>
          <p:nvPr>
            <p:extLst/>
          </p:nvPr>
        </p:nvGraphicFramePr>
        <p:xfrm>
          <a:off x="467264" y="3561798"/>
          <a:ext cx="6769608" cy="1645920"/>
        </p:xfrm>
        <a:graphic>
          <a:graphicData uri="http://schemas.openxmlformats.org/drawingml/2006/table">
            <a:tbl>
              <a:tblPr/>
              <a:tblGrid>
                <a:gridCol w="3384804"/>
                <a:gridCol w="3384804"/>
              </a:tblGrid>
              <a:tr h="0">
                <a:tc>
                  <a:txBody>
                    <a:bodyPr/>
                    <a:lstStyle/>
                    <a:p>
                      <a:pPr algn="l" fontAlgn="ctr"/>
                      <a:r>
                        <a:rPr lang="en-US" dirty="0">
                          <a:effectLst/>
                          <a:latin typeface="proxima-nova"/>
                        </a:rPr>
                        <a:t>21 were taking a SS course</a:t>
                      </a:r>
                    </a:p>
                  </a:txBody>
                  <a:tcPr marT="68580" marB="68580" anchor="ctr">
                    <a:lnL>
                      <a:noFill/>
                    </a:lnL>
                    <a:lnR>
                      <a:noFill/>
                    </a:lnR>
                    <a:lnT>
                      <a:noFill/>
                    </a:lnT>
                    <a:lnB>
                      <a:noFill/>
                    </a:lnB>
                    <a:solidFill>
                      <a:srgbClr val="FFFFFF"/>
                    </a:solidFill>
                  </a:tcPr>
                </a:tc>
                <a:tc>
                  <a:txBody>
                    <a:bodyPr/>
                    <a:lstStyle/>
                    <a:p>
                      <a:pPr algn="l" fontAlgn="ctr"/>
                      <a:r>
                        <a:rPr lang="en-US">
                          <a:effectLst/>
                          <a:latin typeface="proxima-nova"/>
                        </a:rPr>
                        <a:t>26 were taking a HM course</a:t>
                      </a:r>
                    </a:p>
                  </a:txBody>
                  <a:tcPr marT="68580" marB="68580" anchor="ctr">
                    <a:lnL>
                      <a:noFill/>
                    </a:lnL>
                    <a:lnR>
                      <a:noFill/>
                    </a:lnR>
                    <a:lnT>
                      <a:noFill/>
                    </a:lnT>
                    <a:lnB>
                      <a:noFill/>
                    </a:lnB>
                    <a:solidFill>
                      <a:srgbClr val="FFFFFF"/>
                    </a:solidFill>
                  </a:tcPr>
                </a:tc>
              </a:tr>
              <a:tr h="0">
                <a:tc>
                  <a:txBody>
                    <a:bodyPr/>
                    <a:lstStyle/>
                    <a:p>
                      <a:pPr algn="l" fontAlgn="ctr"/>
                      <a:r>
                        <a:rPr lang="en-US">
                          <a:effectLst/>
                          <a:latin typeface="proxima-nova"/>
                        </a:rPr>
                        <a:t>19 were taking a NS course</a:t>
                      </a:r>
                    </a:p>
                  </a:txBody>
                  <a:tcPr marT="68580" marB="68580" anchor="ctr">
                    <a:lnL>
                      <a:noFill/>
                    </a:lnL>
                    <a:lnR>
                      <a:noFill/>
                    </a:lnR>
                    <a:lnT>
                      <a:noFill/>
                    </a:lnT>
                    <a:lnB>
                      <a:noFill/>
                    </a:lnB>
                    <a:solidFill>
                      <a:srgbClr val="F9F9F9"/>
                    </a:solidFill>
                  </a:tcPr>
                </a:tc>
                <a:tc>
                  <a:txBody>
                    <a:bodyPr/>
                    <a:lstStyle/>
                    <a:p>
                      <a:pPr algn="l" fontAlgn="ctr"/>
                      <a:r>
                        <a:rPr lang="en-US">
                          <a:effectLst/>
                          <a:latin typeface="proxima-nova"/>
                        </a:rPr>
                        <a:t>9 were taking SS and HM</a:t>
                      </a:r>
                    </a:p>
                  </a:txBody>
                  <a:tcPr marT="68580" marB="68580" anchor="ctr">
                    <a:lnL>
                      <a:noFill/>
                    </a:lnL>
                    <a:lnR>
                      <a:noFill/>
                    </a:lnR>
                    <a:lnT>
                      <a:noFill/>
                    </a:lnT>
                    <a:lnB>
                      <a:noFill/>
                    </a:lnB>
                    <a:solidFill>
                      <a:srgbClr val="F9F9F9"/>
                    </a:solidFill>
                  </a:tcPr>
                </a:tc>
              </a:tr>
              <a:tr h="0">
                <a:tc>
                  <a:txBody>
                    <a:bodyPr/>
                    <a:lstStyle/>
                    <a:p>
                      <a:pPr algn="l" fontAlgn="ctr"/>
                      <a:r>
                        <a:rPr lang="en-US">
                          <a:effectLst/>
                          <a:latin typeface="proxima-nova"/>
                        </a:rPr>
                        <a:t>7 were taking SS and NS</a:t>
                      </a:r>
                    </a:p>
                  </a:txBody>
                  <a:tcPr marT="68580" marB="68580" anchor="ctr">
                    <a:lnL>
                      <a:noFill/>
                    </a:lnL>
                    <a:lnR>
                      <a:noFill/>
                    </a:lnR>
                    <a:lnT>
                      <a:noFill/>
                    </a:lnT>
                    <a:lnB>
                      <a:noFill/>
                    </a:lnB>
                    <a:solidFill>
                      <a:srgbClr val="FFFFFF"/>
                    </a:solidFill>
                  </a:tcPr>
                </a:tc>
                <a:tc>
                  <a:txBody>
                    <a:bodyPr/>
                    <a:lstStyle/>
                    <a:p>
                      <a:pPr algn="l" fontAlgn="ctr"/>
                      <a:r>
                        <a:rPr lang="en-US">
                          <a:effectLst/>
                          <a:latin typeface="proxima-nova"/>
                        </a:rPr>
                        <a:t>10 were taking HM and NS</a:t>
                      </a:r>
                    </a:p>
                  </a:txBody>
                  <a:tcPr marT="68580" marB="68580" anchor="ctr">
                    <a:lnL>
                      <a:noFill/>
                    </a:lnL>
                    <a:lnR>
                      <a:noFill/>
                    </a:lnR>
                    <a:lnT>
                      <a:noFill/>
                    </a:lnT>
                    <a:lnB>
                      <a:noFill/>
                    </a:lnB>
                    <a:solidFill>
                      <a:srgbClr val="FFFFFF"/>
                    </a:solidFill>
                  </a:tcPr>
                </a:tc>
              </a:tr>
              <a:tr h="0">
                <a:tc>
                  <a:txBody>
                    <a:bodyPr/>
                    <a:lstStyle/>
                    <a:p>
                      <a:pPr algn="l" fontAlgn="ctr"/>
                      <a:r>
                        <a:rPr lang="en-US">
                          <a:effectLst/>
                          <a:latin typeface="proxima-nova"/>
                        </a:rPr>
                        <a:t>3 were taking all three</a:t>
                      </a:r>
                    </a:p>
                  </a:txBody>
                  <a:tcPr marT="68580" marB="68580" anchor="ctr">
                    <a:lnL>
                      <a:noFill/>
                    </a:lnL>
                    <a:lnR>
                      <a:noFill/>
                    </a:lnR>
                    <a:lnT>
                      <a:noFill/>
                    </a:lnT>
                    <a:lnB>
                      <a:noFill/>
                    </a:lnB>
                    <a:solidFill>
                      <a:srgbClr val="F9F9F9"/>
                    </a:solidFill>
                  </a:tcPr>
                </a:tc>
                <a:tc>
                  <a:txBody>
                    <a:bodyPr/>
                    <a:lstStyle/>
                    <a:p>
                      <a:pPr algn="l" fontAlgn="ctr"/>
                      <a:r>
                        <a:rPr lang="en-IN" dirty="0">
                          <a:effectLst/>
                          <a:latin typeface="proxima-nova"/>
                        </a:rPr>
                        <a:t>7 were taking none</a:t>
                      </a:r>
                    </a:p>
                  </a:txBody>
                  <a:tcPr marT="68580" marB="68580" anchor="ctr">
                    <a:lnL>
                      <a:noFill/>
                    </a:lnL>
                    <a:lnR>
                      <a:noFill/>
                    </a:lnR>
                    <a:lnT>
                      <a:noFill/>
                    </a:lnT>
                    <a:lnB>
                      <a:noFill/>
                    </a:lnB>
                    <a:solidFill>
                      <a:srgbClr val="F9F9F9"/>
                    </a:solidFill>
                  </a:tcPr>
                </a:tc>
              </a:tr>
            </a:tbl>
          </a:graphicData>
        </a:graphic>
      </p:graphicFrame>
      <p:sp>
        <p:nvSpPr>
          <p:cNvPr id="5" name="Rectangle 1"/>
          <p:cNvSpPr>
            <a:spLocks noChangeArrowheads="1"/>
          </p:cNvSpPr>
          <p:nvPr/>
        </p:nvSpPr>
        <p:spPr bwMode="auto">
          <a:xfrm>
            <a:off x="251604" y="2656069"/>
            <a:ext cx="8584401"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73D3F"/>
                </a:solidFill>
                <a:effectLst/>
                <a:latin typeface="proxima-nova"/>
              </a:rPr>
              <a:t>Fifty students were surveyed, and asked if they were taking a social science (SS),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73D3F"/>
                </a:solidFill>
                <a:effectLst/>
                <a:latin typeface="proxima-nova"/>
              </a:rPr>
              <a:t>humanities (HM) or a natural science (NS) course the next quarter.</a:t>
            </a:r>
            <a:endParaRPr lang="en-US" altLang="en-US" dirty="0">
              <a:solidFill>
                <a:srgbClr val="373D3F"/>
              </a:solidFill>
              <a:latin typeface="proxima-nov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373D3F"/>
              </a:solidFill>
              <a:effectLst/>
              <a:latin typeface="proxima-nov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373D3F"/>
              </a:solidFill>
              <a:latin typeface="proxima-nov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373D3F"/>
              </a:solidFill>
              <a:effectLst/>
              <a:latin typeface="proxima-nov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373D3F"/>
              </a:solidFill>
              <a:latin typeface="proxima-nov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373D3F"/>
              </a:solidFill>
              <a:effectLst/>
              <a:latin typeface="proxima-nov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373D3F"/>
              </a:solidFill>
              <a:latin typeface="proxima-nov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73D3F"/>
                </a:solidFill>
                <a:effectLst/>
                <a:latin typeface="proxima-nova"/>
              </a:rPr>
              <a:t> </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73D3F"/>
                </a:solidFill>
                <a:effectLst/>
                <a:latin typeface="proxima-nova"/>
              </a:rPr>
              <a:t>How many students are only taking a SS course?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27" name="Ink 26"/>
              <p14:cNvContentPartPr/>
              <p14:nvPr/>
            </p14:nvContentPartPr>
            <p14:xfrm>
              <a:off x="7862665" y="3490098"/>
              <a:ext cx="1440" cy="15120"/>
            </p14:xfrm>
          </p:contentPart>
        </mc:Choice>
        <mc:Fallback xmlns="">
          <p:pic>
            <p:nvPicPr>
              <p:cNvPr id="27" name="Ink 26"/>
              <p:cNvPicPr/>
              <p:nvPr/>
            </p:nvPicPr>
            <p:blipFill>
              <a:blip r:embed="rId3"/>
              <a:stretch>
                <a:fillRect/>
              </a:stretch>
            </p:blipFill>
            <p:spPr>
              <a:xfrm>
                <a:off x="7855825" y="3483258"/>
                <a:ext cx="15120" cy="28440"/>
              </a:xfrm>
              <a:prstGeom prst="rect">
                <a:avLst/>
              </a:prstGeom>
            </p:spPr>
          </p:pic>
        </mc:Fallback>
      </mc:AlternateContent>
    </p:spTree>
    <p:extLst>
      <p:ext uri="{BB962C8B-B14F-4D97-AF65-F5344CB8AC3E}">
        <p14:creationId xmlns:p14="http://schemas.microsoft.com/office/powerpoint/2010/main" val="15102736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293298"/>
            <a:ext cx="10515600" cy="71827"/>
          </a:xfrm>
        </p:spPr>
        <p:txBody>
          <a:bodyPr>
            <a:normAutofit fontScale="90000"/>
          </a:bodyPr>
          <a:lstStyle/>
          <a:p>
            <a:endParaRPr lang="en-IN" dirty="0"/>
          </a:p>
        </p:txBody>
      </p:sp>
      <p:sp>
        <p:nvSpPr>
          <p:cNvPr id="3" name="Content Placeholder 2"/>
          <p:cNvSpPr>
            <a:spLocks noGrp="1"/>
          </p:cNvSpPr>
          <p:nvPr>
            <p:ph idx="1"/>
          </p:nvPr>
        </p:nvSpPr>
        <p:spPr>
          <a:xfrm>
            <a:off x="208471" y="365125"/>
            <a:ext cx="10515600" cy="4351338"/>
          </a:xfrm>
        </p:spPr>
        <p:txBody>
          <a:bodyPr>
            <a:normAutofit/>
          </a:bodyPr>
          <a:lstStyle/>
          <a:p>
            <a:pPr marL="0" indent="0" fontAlgn="base">
              <a:buNone/>
            </a:pPr>
            <a:r>
              <a:rPr lang="en-US" sz="1400" dirty="0"/>
              <a:t>It might help to look at a Venn diagram. From the given data, we know that there are 3 students in region </a:t>
            </a:r>
            <a:r>
              <a:rPr lang="en-US" sz="1400" i="1" dirty="0"/>
              <a:t>e</a:t>
            </a:r>
            <a:r>
              <a:rPr lang="en-US" sz="1400" dirty="0"/>
              <a:t> and 7 students in region </a:t>
            </a:r>
            <a:r>
              <a:rPr lang="en-US" sz="1400" i="1" dirty="0"/>
              <a:t>h</a:t>
            </a:r>
            <a:r>
              <a:rPr lang="en-US" sz="1400" dirty="0"/>
              <a:t>.</a:t>
            </a:r>
          </a:p>
          <a:p>
            <a:pPr marL="0" indent="0" fontAlgn="base">
              <a:buNone/>
            </a:pPr>
            <a:r>
              <a:rPr lang="en-US" sz="1400" dirty="0"/>
              <a:t>Since 7 students were taking a SS and NS course, we know that n(</a:t>
            </a:r>
            <a:r>
              <a:rPr lang="en-US" sz="1400" i="1" dirty="0"/>
              <a:t>d</a:t>
            </a:r>
            <a:r>
              <a:rPr lang="en-US" sz="1400" dirty="0"/>
              <a:t>) + n(</a:t>
            </a:r>
            <a:r>
              <a:rPr lang="en-US" sz="1400" i="1" dirty="0"/>
              <a:t>e</a:t>
            </a:r>
            <a:r>
              <a:rPr lang="en-US" sz="1400" dirty="0"/>
              <a:t>) = 7. Since we know there are 3 students in region 3, there must be 7 – 3 = 4 students in region </a:t>
            </a:r>
            <a:r>
              <a:rPr lang="en-US" sz="1400" i="1" dirty="0"/>
              <a:t>d</a:t>
            </a:r>
            <a:r>
              <a:rPr lang="en-US" sz="1400" dirty="0"/>
              <a:t>.</a:t>
            </a:r>
          </a:p>
          <a:p>
            <a:pPr marL="0" indent="0" fontAlgn="base">
              <a:buNone/>
            </a:pPr>
            <a:r>
              <a:rPr lang="en-US" sz="1400" dirty="0"/>
              <a:t>Similarly, since there are 10 students taking HM and NS, which includes regions </a:t>
            </a:r>
            <a:r>
              <a:rPr lang="en-US" sz="1400" i="1" dirty="0"/>
              <a:t>e</a:t>
            </a:r>
            <a:r>
              <a:rPr lang="en-US" sz="1400" dirty="0"/>
              <a:t> and </a:t>
            </a:r>
            <a:r>
              <a:rPr lang="en-US" sz="1400" i="1" dirty="0"/>
              <a:t>f</a:t>
            </a:r>
            <a:r>
              <a:rPr lang="en-US" sz="1400" dirty="0"/>
              <a:t>, there must be 10 – 3 = 7 students in region </a:t>
            </a:r>
            <a:r>
              <a:rPr lang="en-US" sz="1400" i="1" dirty="0"/>
              <a:t>f</a:t>
            </a:r>
            <a:r>
              <a:rPr lang="en-US" sz="1400" dirty="0"/>
              <a:t>.</a:t>
            </a:r>
          </a:p>
          <a:p>
            <a:pPr marL="0" indent="0" fontAlgn="base">
              <a:buNone/>
            </a:pPr>
            <a:r>
              <a:rPr lang="en-US" sz="1400" dirty="0"/>
              <a:t>Since 9 students were taking SS and HM, there must be 9 – 3 = 6 students in region </a:t>
            </a:r>
            <a:r>
              <a:rPr lang="en-US" sz="1400" i="1" dirty="0"/>
              <a:t>b</a:t>
            </a:r>
            <a:r>
              <a:rPr lang="en-US" sz="1400" dirty="0"/>
              <a:t>.</a:t>
            </a:r>
          </a:p>
          <a:p>
            <a:pPr marL="0" indent="0" fontAlgn="base">
              <a:buNone/>
            </a:pPr>
            <a:r>
              <a:rPr lang="en-US" sz="1400" dirty="0"/>
              <a:t>Now, we know that 21 students were taking a SS course. This includes students from regions </a:t>
            </a:r>
            <a:r>
              <a:rPr lang="en-US" sz="1400" i="1" dirty="0"/>
              <a:t>a, b, d, </a:t>
            </a:r>
            <a:r>
              <a:rPr lang="en-US" sz="1400" dirty="0"/>
              <a:t>and </a:t>
            </a:r>
            <a:r>
              <a:rPr lang="en-US" sz="1400" i="1" dirty="0"/>
              <a:t>e</a:t>
            </a:r>
            <a:r>
              <a:rPr lang="en-US" sz="1400" dirty="0"/>
              <a:t>. Since we know the number of students in all but region </a:t>
            </a:r>
            <a:r>
              <a:rPr lang="en-US" sz="1400" i="1" dirty="0"/>
              <a:t>a</a:t>
            </a:r>
            <a:r>
              <a:rPr lang="en-US" sz="1400" dirty="0"/>
              <a:t>, we can determine that 21 – 6 – 4 – 3 = 8 students are in region </a:t>
            </a:r>
            <a:r>
              <a:rPr lang="en-US" sz="1400" i="1" dirty="0"/>
              <a:t>a</a:t>
            </a:r>
            <a:r>
              <a:rPr lang="en-US" sz="1400" dirty="0"/>
              <a:t>.</a:t>
            </a:r>
          </a:p>
          <a:p>
            <a:pPr marL="0" indent="0" fontAlgn="base">
              <a:buNone/>
            </a:pPr>
            <a:r>
              <a:rPr lang="en-US" sz="1400" dirty="0"/>
              <a:t>8 students are taking only a SS course.</a:t>
            </a:r>
          </a:p>
        </p:txBody>
      </p:sp>
      <p:pic>
        <p:nvPicPr>
          <p:cNvPr id="4" name="Picture 3"/>
          <p:cNvPicPr>
            <a:picLocks noChangeAspect="1"/>
          </p:cNvPicPr>
          <p:nvPr/>
        </p:nvPicPr>
        <p:blipFill>
          <a:blip r:embed="rId2"/>
          <a:stretch>
            <a:fillRect/>
          </a:stretch>
        </p:blipFill>
        <p:spPr>
          <a:xfrm>
            <a:off x="7177177" y="2768720"/>
            <a:ext cx="3962400" cy="3390900"/>
          </a:xfrm>
          <a:prstGeom prst="rect">
            <a:avLst/>
          </a:prstGeom>
        </p:spPr>
      </p:pic>
    </p:spTree>
    <p:extLst>
      <p:ext uri="{BB962C8B-B14F-4D97-AF65-F5344CB8AC3E}">
        <p14:creationId xmlns:p14="http://schemas.microsoft.com/office/powerpoint/2010/main" val="41356949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618286"/>
          </a:xfrm>
        </p:spPr>
        <p:txBody>
          <a:bodyPr>
            <a:normAutofit/>
          </a:bodyPr>
          <a:lstStyle/>
          <a:p>
            <a:r>
              <a:rPr lang="en-US" sz="2400" b="1" dirty="0" smtClean="0"/>
              <a:t> </a:t>
            </a:r>
            <a:endParaRPr lang="en-IN" sz="2400" b="1" dirty="0"/>
          </a:p>
        </p:txBody>
      </p:sp>
      <p:sp>
        <p:nvSpPr>
          <p:cNvPr id="8" name="Rectangle 1"/>
          <p:cNvSpPr>
            <a:spLocks noGrp="1" noChangeArrowheads="1"/>
          </p:cNvSpPr>
          <p:nvPr>
            <p:ph idx="1"/>
          </p:nvPr>
        </p:nvSpPr>
        <p:spPr bwMode="auto">
          <a:xfrm>
            <a:off x="128460" y="1596774"/>
            <a:ext cx="11085879" cy="3557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FF0000"/>
                </a:solidFill>
                <a:effectLst/>
                <a:latin typeface="+mn-lt"/>
                <a:cs typeface="Arial" panose="020B0604020202020204" pitchFamily="34" charset="0"/>
              </a:rPr>
              <a:t>Set – Definition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rgbClr val="FF0000"/>
              </a:solidFill>
              <a:effectLst/>
              <a:latin typeface="+mn-lt"/>
              <a:cs typeface="Arial" panose="020B0604020202020204" pitchFamily="34" charset="0"/>
            </a:endParaRPr>
          </a:p>
          <a:p>
            <a:pPr marL="0" lvl="0" indent="0" algn="just">
              <a:lnSpc>
                <a:spcPct val="100000"/>
              </a:lnSpc>
              <a:buNone/>
            </a:pPr>
            <a:r>
              <a:rPr lang="en-US" sz="1400" dirty="0">
                <a:latin typeface="+mn-lt"/>
              </a:rPr>
              <a:t> A set is a well-defined collection of objects</a:t>
            </a:r>
            <a:r>
              <a:rPr lang="en-US" sz="1400" dirty="0" smtClean="0">
                <a:latin typeface="+mn-lt"/>
              </a:rPr>
              <a:t>.</a:t>
            </a:r>
            <a:r>
              <a:rPr kumimoji="0" lang="en-US" altLang="en-US" sz="1400" b="0" i="0" u="none" strike="noStrike" cap="none" normalizeH="0" baseline="0" dirty="0" smtClean="0">
                <a:ln>
                  <a:noFill/>
                </a:ln>
                <a:solidFill>
                  <a:srgbClr val="000000"/>
                </a:solidFill>
                <a:effectLst/>
                <a:latin typeface="+mn-lt"/>
                <a:cs typeface="Arial" panose="020B0604020202020204" pitchFamily="34" charset="0"/>
              </a:rPr>
              <a:t> A set can be written explicitly by listing its elements using set bracket. If the order of the elements is changed or any element of a set is repeated, it does not make any changes in the set.</a:t>
            </a:r>
            <a:endParaRPr kumimoji="0" lang="en-US" altLang="en-US" sz="1400" b="0" i="0" u="none" strike="noStrike" cap="none" normalizeH="0" baseline="0" dirty="0" smtClean="0">
              <a:ln>
                <a:noFill/>
              </a:ln>
              <a:solidFill>
                <a:schemeClr val="tx1"/>
              </a:solidFill>
              <a:effectLst/>
              <a:latin typeface="+mn-lt"/>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mn-lt"/>
                <a:cs typeface="Arial" panose="020B0604020202020204" pitchFamily="34" charset="0"/>
              </a:rPr>
              <a:t>Some Example of Sets: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mn-lt"/>
              <a:cs typeface="Arial" panose="020B0604020202020204" pitchFamily="34" charset="0"/>
            </a:endParaRPr>
          </a:p>
          <a:p>
            <a:r>
              <a:rPr lang="en-US" sz="1400" dirty="0">
                <a:latin typeface="+mn-lt"/>
              </a:rPr>
              <a:t>a set of chairs,</a:t>
            </a:r>
          </a:p>
          <a:p>
            <a:r>
              <a:rPr lang="en-US" sz="1400" dirty="0">
                <a:latin typeface="+mn-lt"/>
              </a:rPr>
              <a:t>the set of </a:t>
            </a:r>
            <a:r>
              <a:rPr lang="en-US" sz="1400" dirty="0" smtClean="0">
                <a:latin typeface="+mn-lt"/>
              </a:rPr>
              <a:t>person in a village,</a:t>
            </a:r>
            <a:endParaRPr lang="en-US" sz="1400" dirty="0">
              <a:latin typeface="+mn-lt"/>
            </a:endParaRPr>
          </a:p>
          <a:p>
            <a:r>
              <a:rPr lang="en-US" sz="1400" dirty="0">
                <a:latin typeface="+mn-lt"/>
              </a:rPr>
              <a:t>the set of integers,</a:t>
            </a:r>
          </a:p>
          <a:p>
            <a:r>
              <a:rPr lang="en-US" sz="1400" dirty="0">
                <a:latin typeface="+mn-lt"/>
              </a:rPr>
              <a:t>the set of natural numbers less than 10</a:t>
            </a:r>
            <a:r>
              <a:rPr lang="en-US" sz="1400" dirty="0" smtClean="0">
                <a:latin typeface="+mn-lt"/>
              </a:rPr>
              <a:t>,</a:t>
            </a:r>
          </a:p>
          <a:p>
            <a:endParaRPr lang="en-US" sz="1400" dirty="0">
              <a:latin typeface="+mn-lt"/>
            </a:endParaRPr>
          </a:p>
          <a:p>
            <a:endParaRPr lang="en-US" sz="1400" dirty="0" smtClean="0">
              <a:latin typeface="+mn-lt"/>
            </a:endParaRPr>
          </a:p>
          <a:p>
            <a:endParaRPr lang="en-US" sz="1400" dirty="0">
              <a:latin typeface="+mn-lt"/>
            </a:endParaRPr>
          </a:p>
          <a:p>
            <a:pPr marL="0" lvl="0" indent="0" algn="just">
              <a:lnSpc>
                <a:spcPct val="100000"/>
              </a:lnSpc>
              <a:buNone/>
            </a:pPr>
            <a:r>
              <a:rPr lang="en-US" altLang="en-US" sz="1400" dirty="0">
                <a:solidFill>
                  <a:srgbClr val="FF0000"/>
                </a:solidFill>
                <a:latin typeface="+mn-lt"/>
                <a:cs typeface="Arial" panose="020B0604020202020204" pitchFamily="34" charset="0"/>
              </a:rPr>
              <a:t>Elements of a Set</a:t>
            </a:r>
          </a:p>
          <a:p>
            <a:pPr marL="0" lvl="0" indent="0" algn="just">
              <a:lnSpc>
                <a:spcPct val="100000"/>
              </a:lnSpc>
              <a:buNone/>
            </a:pPr>
            <a:r>
              <a:rPr lang="en-US" altLang="en-US" sz="1400" dirty="0">
                <a:latin typeface="+mn-lt"/>
                <a:cs typeface="Arial" panose="020B0604020202020204" pitchFamily="34" charset="0"/>
              </a:rPr>
              <a:t>The items present in a set are called either elements or members of a set. The elements of a set are enclosed in curly brackets separated by commas. To denote that an element is contained in a set, the symbol '∈' is used. In the above example, 2 ∈ A. If an element is not a member of a set, then it is denoted using the symbol '∉'. Here, 3 ∉ A.</a:t>
            </a:r>
            <a:endParaRPr kumimoji="0" lang="en-US" altLang="en-US" sz="1400" b="0" i="0" u="none" strike="noStrike" cap="none" normalizeH="0" baseline="0" dirty="0" smtClean="0">
              <a:ln>
                <a:noFill/>
              </a:ln>
              <a:solidFill>
                <a:schemeClr val="tx1"/>
              </a:solidFill>
              <a:effectLst/>
              <a:latin typeface="+mn-lt"/>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3688200" y="835200"/>
              <a:ext cx="8319600" cy="3429360"/>
            </p14:xfrm>
          </p:contentPart>
        </mc:Choice>
        <mc:Fallback xmlns="">
          <p:pic>
            <p:nvPicPr>
              <p:cNvPr id="3" name="Ink 2"/>
              <p:cNvPicPr/>
              <p:nvPr/>
            </p:nvPicPr>
            <p:blipFill>
              <a:blip r:embed="rId3"/>
              <a:stretch>
                <a:fillRect/>
              </a:stretch>
            </p:blipFill>
            <p:spPr>
              <a:xfrm>
                <a:off x="3684600" y="831960"/>
                <a:ext cx="8326080" cy="34365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373680" y="186120"/>
              <a:ext cx="8793000" cy="6017400"/>
            </p14:xfrm>
          </p:contentPart>
        </mc:Choice>
        <mc:Fallback xmlns="">
          <p:pic>
            <p:nvPicPr>
              <p:cNvPr id="4" name="Ink 3"/>
              <p:cNvPicPr/>
              <p:nvPr/>
            </p:nvPicPr>
            <p:blipFill>
              <a:blip r:embed="rId5"/>
              <a:stretch>
                <a:fillRect/>
              </a:stretch>
            </p:blipFill>
            <p:spPr>
              <a:xfrm>
                <a:off x="369720" y="182160"/>
                <a:ext cx="8801280" cy="6027840"/>
              </a:xfrm>
              <a:prstGeom prst="rect">
                <a:avLst/>
              </a:prstGeom>
            </p:spPr>
          </p:pic>
        </mc:Fallback>
      </mc:AlternateContent>
    </p:spTree>
    <p:extLst>
      <p:ext uri="{BB962C8B-B14F-4D97-AF65-F5344CB8AC3E}">
        <p14:creationId xmlns:p14="http://schemas.microsoft.com/office/powerpoint/2010/main" val="33157204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61928"/>
          </a:xfrm>
        </p:spPr>
        <p:txBody>
          <a:bodyPr>
            <a:normAutofit fontScale="90000"/>
          </a:bodyPr>
          <a:lstStyle/>
          <a:p>
            <a:endParaRPr lang="en-IN" dirty="0"/>
          </a:p>
        </p:txBody>
      </p:sp>
      <p:sp>
        <p:nvSpPr>
          <p:cNvPr id="3" name="Content Placeholder 2"/>
          <p:cNvSpPr>
            <a:spLocks noGrp="1"/>
          </p:cNvSpPr>
          <p:nvPr>
            <p:ph idx="1"/>
          </p:nvPr>
        </p:nvSpPr>
        <p:spPr>
          <a:xfrm>
            <a:off x="1312985" y="4032494"/>
            <a:ext cx="10515600" cy="4351338"/>
          </a:xfrm>
        </p:spPr>
        <p:txBody>
          <a:bodyPr/>
          <a:lstStyle/>
          <a:p>
            <a:endParaRPr lang="en-IN" dirty="0"/>
          </a:p>
        </p:txBody>
      </p:sp>
      <p:sp>
        <p:nvSpPr>
          <p:cNvPr id="4" name="Rectangle 1"/>
          <p:cNvSpPr>
            <a:spLocks noChangeArrowheads="1"/>
          </p:cNvSpPr>
          <p:nvPr/>
        </p:nvSpPr>
        <p:spPr bwMode="auto">
          <a:xfrm>
            <a:off x="474785" y="727053"/>
            <a:ext cx="10837839" cy="3416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3805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73D3F"/>
                </a:solidFill>
                <a:effectLst/>
                <a:latin typeface="proxima-nova"/>
              </a:rPr>
              <a:t>A survey asks 200 people “What beverage do you drink in the morning”, and offers choices:</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373D3F"/>
                </a:solidFill>
                <a:effectLst/>
                <a:latin typeface="proxima-nova"/>
              </a:rPr>
              <a:t>Tea only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373D3F"/>
                </a:solidFill>
                <a:effectLst/>
                <a:latin typeface="proxima-nova"/>
              </a:rPr>
              <a:t>Coffee only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373D3F"/>
                </a:solidFill>
                <a:effectLst/>
                <a:latin typeface="proxima-nova"/>
              </a:rPr>
              <a:t>Both coffee and tea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smtClean="0">
              <a:ln>
                <a:noFill/>
              </a:ln>
              <a:solidFill>
                <a:srgbClr val="373D3F"/>
              </a:solidFill>
              <a:effectLst/>
              <a:latin typeface="proxima-nov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73D3F"/>
                </a:solidFill>
                <a:effectLst/>
                <a:latin typeface="proxima-nova"/>
              </a:rPr>
              <a:t>Suppose 20 report tea only, 80 report coffee only, 40 report both.   How many people drink tea in the morning?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73D3F"/>
                </a:solidFill>
                <a:effectLst/>
                <a:latin typeface="proxima-nova"/>
              </a:rPr>
              <a:t>How many people drink neither tea or coffee?</a:t>
            </a:r>
            <a:endParaRPr kumimoji="0" lang="en-US" altLang="en-US" sz="1400" b="1" i="0" u="none" strike="noStrike" cap="none" normalizeH="0" baseline="0" dirty="0" smtClean="0">
              <a:ln>
                <a:noFill/>
              </a:ln>
              <a:solidFill>
                <a:srgbClr val="373D3F"/>
              </a:solidFill>
              <a:effectLst/>
              <a:latin typeface="proxima-nov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373D3F"/>
                </a:solidFill>
                <a:effectLst/>
                <a:latin typeface="proxima-nova"/>
              </a:rPr>
              <a:t>Answers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73D3F"/>
                </a:solidFill>
                <a:effectLst/>
                <a:latin typeface="proxima-nov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73D3F"/>
                </a:solidFill>
                <a:effectLst/>
                <a:latin typeface="proxima-nova"/>
              </a:rPr>
              <a:t>This question can most easily be answered by creating a Venn diagram. We can see that we can find the people who drink tea by adding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73D3F"/>
                </a:solidFill>
                <a:effectLst/>
                <a:latin typeface="proxima-nova"/>
              </a:rPr>
              <a:t> those who drink only tea to those who drink both: 60 people. We can also see that those who drink neither are those not contained in the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73D3F"/>
                </a:solidFill>
                <a:effectLst/>
                <a:latin typeface="proxima-nova"/>
              </a:rPr>
              <a:t> any of the three other groupings, so we can count those by subtracting from the cardinality of the universal set, 200.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73D3F"/>
                </a:solidFill>
                <a:effectLst/>
                <a:latin typeface="proxima-nova"/>
              </a:rPr>
              <a:t>200 – 20 – 80 – 40 = 60 people who drink neither.</a:t>
            </a:r>
          </a:p>
        </p:txBody>
      </p:sp>
      <p:pic>
        <p:nvPicPr>
          <p:cNvPr id="3074" name="Picture 2" descr="Fig3_1_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8669" y="4673184"/>
            <a:ext cx="2381250" cy="1590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6473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264" y="-1170377"/>
            <a:ext cx="10515600" cy="1325563"/>
          </a:xfrm>
        </p:spPr>
        <p:txBody>
          <a:bodyPr/>
          <a:lstStyle/>
          <a:p>
            <a:endParaRPr lang="en-IN" dirty="0"/>
          </a:p>
        </p:txBody>
      </p:sp>
      <p:sp>
        <p:nvSpPr>
          <p:cNvPr id="3" name="Content Placeholder 2"/>
          <p:cNvSpPr>
            <a:spLocks noGrp="1"/>
          </p:cNvSpPr>
          <p:nvPr>
            <p:ph idx="1"/>
          </p:nvPr>
        </p:nvSpPr>
        <p:spPr>
          <a:xfrm>
            <a:off x="251604" y="505783"/>
            <a:ext cx="10515600" cy="4351338"/>
          </a:xfrm>
        </p:spPr>
        <p:txBody>
          <a:bodyPr>
            <a:normAutofit fontScale="55000" lnSpcReduction="20000"/>
          </a:bodyPr>
          <a:lstStyle/>
          <a:p>
            <a:pPr marL="0" indent="0" fontAlgn="base">
              <a:buNone/>
            </a:pPr>
            <a:r>
              <a:rPr lang="en-US" dirty="0"/>
              <a:t>A survey asks: “Which online services have you used in the last month?”</a:t>
            </a:r>
          </a:p>
          <a:p>
            <a:pPr marL="0" indent="0" fontAlgn="base">
              <a:buNone/>
            </a:pPr>
            <a:r>
              <a:rPr lang="en-US" dirty="0"/>
              <a:t>Twitter</a:t>
            </a:r>
          </a:p>
          <a:p>
            <a:pPr marL="0" indent="0" fontAlgn="base">
              <a:buNone/>
            </a:pPr>
            <a:r>
              <a:rPr lang="en-US" dirty="0"/>
              <a:t>Facebook</a:t>
            </a:r>
          </a:p>
          <a:p>
            <a:pPr marL="0" indent="0" fontAlgn="base">
              <a:buNone/>
            </a:pPr>
            <a:r>
              <a:rPr lang="en-US" dirty="0"/>
              <a:t>Have used both</a:t>
            </a:r>
          </a:p>
          <a:p>
            <a:pPr marL="0" indent="0" fontAlgn="base">
              <a:buNone/>
            </a:pPr>
            <a:r>
              <a:rPr lang="en-US" dirty="0"/>
              <a:t>The results show 40% of those surveyed have used Twitter, 70% have used Facebook, and 20% have used both. How many people have used neither Twitter or Facebook?</a:t>
            </a:r>
          </a:p>
          <a:p>
            <a:pPr marL="0" indent="0" fontAlgn="base">
              <a:buNone/>
            </a:pPr>
            <a:r>
              <a:rPr lang="en-US" b="1" dirty="0"/>
              <a:t>Answers</a:t>
            </a:r>
          </a:p>
          <a:p>
            <a:pPr marL="0" indent="0" fontAlgn="base">
              <a:buNone/>
            </a:pPr>
            <a:r>
              <a:rPr lang="en-US" dirty="0"/>
              <a:t>Let </a:t>
            </a:r>
            <a:r>
              <a:rPr lang="en-US" i="1" dirty="0"/>
              <a:t>T</a:t>
            </a:r>
            <a:r>
              <a:rPr lang="en-US" dirty="0"/>
              <a:t> be the set of all people who have used Twitter, and </a:t>
            </a:r>
            <a:r>
              <a:rPr lang="en-US" i="1" dirty="0"/>
              <a:t>F</a:t>
            </a:r>
            <a:r>
              <a:rPr lang="en-US" dirty="0"/>
              <a:t> be the set of all people who have used Facebook. Notice that while the cardinality of </a:t>
            </a:r>
            <a:r>
              <a:rPr lang="en-US" i="1" dirty="0"/>
              <a:t>F</a:t>
            </a:r>
            <a:r>
              <a:rPr lang="en-US" dirty="0"/>
              <a:t> is 70% and the cardinality of </a:t>
            </a:r>
            <a:r>
              <a:rPr lang="en-US" i="1" dirty="0"/>
              <a:t>T</a:t>
            </a:r>
            <a:r>
              <a:rPr lang="en-US" dirty="0"/>
              <a:t> is 40%, the cardinality of </a:t>
            </a:r>
            <a:r>
              <a:rPr lang="en-US" i="1" dirty="0"/>
              <a:t>F</a:t>
            </a:r>
            <a:r>
              <a:rPr lang="en-US" dirty="0"/>
              <a:t> ⋃ </a:t>
            </a:r>
            <a:r>
              <a:rPr lang="en-US" i="1" dirty="0"/>
              <a:t>T</a:t>
            </a:r>
            <a:r>
              <a:rPr lang="en-US" dirty="0"/>
              <a:t> is not simply 70% + 40%, since that would count those who use both services twice. To find the cardinality of </a:t>
            </a:r>
            <a:r>
              <a:rPr lang="en-US" i="1" dirty="0"/>
              <a:t>F</a:t>
            </a:r>
            <a:r>
              <a:rPr lang="en-US" dirty="0"/>
              <a:t> ⋃ </a:t>
            </a:r>
            <a:r>
              <a:rPr lang="en-US" i="1" dirty="0"/>
              <a:t>T</a:t>
            </a:r>
            <a:r>
              <a:rPr lang="en-US" dirty="0"/>
              <a:t>, we can add the cardinality of </a:t>
            </a:r>
            <a:r>
              <a:rPr lang="en-US" i="1" dirty="0"/>
              <a:t>F</a:t>
            </a:r>
            <a:r>
              <a:rPr lang="en-US" dirty="0"/>
              <a:t> and the cardinality of </a:t>
            </a:r>
            <a:r>
              <a:rPr lang="en-US" i="1" dirty="0"/>
              <a:t>T</a:t>
            </a:r>
            <a:r>
              <a:rPr lang="en-US" dirty="0"/>
              <a:t>, then subtract those in intersection that we’ve counted twice. In symbols,</a:t>
            </a:r>
          </a:p>
          <a:p>
            <a:pPr marL="0" indent="0" fontAlgn="base">
              <a:buNone/>
            </a:pPr>
            <a:r>
              <a:rPr lang="en-US" dirty="0"/>
              <a:t>n(</a:t>
            </a:r>
            <a:r>
              <a:rPr lang="en-US" i="1" dirty="0"/>
              <a:t>F</a:t>
            </a:r>
            <a:r>
              <a:rPr lang="en-US" dirty="0"/>
              <a:t> ⋃ </a:t>
            </a:r>
            <a:r>
              <a:rPr lang="en-US" i="1" dirty="0"/>
              <a:t>T</a:t>
            </a:r>
            <a:r>
              <a:rPr lang="en-US" dirty="0"/>
              <a:t>) = n(</a:t>
            </a:r>
            <a:r>
              <a:rPr lang="en-US" i="1" dirty="0"/>
              <a:t>F</a:t>
            </a:r>
            <a:r>
              <a:rPr lang="en-US" dirty="0"/>
              <a:t>) + n(</a:t>
            </a:r>
            <a:r>
              <a:rPr lang="en-US" i="1" dirty="0"/>
              <a:t>T</a:t>
            </a:r>
            <a:r>
              <a:rPr lang="en-US" dirty="0"/>
              <a:t>) – n(</a:t>
            </a:r>
            <a:r>
              <a:rPr lang="en-US" i="1" dirty="0"/>
              <a:t>F</a:t>
            </a:r>
            <a:r>
              <a:rPr lang="en-US" dirty="0"/>
              <a:t> ⋂ </a:t>
            </a:r>
            <a:r>
              <a:rPr lang="en-US" i="1" dirty="0"/>
              <a:t>T</a:t>
            </a:r>
            <a:r>
              <a:rPr lang="en-US" dirty="0"/>
              <a:t>)</a:t>
            </a:r>
            <a:br>
              <a:rPr lang="en-US" dirty="0"/>
            </a:br>
            <a:r>
              <a:rPr lang="en-US" dirty="0"/>
              <a:t>n(</a:t>
            </a:r>
            <a:r>
              <a:rPr lang="en-US" i="1" dirty="0"/>
              <a:t>F</a:t>
            </a:r>
            <a:r>
              <a:rPr lang="en-US" dirty="0"/>
              <a:t> ⋃ </a:t>
            </a:r>
            <a:r>
              <a:rPr lang="en-US" i="1" dirty="0"/>
              <a:t>T</a:t>
            </a:r>
            <a:r>
              <a:rPr lang="en-US" dirty="0"/>
              <a:t>) = 70% + 40% – 20% = 90%</a:t>
            </a:r>
          </a:p>
          <a:p>
            <a:pPr marL="0" indent="0" fontAlgn="base">
              <a:buNone/>
            </a:pPr>
            <a:r>
              <a:rPr lang="en-US" dirty="0"/>
              <a:t>Now, to find how many people have not used either service, we’re looking for the cardinality of (</a:t>
            </a:r>
            <a:r>
              <a:rPr lang="en-US" i="1" dirty="0"/>
              <a:t>F</a:t>
            </a:r>
            <a:r>
              <a:rPr lang="en-US" dirty="0"/>
              <a:t> ⋃ </a:t>
            </a:r>
            <a:r>
              <a:rPr lang="en-US" i="1" dirty="0"/>
              <a:t>T</a:t>
            </a:r>
            <a:r>
              <a:rPr lang="en-US" dirty="0"/>
              <a:t>)</a:t>
            </a:r>
            <a:r>
              <a:rPr lang="en-US" i="1" dirty="0"/>
              <a:t>c</a:t>
            </a:r>
            <a:r>
              <a:rPr lang="en-US" dirty="0"/>
              <a:t> . Since the universal set contains 100% of people and the cardinality of </a:t>
            </a:r>
            <a:r>
              <a:rPr lang="en-US" i="1" dirty="0"/>
              <a:t>F</a:t>
            </a:r>
            <a:r>
              <a:rPr lang="en-US" dirty="0"/>
              <a:t> ⋃ </a:t>
            </a:r>
            <a:r>
              <a:rPr lang="en-US" i="1" dirty="0"/>
              <a:t>T</a:t>
            </a:r>
            <a:r>
              <a:rPr lang="en-US" dirty="0"/>
              <a:t> = 90%, the cardinality of (</a:t>
            </a:r>
            <a:r>
              <a:rPr lang="en-US" i="1" dirty="0"/>
              <a:t>F</a:t>
            </a:r>
            <a:r>
              <a:rPr lang="en-US" dirty="0"/>
              <a:t> ⋃ </a:t>
            </a:r>
            <a:r>
              <a:rPr lang="en-US" i="1" dirty="0"/>
              <a:t>T</a:t>
            </a:r>
            <a:r>
              <a:rPr lang="en-US" dirty="0"/>
              <a:t>)</a:t>
            </a:r>
            <a:r>
              <a:rPr lang="en-US" i="1" dirty="0"/>
              <a:t>c</a:t>
            </a:r>
            <a:r>
              <a:rPr lang="en-US" dirty="0"/>
              <a:t> must be the other 10%.</a:t>
            </a:r>
          </a:p>
        </p:txBody>
      </p:sp>
    </p:spTree>
    <p:extLst>
      <p:ext uri="{BB962C8B-B14F-4D97-AF65-F5344CB8AC3E}">
        <p14:creationId xmlns:p14="http://schemas.microsoft.com/office/powerpoint/2010/main" val="14333892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77638"/>
            <a:ext cx="10515600" cy="442763"/>
          </a:xfrm>
        </p:spPr>
        <p:txBody>
          <a:bodyPr>
            <a:normAutofit fontScale="90000"/>
          </a:bodyPr>
          <a:lstStyle/>
          <a:p>
            <a:endParaRPr lang="en-IN" dirty="0"/>
          </a:p>
        </p:txBody>
      </p:sp>
      <p:graphicFrame>
        <p:nvGraphicFramePr>
          <p:cNvPr id="6" name="Content Placeholder 5"/>
          <p:cNvGraphicFramePr>
            <a:graphicFrameLocks noGrp="1"/>
          </p:cNvGraphicFramePr>
          <p:nvPr>
            <p:ph idx="1"/>
          </p:nvPr>
        </p:nvGraphicFramePr>
        <p:xfrm>
          <a:off x="2567940" y="3178334"/>
          <a:ext cx="7056120" cy="1645920"/>
        </p:xfrm>
        <a:graphic>
          <a:graphicData uri="http://schemas.openxmlformats.org/drawingml/2006/table">
            <a:tbl>
              <a:tblPr/>
              <a:tblGrid>
                <a:gridCol w="3528060"/>
                <a:gridCol w="3528060"/>
              </a:tblGrid>
              <a:tr h="0">
                <a:tc>
                  <a:txBody>
                    <a:bodyPr/>
                    <a:lstStyle/>
                    <a:p>
                      <a:pPr algn="l" fontAlgn="ctr"/>
                      <a:r>
                        <a:rPr lang="en-IN">
                          <a:effectLst/>
                          <a:latin typeface="proxima-nova"/>
                        </a:rPr>
                        <a:t>43 believed in UFOs</a:t>
                      </a:r>
                    </a:p>
                  </a:txBody>
                  <a:tcPr marT="68580" marB="68580" anchor="ctr">
                    <a:lnL>
                      <a:noFill/>
                    </a:lnL>
                    <a:lnR>
                      <a:noFill/>
                    </a:lnR>
                    <a:lnT>
                      <a:noFill/>
                    </a:lnT>
                    <a:lnB>
                      <a:noFill/>
                    </a:lnB>
                    <a:solidFill>
                      <a:srgbClr val="FFFFFF"/>
                    </a:solidFill>
                  </a:tcPr>
                </a:tc>
                <a:tc>
                  <a:txBody>
                    <a:bodyPr/>
                    <a:lstStyle/>
                    <a:p>
                      <a:pPr algn="l" fontAlgn="ctr"/>
                      <a:r>
                        <a:rPr lang="en-IN">
                          <a:effectLst/>
                          <a:latin typeface="proxima-nova"/>
                        </a:rPr>
                        <a:t>44 believed in ghosts</a:t>
                      </a:r>
                    </a:p>
                  </a:txBody>
                  <a:tcPr marT="68580" marB="68580" anchor="ctr">
                    <a:lnL>
                      <a:noFill/>
                    </a:lnL>
                    <a:lnR>
                      <a:noFill/>
                    </a:lnR>
                    <a:lnT>
                      <a:noFill/>
                    </a:lnT>
                    <a:lnB>
                      <a:noFill/>
                    </a:lnB>
                    <a:solidFill>
                      <a:srgbClr val="FFFFFF"/>
                    </a:solidFill>
                  </a:tcPr>
                </a:tc>
              </a:tr>
              <a:tr h="0">
                <a:tc>
                  <a:txBody>
                    <a:bodyPr/>
                    <a:lstStyle/>
                    <a:p>
                      <a:pPr algn="l" fontAlgn="ctr"/>
                      <a:r>
                        <a:rPr lang="en-IN">
                          <a:effectLst/>
                          <a:latin typeface="proxima-nova"/>
                        </a:rPr>
                        <a:t>25 believed in Bigfoot</a:t>
                      </a:r>
                    </a:p>
                  </a:txBody>
                  <a:tcPr marT="68580" marB="68580" anchor="ctr">
                    <a:lnL>
                      <a:noFill/>
                    </a:lnL>
                    <a:lnR>
                      <a:noFill/>
                    </a:lnR>
                    <a:lnT>
                      <a:noFill/>
                    </a:lnT>
                    <a:lnB>
                      <a:noFill/>
                    </a:lnB>
                    <a:solidFill>
                      <a:srgbClr val="F9F9F9"/>
                    </a:solidFill>
                  </a:tcPr>
                </a:tc>
                <a:tc>
                  <a:txBody>
                    <a:bodyPr/>
                    <a:lstStyle/>
                    <a:p>
                      <a:pPr algn="l" fontAlgn="ctr"/>
                      <a:r>
                        <a:rPr lang="en-US">
                          <a:effectLst/>
                          <a:latin typeface="proxima-nova"/>
                        </a:rPr>
                        <a:t>10 believed in UFOs and ghosts</a:t>
                      </a:r>
                    </a:p>
                  </a:txBody>
                  <a:tcPr marT="68580" marB="68580" anchor="ctr">
                    <a:lnL>
                      <a:noFill/>
                    </a:lnL>
                    <a:lnR>
                      <a:noFill/>
                    </a:lnR>
                    <a:lnT>
                      <a:noFill/>
                    </a:lnT>
                    <a:lnB>
                      <a:noFill/>
                    </a:lnB>
                    <a:solidFill>
                      <a:srgbClr val="F9F9F9"/>
                    </a:solidFill>
                  </a:tcPr>
                </a:tc>
              </a:tr>
              <a:tr h="0">
                <a:tc>
                  <a:txBody>
                    <a:bodyPr/>
                    <a:lstStyle/>
                    <a:p>
                      <a:pPr algn="l" fontAlgn="ctr"/>
                      <a:r>
                        <a:rPr lang="en-US">
                          <a:effectLst/>
                          <a:latin typeface="proxima-nova"/>
                        </a:rPr>
                        <a:t>8 believed in ghosts and Bigfoot</a:t>
                      </a:r>
                    </a:p>
                  </a:txBody>
                  <a:tcPr marT="68580" marB="68580" anchor="ctr">
                    <a:lnL>
                      <a:noFill/>
                    </a:lnL>
                    <a:lnR>
                      <a:noFill/>
                    </a:lnR>
                    <a:lnT>
                      <a:noFill/>
                    </a:lnT>
                    <a:lnB>
                      <a:noFill/>
                    </a:lnB>
                    <a:solidFill>
                      <a:srgbClr val="FFFFFF"/>
                    </a:solidFill>
                  </a:tcPr>
                </a:tc>
                <a:tc>
                  <a:txBody>
                    <a:bodyPr/>
                    <a:lstStyle/>
                    <a:p>
                      <a:pPr algn="l" fontAlgn="ctr"/>
                      <a:r>
                        <a:rPr lang="en-US">
                          <a:effectLst/>
                          <a:latin typeface="proxima-nova"/>
                        </a:rPr>
                        <a:t>5 believed in UFOs and Bigfoot</a:t>
                      </a:r>
                    </a:p>
                  </a:txBody>
                  <a:tcPr marT="68580" marB="68580" anchor="ctr">
                    <a:lnL>
                      <a:noFill/>
                    </a:lnL>
                    <a:lnR>
                      <a:noFill/>
                    </a:lnR>
                    <a:lnT>
                      <a:noFill/>
                    </a:lnT>
                    <a:lnB>
                      <a:noFill/>
                    </a:lnB>
                    <a:solidFill>
                      <a:srgbClr val="FFFFFF"/>
                    </a:solidFill>
                  </a:tcPr>
                </a:tc>
              </a:tr>
              <a:tr h="0">
                <a:tc>
                  <a:txBody>
                    <a:bodyPr/>
                    <a:lstStyle/>
                    <a:p>
                      <a:pPr algn="l" fontAlgn="ctr"/>
                      <a:r>
                        <a:rPr lang="en-US">
                          <a:effectLst/>
                          <a:latin typeface="proxima-nova"/>
                        </a:rPr>
                        <a:t>2 believed in all three</a:t>
                      </a:r>
                    </a:p>
                  </a:txBody>
                  <a:tcPr marT="68580" marB="68580" anchor="ctr">
                    <a:lnL>
                      <a:noFill/>
                    </a:lnL>
                    <a:lnR>
                      <a:noFill/>
                    </a:lnR>
                    <a:lnT>
                      <a:noFill/>
                    </a:lnT>
                    <a:lnB>
                      <a:noFill/>
                    </a:lnB>
                    <a:solidFill>
                      <a:srgbClr val="F9F9F9"/>
                    </a:solidFill>
                  </a:tcPr>
                </a:tc>
                <a:tc>
                  <a:txBody>
                    <a:bodyPr/>
                    <a:lstStyle/>
                    <a:p>
                      <a:pPr algn="l" fontAlgn="ctr"/>
                      <a:endParaRPr lang="en-IN" dirty="0">
                        <a:effectLst/>
                        <a:latin typeface="proxima-nova"/>
                      </a:endParaRPr>
                    </a:p>
                  </a:txBody>
                  <a:tcPr marT="68580" marB="68580" anchor="ctr">
                    <a:lnL>
                      <a:noFill/>
                    </a:lnL>
                    <a:lnR>
                      <a:noFill/>
                    </a:lnR>
                    <a:lnT>
                      <a:noFill/>
                    </a:lnT>
                    <a:lnB>
                      <a:noFill/>
                    </a:lnB>
                    <a:solidFill>
                      <a:srgbClr val="F9F9F9"/>
                    </a:solidFill>
                  </a:tcPr>
                </a:tc>
              </a:tr>
            </a:tbl>
          </a:graphicData>
        </a:graphic>
      </p:graphicFrame>
      <p:sp>
        <p:nvSpPr>
          <p:cNvPr id="7" name="Rectangle 2"/>
          <p:cNvSpPr>
            <a:spLocks noChangeArrowheads="1"/>
          </p:cNvSpPr>
          <p:nvPr/>
        </p:nvSpPr>
        <p:spPr bwMode="auto">
          <a:xfrm>
            <a:off x="1794295" y="1051834"/>
            <a:ext cx="9100868" cy="4838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373D3F"/>
                </a:solidFill>
                <a:effectLst/>
                <a:latin typeface="proxima-nova"/>
              </a:rPr>
              <a:t>TRY IT NOW</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b="1" dirty="0">
              <a:solidFill>
                <a:srgbClr val="373D3F"/>
              </a:solidFill>
              <a:latin typeface="proxima-nov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smtClean="0">
              <a:ln>
                <a:noFill/>
              </a:ln>
              <a:solidFill>
                <a:srgbClr val="373D3F"/>
              </a:solidFill>
              <a:effectLst/>
              <a:latin typeface="proxima-nov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73D3F"/>
                </a:solidFill>
                <a:effectLst/>
                <a:latin typeface="proxima-nova"/>
              </a:rPr>
              <a:t>One hundred fifty people were surveyed and asked if they believed in UFOs, ghosts, and Bigfoot.</a:t>
            </a:r>
            <a:endParaRPr kumimoji="0" lang="en-US" altLang="en-US" sz="800" b="0" i="0" u="none" strike="noStrike" cap="none" normalizeH="0" baseline="0" dirty="0" smtClean="0">
              <a:ln>
                <a:noFill/>
              </a:ln>
              <a:solidFill>
                <a:srgbClr val="373D3F"/>
              </a:solidFill>
              <a:effectLst/>
              <a:latin typeface="proxima-nov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dirty="0">
              <a:solidFill>
                <a:srgbClr val="373D3F"/>
              </a:solidFill>
              <a:latin typeface="proxima-nov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smtClean="0">
              <a:ln>
                <a:noFill/>
              </a:ln>
              <a:solidFill>
                <a:srgbClr val="373D3F"/>
              </a:solidFill>
              <a:effectLst/>
              <a:latin typeface="proxima-nov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dirty="0">
              <a:solidFill>
                <a:srgbClr val="373D3F"/>
              </a:solidFill>
              <a:latin typeface="proxima-nov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smtClean="0">
              <a:ln>
                <a:noFill/>
              </a:ln>
              <a:solidFill>
                <a:srgbClr val="373D3F"/>
              </a:solidFill>
              <a:effectLst/>
              <a:latin typeface="proxima-nov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dirty="0">
              <a:solidFill>
                <a:srgbClr val="373D3F"/>
              </a:solidFill>
              <a:latin typeface="proxima-nov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smtClean="0">
              <a:ln>
                <a:noFill/>
              </a:ln>
              <a:solidFill>
                <a:srgbClr val="373D3F"/>
              </a:solidFill>
              <a:effectLst/>
              <a:latin typeface="proxima-nov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dirty="0">
              <a:solidFill>
                <a:srgbClr val="373D3F"/>
              </a:solidFill>
              <a:latin typeface="proxima-nov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smtClean="0">
              <a:ln>
                <a:noFill/>
              </a:ln>
              <a:solidFill>
                <a:srgbClr val="373D3F"/>
              </a:solidFill>
              <a:effectLst/>
              <a:latin typeface="proxima-nov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dirty="0">
              <a:solidFill>
                <a:srgbClr val="373D3F"/>
              </a:solidFill>
              <a:latin typeface="proxima-nov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smtClean="0">
              <a:ln>
                <a:noFill/>
              </a:ln>
              <a:solidFill>
                <a:srgbClr val="373D3F"/>
              </a:solidFill>
              <a:effectLst/>
              <a:latin typeface="proxima-nov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dirty="0">
              <a:solidFill>
                <a:srgbClr val="373D3F"/>
              </a:solidFill>
              <a:latin typeface="proxima-nov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smtClean="0">
              <a:ln>
                <a:noFill/>
              </a:ln>
              <a:solidFill>
                <a:srgbClr val="373D3F"/>
              </a:solidFill>
              <a:effectLst/>
              <a:latin typeface="proxima-nov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dirty="0">
              <a:solidFill>
                <a:srgbClr val="373D3F"/>
              </a:solidFill>
              <a:latin typeface="proxima-nov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smtClean="0">
              <a:ln>
                <a:noFill/>
              </a:ln>
              <a:solidFill>
                <a:srgbClr val="373D3F"/>
              </a:solidFill>
              <a:effectLst/>
              <a:latin typeface="proxima-nov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dirty="0">
              <a:solidFill>
                <a:srgbClr val="373D3F"/>
              </a:solidFill>
              <a:latin typeface="proxima-nov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smtClean="0">
              <a:ln>
                <a:noFill/>
              </a:ln>
              <a:solidFill>
                <a:srgbClr val="373D3F"/>
              </a:solidFill>
              <a:effectLst/>
              <a:latin typeface="proxima-nov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dirty="0">
              <a:solidFill>
                <a:srgbClr val="373D3F"/>
              </a:solidFill>
              <a:latin typeface="proxima-nov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smtClean="0">
              <a:ln>
                <a:noFill/>
              </a:ln>
              <a:solidFill>
                <a:srgbClr val="373D3F"/>
              </a:solidFill>
              <a:effectLst/>
              <a:latin typeface="proxima-nov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dirty="0">
              <a:solidFill>
                <a:srgbClr val="373D3F"/>
              </a:solidFill>
              <a:latin typeface="proxima-nov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smtClean="0">
              <a:ln>
                <a:noFill/>
              </a:ln>
              <a:solidFill>
                <a:srgbClr val="373D3F"/>
              </a:solidFill>
              <a:effectLst/>
              <a:latin typeface="proxima-nov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dirty="0">
              <a:solidFill>
                <a:srgbClr val="373D3F"/>
              </a:solidFill>
              <a:latin typeface="proxima-nov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smtClean="0">
              <a:ln>
                <a:noFill/>
              </a:ln>
              <a:solidFill>
                <a:srgbClr val="373D3F"/>
              </a:solidFill>
              <a:effectLst/>
              <a:latin typeface="proxima-nov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dirty="0">
              <a:solidFill>
                <a:srgbClr val="373D3F"/>
              </a:solidFill>
              <a:latin typeface="proxima-nov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smtClean="0">
              <a:ln>
                <a:noFill/>
              </a:ln>
              <a:solidFill>
                <a:srgbClr val="373D3F"/>
              </a:solidFill>
              <a:effectLst/>
              <a:latin typeface="proxima-nov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dirty="0">
              <a:solidFill>
                <a:srgbClr val="373D3F"/>
              </a:solidFill>
              <a:latin typeface="proxima-nov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smtClean="0">
              <a:ln>
                <a:noFill/>
              </a:ln>
              <a:solidFill>
                <a:srgbClr val="373D3F"/>
              </a:solidFill>
              <a:effectLst/>
              <a:latin typeface="proxima-nov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73D3F"/>
                </a:solidFill>
                <a:effectLst/>
                <a:latin typeface="proxima-nova"/>
              </a:rPr>
              <a:t>How many people surveyed believed in at least one of these things?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032285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581" y="89079"/>
            <a:ext cx="10515600" cy="833947"/>
          </a:xfrm>
        </p:spPr>
        <p:txBody>
          <a:bodyPr/>
          <a:lstStyle/>
          <a:p>
            <a:endParaRPr lang="en-IN" dirty="0"/>
          </a:p>
        </p:txBody>
      </p:sp>
      <p:sp>
        <p:nvSpPr>
          <p:cNvPr id="3" name="Content Placeholder 2"/>
          <p:cNvSpPr>
            <a:spLocks noGrp="1"/>
          </p:cNvSpPr>
          <p:nvPr>
            <p:ph idx="1"/>
          </p:nvPr>
        </p:nvSpPr>
        <p:spPr>
          <a:xfrm>
            <a:off x="113581" y="1204523"/>
            <a:ext cx="10515600" cy="4351338"/>
          </a:xfrm>
        </p:spPr>
        <p:txBody>
          <a:bodyPr>
            <a:normAutofit/>
          </a:bodyPr>
          <a:lstStyle/>
          <a:p>
            <a:pPr marL="0" indent="0" fontAlgn="base">
              <a:buNone/>
            </a:pPr>
            <a:endParaRPr lang="en-US" sz="1400" dirty="0"/>
          </a:p>
        </p:txBody>
      </p:sp>
      <p:pic>
        <p:nvPicPr>
          <p:cNvPr id="4" name="Picture 3"/>
          <p:cNvPicPr>
            <a:picLocks noChangeAspect="1"/>
          </p:cNvPicPr>
          <p:nvPr/>
        </p:nvPicPr>
        <p:blipFill>
          <a:blip r:embed="rId2"/>
          <a:stretch>
            <a:fillRect/>
          </a:stretch>
        </p:blipFill>
        <p:spPr>
          <a:xfrm>
            <a:off x="380909" y="289943"/>
            <a:ext cx="4391025" cy="1829159"/>
          </a:xfrm>
          <a:prstGeom prst="rect">
            <a:avLst/>
          </a:prstGeom>
        </p:spPr>
      </p:pic>
      <p:pic>
        <p:nvPicPr>
          <p:cNvPr id="5" name="Picture 4"/>
          <p:cNvPicPr>
            <a:picLocks noChangeAspect="1"/>
          </p:cNvPicPr>
          <p:nvPr/>
        </p:nvPicPr>
        <p:blipFill>
          <a:blip r:embed="rId3"/>
          <a:stretch>
            <a:fillRect/>
          </a:stretch>
        </p:blipFill>
        <p:spPr>
          <a:xfrm>
            <a:off x="5189956" y="289943"/>
            <a:ext cx="4486275" cy="2752725"/>
          </a:xfrm>
          <a:prstGeom prst="rect">
            <a:avLst/>
          </a:prstGeom>
        </p:spPr>
      </p:pic>
    </p:spTree>
    <p:extLst>
      <p:ext uri="{BB962C8B-B14F-4D97-AF65-F5344CB8AC3E}">
        <p14:creationId xmlns:p14="http://schemas.microsoft.com/office/powerpoint/2010/main" val="7934174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581" y="89079"/>
            <a:ext cx="10515600" cy="833947"/>
          </a:xfrm>
        </p:spPr>
        <p:txBody>
          <a:bodyPr/>
          <a:lstStyle/>
          <a:p>
            <a:endParaRPr lang="en-IN" dirty="0"/>
          </a:p>
        </p:txBody>
      </p:sp>
      <p:sp>
        <p:nvSpPr>
          <p:cNvPr id="3" name="Content Placeholder 2"/>
          <p:cNvSpPr>
            <a:spLocks noGrp="1"/>
          </p:cNvSpPr>
          <p:nvPr>
            <p:ph idx="1"/>
          </p:nvPr>
        </p:nvSpPr>
        <p:spPr>
          <a:xfrm>
            <a:off x="113581" y="1204523"/>
            <a:ext cx="10515600" cy="4351338"/>
          </a:xfrm>
        </p:spPr>
        <p:txBody>
          <a:bodyPr>
            <a:normAutofit/>
          </a:bodyPr>
          <a:lstStyle/>
          <a:p>
            <a:pPr marL="0" indent="0" fontAlgn="base">
              <a:buNone/>
            </a:pPr>
            <a:endParaRPr lang="en-US" sz="1400" dirty="0"/>
          </a:p>
        </p:txBody>
      </p:sp>
      <p:pic>
        <p:nvPicPr>
          <p:cNvPr id="6" name="Picture 5"/>
          <p:cNvPicPr>
            <a:picLocks noChangeAspect="1"/>
          </p:cNvPicPr>
          <p:nvPr/>
        </p:nvPicPr>
        <p:blipFill>
          <a:blip r:embed="rId2"/>
          <a:stretch>
            <a:fillRect/>
          </a:stretch>
        </p:blipFill>
        <p:spPr>
          <a:xfrm>
            <a:off x="211436" y="261129"/>
            <a:ext cx="5972175" cy="6076950"/>
          </a:xfrm>
          <a:prstGeom prst="rect">
            <a:avLst/>
          </a:prstGeom>
        </p:spPr>
      </p:pic>
    </p:spTree>
    <p:extLst>
      <p:ext uri="{BB962C8B-B14F-4D97-AF65-F5344CB8AC3E}">
        <p14:creationId xmlns:p14="http://schemas.microsoft.com/office/powerpoint/2010/main" val="7966512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13581" y="-69010"/>
            <a:ext cx="10515600" cy="158090"/>
          </a:xfrm>
        </p:spPr>
        <p:txBody>
          <a:bodyPr>
            <a:normAutofit fontScale="90000"/>
          </a:bodyPr>
          <a:lstStyle/>
          <a:p>
            <a:endParaRPr lang="en-IN" dirty="0"/>
          </a:p>
        </p:txBody>
      </p:sp>
      <p:sp>
        <p:nvSpPr>
          <p:cNvPr id="3" name="Content Placeholder 2"/>
          <p:cNvSpPr>
            <a:spLocks noGrp="1"/>
          </p:cNvSpPr>
          <p:nvPr>
            <p:ph idx="1"/>
          </p:nvPr>
        </p:nvSpPr>
        <p:spPr>
          <a:xfrm>
            <a:off x="181154" y="250164"/>
            <a:ext cx="11542143" cy="6236900"/>
          </a:xfrm>
        </p:spPr>
        <p:txBody>
          <a:bodyPr>
            <a:normAutofit lnSpcReduction="10000"/>
          </a:bodyPr>
          <a:lstStyle/>
          <a:p>
            <a:pPr marL="0" indent="0" fontAlgn="base">
              <a:buNone/>
            </a:pPr>
            <a:r>
              <a:rPr lang="en-US" sz="1400" b="1" dirty="0"/>
              <a:t>What is Sets in Mathematics and Examples?</a:t>
            </a:r>
          </a:p>
          <a:p>
            <a:pPr marL="0" indent="0" fontAlgn="base">
              <a:buNone/>
            </a:pPr>
            <a:r>
              <a:rPr lang="en-US" sz="1400" dirty="0" smtClean="0"/>
              <a:t>Sets are a collection of distinct elements, which are </a:t>
            </a:r>
            <a:r>
              <a:rPr lang="en-US" sz="1400" dirty="0"/>
              <a:t>enclosed in curly brackets, separated by commas. The list of items in a set is called the elements of a set. Examples are a collection of fruits, a collection of pictures. In another way, sets are represented as follows. Set A = {</a:t>
            </a:r>
            <a:r>
              <a:rPr lang="en-US" sz="1400" dirty="0" err="1"/>
              <a:t>a,b,c,d</a:t>
            </a:r>
            <a:r>
              <a:rPr lang="en-US" sz="1400" dirty="0"/>
              <a:t>}. Here, </a:t>
            </a:r>
            <a:r>
              <a:rPr lang="en-US" sz="1400" dirty="0" err="1"/>
              <a:t>a,b,c,d</a:t>
            </a:r>
            <a:r>
              <a:rPr lang="en-US" sz="1400" dirty="0"/>
              <a:t> are the elements of set A</a:t>
            </a:r>
            <a:r>
              <a:rPr lang="en-US" sz="1400" dirty="0" smtClean="0"/>
              <a:t>.</a:t>
            </a:r>
          </a:p>
          <a:p>
            <a:pPr marL="0" indent="0" fontAlgn="base">
              <a:buNone/>
            </a:pPr>
            <a:r>
              <a:rPr lang="en-US" sz="1400" b="1" dirty="0"/>
              <a:t>What are Different Sets Notations to Represent Sets?</a:t>
            </a:r>
          </a:p>
          <a:p>
            <a:pPr marL="0" indent="0" fontAlgn="base">
              <a:buNone/>
            </a:pPr>
            <a:r>
              <a:rPr lang="en-US" sz="1400" dirty="0"/>
              <a:t>Sets can be represented in three ways. Representing sets means a way of listing the elements of the set. They are as follows.</a:t>
            </a:r>
          </a:p>
          <a:p>
            <a:pPr marL="0" indent="0" fontAlgn="base">
              <a:buNone/>
            </a:pPr>
            <a:r>
              <a:rPr lang="en-US" sz="1400" dirty="0"/>
              <a:t>Semantic Notation: The elements of a set are represented by a single statement. For example, Set A is the number of days in a week.</a:t>
            </a:r>
          </a:p>
          <a:p>
            <a:pPr marL="0" indent="0" fontAlgn="base">
              <a:buNone/>
            </a:pPr>
            <a:r>
              <a:rPr lang="en-US" sz="1400" dirty="0"/>
              <a:t>Roster Notation: This form of representation of sets uses curly brackets to list the elements of the set. For example, Set A = {2,4,6,8,10}</a:t>
            </a:r>
          </a:p>
          <a:p>
            <a:pPr marL="0" indent="0" fontAlgn="base">
              <a:buNone/>
            </a:pPr>
            <a:r>
              <a:rPr lang="en-US" sz="1400" dirty="0"/>
              <a:t>Set Builder Notation: A set builder form represents the elements of a set by a common rule or a property. For example, {x | x is a prime number less than 20</a:t>
            </a:r>
            <a:r>
              <a:rPr lang="en-US" sz="1400" dirty="0" smtClean="0"/>
              <a:t>}</a:t>
            </a:r>
          </a:p>
          <a:p>
            <a:pPr marL="0" indent="0" fontAlgn="base">
              <a:buNone/>
            </a:pPr>
            <a:endParaRPr lang="en-US" sz="1400" dirty="0"/>
          </a:p>
          <a:p>
            <a:pPr marL="0" indent="0" fontAlgn="base">
              <a:buNone/>
            </a:pPr>
            <a:r>
              <a:rPr lang="en-US" sz="1400" b="1" dirty="0"/>
              <a:t>What are the Types of Sets?</a:t>
            </a:r>
          </a:p>
          <a:p>
            <a:pPr marL="0" indent="0" fontAlgn="base">
              <a:buNone/>
            </a:pPr>
            <a:r>
              <a:rPr lang="en-US" sz="1400" dirty="0"/>
              <a:t>Sets differ from each depending upon elements present in them. Based on this, we have the following types of sets. They are singleton sets, </a:t>
            </a:r>
            <a:r>
              <a:rPr lang="en-US" sz="1400" dirty="0">
                <a:hlinkClick r:id="rId2"/>
              </a:rPr>
              <a:t>finite and infinite sets</a:t>
            </a:r>
            <a:r>
              <a:rPr lang="en-US" sz="1400" dirty="0"/>
              <a:t>, empty or null sets, equal sets, unequal sets, equivalent sets, overlapping sets, disjoint sets, subsets, supersets, power sets, and universal sets</a:t>
            </a:r>
            <a:r>
              <a:rPr lang="en-US" sz="1400" dirty="0" smtClean="0"/>
              <a:t>.</a:t>
            </a:r>
          </a:p>
          <a:p>
            <a:pPr marL="0" indent="0" fontAlgn="base">
              <a:buNone/>
            </a:pPr>
            <a:endParaRPr lang="en-US" sz="1400" b="1" dirty="0" smtClean="0"/>
          </a:p>
          <a:p>
            <a:pPr marL="0" indent="0" fontAlgn="base">
              <a:buNone/>
            </a:pPr>
            <a:r>
              <a:rPr lang="en-US" sz="1400" b="1" dirty="0" smtClean="0"/>
              <a:t>What </a:t>
            </a:r>
            <a:r>
              <a:rPr lang="en-US" sz="1400" b="1" dirty="0"/>
              <a:t>are the Properties of Sets in Set-Theory?</a:t>
            </a:r>
          </a:p>
          <a:p>
            <a:pPr marL="0" indent="0" fontAlgn="base">
              <a:buNone/>
            </a:pPr>
            <a:r>
              <a:rPr lang="en-US" sz="1400" dirty="0"/>
              <a:t>Different properties associated with sets in math are,</a:t>
            </a:r>
          </a:p>
          <a:p>
            <a:pPr marL="0" indent="0" fontAlgn="base">
              <a:buNone/>
            </a:pPr>
            <a:r>
              <a:rPr lang="en-US" sz="1400" dirty="0"/>
              <a:t>Commutative Property: A U B = B U A and A ∩ B = B ∩ A</a:t>
            </a:r>
          </a:p>
          <a:p>
            <a:pPr marL="0" indent="0" fontAlgn="base">
              <a:buNone/>
            </a:pPr>
            <a:r>
              <a:rPr lang="en-US" sz="1400" dirty="0"/>
              <a:t>Associative Property: (A ∩ B) ∩ C = A ∩ (B ∩ C) and (A U B) U C = A U (B U C)</a:t>
            </a:r>
          </a:p>
          <a:p>
            <a:pPr marL="0" indent="0" fontAlgn="base">
              <a:buNone/>
            </a:pPr>
            <a:r>
              <a:rPr lang="en-US" sz="1400" dirty="0"/>
              <a:t>Distributive Property: A U (B ∩ C) = (A U B) ∩ (A U C) and A ∩ (B U C) = (A ∩ B) U (A ∩ C)</a:t>
            </a:r>
          </a:p>
          <a:p>
            <a:pPr marL="0" indent="0" fontAlgn="base">
              <a:buNone/>
            </a:pPr>
            <a:r>
              <a:rPr lang="en-US" sz="1400" dirty="0"/>
              <a:t>Identity Property: A U ∅ = A and A ∩ U = A</a:t>
            </a:r>
          </a:p>
          <a:p>
            <a:pPr marL="0" indent="0" fontAlgn="base">
              <a:buNone/>
            </a:pPr>
            <a:r>
              <a:rPr lang="en-US" sz="1400" dirty="0"/>
              <a:t>Complement Property: A U A' = U</a:t>
            </a:r>
          </a:p>
          <a:p>
            <a:pPr marL="0" indent="0" fontAlgn="base">
              <a:buNone/>
            </a:pPr>
            <a:r>
              <a:rPr lang="en-US" sz="1400" dirty="0"/>
              <a:t>Idempotent Property: A ∩ A = A and A U A = A</a:t>
            </a:r>
          </a:p>
          <a:p>
            <a:pPr marL="0" indent="0" fontAlgn="base">
              <a:buNone/>
            </a:pPr>
            <a:endParaRPr lang="en-US" sz="1400" dirty="0"/>
          </a:p>
          <a:p>
            <a:pPr marL="0" indent="0" fontAlgn="base">
              <a:buNone/>
            </a:pPr>
            <a:endParaRPr lang="en-US" sz="1400" dirty="0"/>
          </a:p>
          <a:p>
            <a:pPr fontAlgn="base"/>
            <a:endParaRPr lang="en-US" sz="1400" dirty="0"/>
          </a:p>
        </p:txBody>
      </p:sp>
    </p:spTree>
    <p:extLst>
      <p:ext uri="{BB962C8B-B14F-4D97-AF65-F5344CB8AC3E}">
        <p14:creationId xmlns:p14="http://schemas.microsoft.com/office/powerpoint/2010/main" val="6322329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581" y="89079"/>
            <a:ext cx="10515600" cy="161087"/>
          </a:xfrm>
        </p:spPr>
        <p:txBody>
          <a:bodyPr>
            <a:normAutofit fontScale="90000"/>
          </a:bodyPr>
          <a:lstStyle/>
          <a:p>
            <a:endParaRPr lang="en-IN" dirty="0"/>
          </a:p>
        </p:txBody>
      </p:sp>
      <p:sp>
        <p:nvSpPr>
          <p:cNvPr id="3" name="Content Placeholder 2"/>
          <p:cNvSpPr>
            <a:spLocks noGrp="1"/>
          </p:cNvSpPr>
          <p:nvPr>
            <p:ph idx="1"/>
          </p:nvPr>
        </p:nvSpPr>
        <p:spPr>
          <a:xfrm>
            <a:off x="113581" y="436771"/>
            <a:ext cx="10515600" cy="6274579"/>
          </a:xfrm>
        </p:spPr>
        <p:txBody>
          <a:bodyPr>
            <a:normAutofit/>
          </a:bodyPr>
          <a:lstStyle/>
          <a:p>
            <a:pPr marL="0" indent="0" fontAlgn="base">
              <a:buNone/>
            </a:pPr>
            <a:r>
              <a:rPr lang="en-US" sz="1400" b="1" dirty="0"/>
              <a:t>What is the Union of Sets?</a:t>
            </a:r>
          </a:p>
          <a:p>
            <a:pPr marL="0" indent="0" fontAlgn="base">
              <a:buNone/>
            </a:pPr>
            <a:r>
              <a:rPr lang="en-US" sz="1400" dirty="0"/>
              <a:t>The union of two sets A and B are the elements from both set A and B, or both combined together. It is denoted using the symbol 'U'. For example, if set A = {1,2,3} and set B = {4,5,6}, then A U B = {1,2,3,4,5,6}. AUB is read as 'A union B</a:t>
            </a:r>
            <a:r>
              <a:rPr lang="en-US" sz="1400" dirty="0" smtClean="0"/>
              <a:t>'.</a:t>
            </a:r>
          </a:p>
          <a:p>
            <a:pPr marL="0" indent="0" fontAlgn="base">
              <a:buNone/>
            </a:pPr>
            <a:r>
              <a:rPr lang="en-US" sz="1400" b="1" dirty="0"/>
              <a:t>What is the Intersection of Sets?</a:t>
            </a:r>
          </a:p>
          <a:p>
            <a:pPr marL="0" indent="0" fontAlgn="base">
              <a:buNone/>
            </a:pPr>
            <a:r>
              <a:rPr lang="en-US" sz="1400" dirty="0"/>
              <a:t>The intersection of two sets A and B are the elements that are common to both set A and B. It is denoted using the symbol '∩'. For example, if set A = {1,2,3} and set B = {3,4,5}, then A ∩ B = {3}. A ∩ B is read as 'A intersection B'.</a:t>
            </a:r>
          </a:p>
          <a:p>
            <a:pPr marL="0" indent="0" fontAlgn="base">
              <a:buNone/>
            </a:pPr>
            <a:r>
              <a:rPr lang="en-US" sz="1400" b="1" dirty="0"/>
              <a:t>What are Subsets and Supersets?</a:t>
            </a:r>
          </a:p>
          <a:p>
            <a:pPr marL="0" indent="0" fontAlgn="base">
              <a:buNone/>
            </a:pPr>
            <a:r>
              <a:rPr lang="en-US" sz="1400" dirty="0"/>
              <a:t>If every element in a set A is present in set B, then set B is the superset of set A and set A is a subset of set B.</a:t>
            </a:r>
            <a:br>
              <a:rPr lang="en-US" sz="1400" dirty="0"/>
            </a:br>
            <a:r>
              <a:rPr lang="en-US" sz="1400" dirty="0"/>
              <a:t>Example: A = {1,4,5} B = {1,2,3,4,5,6}</a:t>
            </a:r>
            <a:br>
              <a:rPr lang="en-US" sz="1400" dirty="0"/>
            </a:br>
            <a:r>
              <a:rPr lang="en-US" sz="1400" dirty="0"/>
              <a:t>Since all elements of set A are present in set B. ⇒ A ⊆ B and B ⊇ A.</a:t>
            </a:r>
          </a:p>
          <a:p>
            <a:pPr marL="0" indent="0" fontAlgn="base">
              <a:buNone/>
            </a:pPr>
            <a:r>
              <a:rPr lang="en-US" sz="1400" b="1" dirty="0"/>
              <a:t>What are Universal Sets?</a:t>
            </a:r>
          </a:p>
          <a:p>
            <a:pPr marL="0" indent="0" fontAlgn="base">
              <a:buNone/>
            </a:pPr>
            <a:r>
              <a:rPr lang="en-US" sz="1400" dirty="0"/>
              <a:t>A universal set, denoted by the letter 'U', is the collection of all the elements in regard to a particular subject.</a:t>
            </a:r>
            <a:br>
              <a:rPr lang="en-US" sz="1400" dirty="0"/>
            </a:br>
            <a:r>
              <a:rPr lang="en-US" sz="1400" dirty="0"/>
              <a:t>Example: Let U = {The list of all road transport vehicles}. Here, a set of cycles is a subset of this universal set</a:t>
            </a:r>
            <a:r>
              <a:rPr lang="en-US" sz="1400" dirty="0" smtClean="0"/>
              <a:t>.</a:t>
            </a:r>
          </a:p>
          <a:p>
            <a:pPr marL="0" indent="0" fontAlgn="base">
              <a:buNone/>
            </a:pPr>
            <a:r>
              <a:rPr lang="en-US" sz="1400" b="1" dirty="0"/>
              <a:t>What is Complement in Sets?</a:t>
            </a:r>
          </a:p>
          <a:p>
            <a:pPr marL="0" indent="0" fontAlgn="base">
              <a:buNone/>
            </a:pPr>
            <a:r>
              <a:rPr lang="en-US" sz="1400" dirty="0"/>
              <a:t>The complement of a set which is denoted by A', is the set of all elements in the universal set that are not present in set A. In other words, A' is denoted as U - A, which is the difference in the elements of the universal set and set A.</a:t>
            </a:r>
          </a:p>
          <a:p>
            <a:pPr marL="0" indent="0" fontAlgn="base">
              <a:buNone/>
            </a:pPr>
            <a:r>
              <a:rPr lang="en-US" sz="1400" b="1" dirty="0"/>
              <a:t>What is Cartesian Product in Sets?</a:t>
            </a:r>
          </a:p>
          <a:p>
            <a:pPr marL="0" indent="0" fontAlgn="base">
              <a:buNone/>
            </a:pPr>
            <a:r>
              <a:rPr lang="en-US" sz="1400" dirty="0"/>
              <a:t>Cartesian product of two sets, denoted by A×B, is the product of two non-empty sets, wherein ordered pairs of elements are obtained. For example, if A = {1,2} and B= {3,4}, then A×B = { (1,3), (1,4), (2,3), (2,4)}.</a:t>
            </a:r>
          </a:p>
          <a:p>
            <a:pPr marL="0" indent="0" fontAlgn="base">
              <a:buNone/>
            </a:pPr>
            <a:r>
              <a:rPr lang="en-US" sz="1400" b="1" dirty="0"/>
              <a:t>What is the Use of Venn Diagram in Sets?</a:t>
            </a:r>
          </a:p>
          <a:p>
            <a:pPr marL="0" indent="0" fontAlgn="base">
              <a:buNone/>
            </a:pPr>
            <a:r>
              <a:rPr lang="en-US" sz="1400" dirty="0"/>
              <a:t>Venn Diagram is a pictorial representation of the relationship between two or more sets. Circles are used to represent sets. Each circle represents a set. A rectangle that encloses the circles represents the universal set.</a:t>
            </a:r>
          </a:p>
          <a:p>
            <a:pPr fontAlgn="base"/>
            <a:endParaRPr lang="en-US" sz="1400" dirty="0"/>
          </a:p>
          <a:p>
            <a:pPr fontAlgn="base"/>
            <a:endParaRPr lang="en-US" sz="1400" dirty="0"/>
          </a:p>
        </p:txBody>
      </p:sp>
    </p:spTree>
    <p:extLst>
      <p:ext uri="{BB962C8B-B14F-4D97-AF65-F5344CB8AC3E}">
        <p14:creationId xmlns:p14="http://schemas.microsoft.com/office/powerpoint/2010/main" val="3995356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618286"/>
          </a:xfrm>
        </p:spPr>
        <p:txBody>
          <a:bodyPr>
            <a:normAutofit/>
          </a:bodyPr>
          <a:lstStyle/>
          <a:p>
            <a:r>
              <a:rPr lang="en-US" sz="2400" b="1" dirty="0" smtClean="0"/>
              <a:t> </a:t>
            </a:r>
            <a:endParaRPr lang="en-IN" sz="2400" b="1" dirty="0"/>
          </a:p>
        </p:txBody>
      </p:sp>
      <p:sp>
        <p:nvSpPr>
          <p:cNvPr id="8" name="Rectangle 1"/>
          <p:cNvSpPr>
            <a:spLocks noGrp="1" noChangeArrowheads="1"/>
          </p:cNvSpPr>
          <p:nvPr>
            <p:ph idx="1"/>
          </p:nvPr>
        </p:nvSpPr>
        <p:spPr bwMode="auto">
          <a:xfrm>
            <a:off x="128460" y="785782"/>
            <a:ext cx="11085879" cy="4785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mn-lt"/>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FF0000"/>
                </a:solidFill>
                <a:effectLst/>
                <a:latin typeface="+mn-lt"/>
                <a:cs typeface="Arial" panose="020B0604020202020204" pitchFamily="34" charset="0"/>
              </a:rPr>
              <a:t>Representation of a Set</a:t>
            </a:r>
          </a:p>
          <a:p>
            <a:pPr algn="just">
              <a:lnSpc>
                <a:spcPct val="100000"/>
              </a:lnSpc>
            </a:pPr>
            <a:r>
              <a:rPr lang="en-US" altLang="en-US" sz="1400" dirty="0" smtClean="0">
                <a:latin typeface="+mn-lt"/>
              </a:rPr>
              <a:t> Statement form</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mn-lt"/>
                <a:cs typeface="Arial" panose="020B0604020202020204" pitchFamily="34" charset="0"/>
              </a:rPr>
              <a:t>     Roster or Tabular Form</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mn-lt"/>
                <a:cs typeface="Arial" panose="020B0604020202020204" pitchFamily="34" charset="0"/>
              </a:rPr>
              <a:t>      Set Builder Notation</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smtClean="0">
              <a:ln>
                <a:noFill/>
              </a:ln>
              <a:solidFill>
                <a:schemeClr val="tx1"/>
              </a:solidFill>
              <a:effectLst/>
              <a:latin typeface="+mn-lt"/>
              <a:cs typeface="Arial" panose="020B0604020202020204" pitchFamily="34" charset="0"/>
            </a:endParaRPr>
          </a:p>
          <a:p>
            <a:pPr marL="0" lvl="0" indent="0" algn="just">
              <a:lnSpc>
                <a:spcPct val="100000"/>
              </a:lnSpc>
              <a:buNone/>
            </a:pPr>
            <a:r>
              <a:rPr lang="en-US" altLang="en-US" sz="1400" dirty="0">
                <a:solidFill>
                  <a:srgbClr val="FF0000"/>
                </a:solidFill>
                <a:latin typeface="+mn-lt"/>
                <a:cs typeface="Arial" panose="020B0604020202020204" pitchFamily="34" charset="0"/>
              </a:rPr>
              <a:t>Statement form (Semantic Form)</a:t>
            </a:r>
          </a:p>
          <a:p>
            <a:pPr marL="0" lvl="0" indent="0" algn="just">
              <a:lnSpc>
                <a:spcPct val="100000"/>
              </a:lnSpc>
              <a:buNone/>
            </a:pPr>
            <a:r>
              <a:rPr lang="en-US" altLang="en-US" sz="1400" dirty="0" smtClean="0">
                <a:latin typeface="+mn-lt"/>
                <a:cs typeface="Arial" panose="020B0604020202020204" pitchFamily="34" charset="0"/>
              </a:rPr>
              <a:t>In </a:t>
            </a:r>
            <a:r>
              <a:rPr lang="en-US" altLang="en-US" sz="1400" dirty="0">
                <a:latin typeface="+mn-lt"/>
                <a:cs typeface="Arial" panose="020B0604020202020204" pitchFamily="34" charset="0"/>
              </a:rPr>
              <a:t>this representation, the well-defined description of the elements of the set is given. Below are some examples of the same.</a:t>
            </a:r>
          </a:p>
          <a:p>
            <a:pPr marL="0" lvl="0" indent="0" algn="just">
              <a:lnSpc>
                <a:spcPct val="100000"/>
              </a:lnSpc>
              <a:buNone/>
            </a:pPr>
            <a:r>
              <a:rPr lang="en-US" altLang="en-US" sz="1400" dirty="0">
                <a:latin typeface="+mn-lt"/>
                <a:cs typeface="Arial" panose="020B0604020202020204" pitchFamily="34" charset="0"/>
              </a:rPr>
              <a:t>1. The set of all even number less than 10.</a:t>
            </a:r>
          </a:p>
          <a:p>
            <a:pPr marL="0" lvl="0" indent="0" algn="just">
              <a:lnSpc>
                <a:spcPct val="100000"/>
              </a:lnSpc>
              <a:buNone/>
            </a:pPr>
            <a:r>
              <a:rPr lang="en-US" altLang="en-US" sz="1400" dirty="0">
                <a:latin typeface="+mn-lt"/>
                <a:cs typeface="Arial" panose="020B0604020202020204" pitchFamily="34" charset="0"/>
              </a:rPr>
              <a:t>2. The set of the number less than 10 and more than 1</a:t>
            </a:r>
            <a:r>
              <a:rPr lang="en-US" altLang="en-US" sz="1400" dirty="0" smtClean="0">
                <a:latin typeface="+mn-lt"/>
                <a:cs typeface="Arial" panose="020B0604020202020204" pitchFamily="34" charset="0"/>
              </a:rPr>
              <a:t>.</a:t>
            </a:r>
          </a:p>
          <a:p>
            <a:pPr marL="0" lvl="0" indent="0" algn="just">
              <a:lnSpc>
                <a:spcPct val="100000"/>
              </a:lnSpc>
              <a:buNone/>
            </a:pPr>
            <a:endParaRPr kumimoji="0" lang="en-US" altLang="en-US" sz="1400" b="0" i="0" u="none" strike="noStrike" cap="none" normalizeH="0" baseline="0" dirty="0" smtClean="0">
              <a:ln>
                <a:noFill/>
              </a:ln>
              <a:solidFill>
                <a:srgbClr val="FF0000"/>
              </a:solidFill>
              <a:effectLst/>
              <a:latin typeface="+mn-lt"/>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FF0000"/>
                </a:solidFill>
                <a:effectLst/>
                <a:latin typeface="+mn-lt"/>
                <a:cs typeface="Arial" panose="020B0604020202020204" pitchFamily="34" charset="0"/>
              </a:rPr>
              <a:t>Roster or Tabular Form</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mn-lt"/>
                <a:cs typeface="Arial" panose="020B0604020202020204" pitchFamily="34" charset="0"/>
              </a:rPr>
              <a:t>The set is represented by listing all the elements comprising it. The elements are enclosed within braces and separated by commas.</a:t>
            </a:r>
            <a:endParaRPr kumimoji="0" lang="en-US" altLang="en-US" sz="1400"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00"/>
                </a:solidFill>
                <a:effectLst/>
                <a:latin typeface="+mn-lt"/>
                <a:cs typeface="Arial" panose="020B0604020202020204" pitchFamily="34" charset="0"/>
              </a:rPr>
              <a:t>Example 1</a:t>
            </a:r>
            <a:r>
              <a:rPr kumimoji="0" lang="en-US" altLang="en-US" sz="1400" b="0" i="0" u="none" strike="noStrike" cap="none" normalizeH="0" baseline="0" dirty="0" smtClean="0">
                <a:ln>
                  <a:noFill/>
                </a:ln>
                <a:solidFill>
                  <a:srgbClr val="000000"/>
                </a:solidFill>
                <a:effectLst/>
                <a:latin typeface="+mn-lt"/>
                <a:cs typeface="Arial" panose="020B0604020202020204" pitchFamily="34" charset="0"/>
              </a:rPr>
              <a:t> − Set of vowels in English alphabet, A={</a:t>
            </a:r>
            <a:r>
              <a:rPr kumimoji="0" lang="en-US" altLang="en-US" sz="1400" b="0" i="0" u="none" strike="noStrike" cap="none" normalizeH="0" baseline="0" dirty="0" err="1" smtClean="0">
                <a:ln>
                  <a:noFill/>
                </a:ln>
                <a:solidFill>
                  <a:srgbClr val="000000"/>
                </a:solidFill>
                <a:effectLst/>
                <a:latin typeface="+mn-lt"/>
                <a:cs typeface="Arial" panose="020B0604020202020204" pitchFamily="34" charset="0"/>
              </a:rPr>
              <a:t>a,e,i,o,u</a:t>
            </a:r>
            <a:r>
              <a:rPr kumimoji="0" lang="en-US" altLang="en-US" sz="1400" b="0" i="0" u="none" strike="noStrike" cap="none" normalizeH="0" baseline="0" dirty="0" smtClean="0">
                <a:ln>
                  <a:noFill/>
                </a:ln>
                <a:solidFill>
                  <a:srgbClr val="000000"/>
                </a:solidFill>
                <a:effectLst/>
                <a:latin typeface="+mn-lt"/>
                <a:cs typeface="Arial" panose="020B0604020202020204" pitchFamily="34" charset="0"/>
              </a:rPr>
              <a:t>}</a:t>
            </a:r>
            <a:endParaRPr lang="en-US" altLang="en-US" sz="1400" dirty="0">
              <a:solidFill>
                <a:srgbClr val="000000"/>
              </a:solidFill>
              <a:latin typeface="+mn-lt"/>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00"/>
                </a:solidFill>
                <a:effectLst/>
                <a:latin typeface="+mn-lt"/>
                <a:cs typeface="Arial" panose="020B0604020202020204" pitchFamily="34" charset="0"/>
              </a:rPr>
              <a:t>Example 2</a:t>
            </a:r>
            <a:r>
              <a:rPr kumimoji="0" lang="en-US" altLang="en-US" sz="1400" b="0" i="0" u="none" strike="noStrike" cap="none" normalizeH="0" baseline="0" dirty="0" smtClean="0">
                <a:ln>
                  <a:noFill/>
                </a:ln>
                <a:solidFill>
                  <a:srgbClr val="000000"/>
                </a:solidFill>
                <a:effectLst/>
                <a:latin typeface="+mn-lt"/>
                <a:cs typeface="Arial" panose="020B0604020202020204" pitchFamily="34" charset="0"/>
              </a:rPr>
              <a:t> − Set of odd numbers less than 10, B={1,3,5,7,9}</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400" dirty="0">
              <a:solidFill>
                <a:srgbClr val="000000"/>
              </a:solidFill>
              <a:latin typeface="+mn-lt"/>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rgbClr val="FF0000"/>
              </a:solidFill>
              <a:effectLst/>
              <a:latin typeface="+mn-lt"/>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FF0000"/>
                </a:solidFill>
                <a:effectLst/>
                <a:latin typeface="+mn-lt"/>
                <a:cs typeface="Arial" panose="020B0604020202020204" pitchFamily="34" charset="0"/>
              </a:rPr>
              <a:t>Set Builder </a:t>
            </a:r>
            <a:r>
              <a:rPr lang="en-US" altLang="en-US" sz="1400" dirty="0">
                <a:solidFill>
                  <a:srgbClr val="FF0000"/>
                </a:solidFill>
                <a:latin typeface="+mn-lt"/>
                <a:cs typeface="Arial" panose="020B0604020202020204" pitchFamily="34" charset="0"/>
              </a:rPr>
              <a:t>F</a:t>
            </a:r>
            <a:r>
              <a:rPr kumimoji="0" lang="en-US" altLang="en-US" sz="1400" b="0" i="0" u="none" strike="noStrike" cap="none" normalizeH="0" baseline="0" dirty="0" smtClean="0">
                <a:ln>
                  <a:noFill/>
                </a:ln>
                <a:solidFill>
                  <a:srgbClr val="FF0000"/>
                </a:solidFill>
                <a:effectLst/>
                <a:latin typeface="+mn-lt"/>
                <a:cs typeface="Arial" panose="020B0604020202020204" pitchFamily="34" charset="0"/>
              </a:rPr>
              <a:t>orm</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mn-lt"/>
                <a:cs typeface="Arial" panose="020B0604020202020204" pitchFamily="34" charset="0"/>
              </a:rPr>
              <a:t>The set is defined by specifying a property that elements of the set have in common. The set is described as A={</a:t>
            </a:r>
            <a:r>
              <a:rPr kumimoji="0" lang="en-US" altLang="en-US" sz="1400" b="0" i="0" u="none" strike="noStrike" cap="none" normalizeH="0" baseline="0" dirty="0" err="1" smtClean="0">
                <a:ln>
                  <a:noFill/>
                </a:ln>
                <a:solidFill>
                  <a:srgbClr val="000000"/>
                </a:solidFill>
                <a:effectLst/>
                <a:latin typeface="+mn-lt"/>
                <a:cs typeface="Arial" panose="020B0604020202020204" pitchFamily="34" charset="0"/>
              </a:rPr>
              <a:t>x:p</a:t>
            </a:r>
            <a:r>
              <a:rPr kumimoji="0" lang="en-US" altLang="en-US" sz="1400" b="0" i="0" u="none" strike="noStrike" cap="none" normalizeH="0" baseline="0" dirty="0" smtClean="0">
                <a:ln>
                  <a:noFill/>
                </a:ln>
                <a:solidFill>
                  <a:srgbClr val="000000"/>
                </a:solidFill>
                <a:effectLst/>
                <a:latin typeface="+mn-lt"/>
                <a:cs typeface="Arial" panose="020B0604020202020204" pitchFamily="34" charset="0"/>
              </a:rPr>
              <a:t>(x)}</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00"/>
                </a:solidFill>
                <a:effectLst/>
                <a:latin typeface="+mn-lt"/>
                <a:cs typeface="Arial" panose="020B0604020202020204" pitchFamily="34" charset="0"/>
              </a:rPr>
              <a:t>Example 1</a:t>
            </a:r>
            <a:r>
              <a:rPr kumimoji="0" lang="en-US" altLang="en-US" sz="1400" b="0" i="0" u="none" strike="noStrike" cap="none" normalizeH="0" baseline="0" dirty="0" smtClean="0">
                <a:ln>
                  <a:noFill/>
                </a:ln>
                <a:solidFill>
                  <a:srgbClr val="000000"/>
                </a:solidFill>
                <a:effectLst/>
                <a:latin typeface="+mn-lt"/>
                <a:cs typeface="Arial" panose="020B0604020202020204" pitchFamily="34" charset="0"/>
              </a:rPr>
              <a:t> − The set {</a:t>
            </a:r>
            <a:r>
              <a:rPr kumimoji="0" lang="en-US" altLang="en-US" sz="1400" b="0" i="0" u="none" strike="noStrike" cap="none" normalizeH="0" baseline="0" dirty="0" err="1" smtClean="0">
                <a:ln>
                  <a:noFill/>
                </a:ln>
                <a:solidFill>
                  <a:srgbClr val="000000"/>
                </a:solidFill>
                <a:effectLst/>
                <a:latin typeface="+mn-lt"/>
                <a:cs typeface="Arial" panose="020B0604020202020204" pitchFamily="34" charset="0"/>
              </a:rPr>
              <a:t>a,e,i,o,u</a:t>
            </a:r>
            <a:r>
              <a:rPr kumimoji="0" lang="en-US" altLang="en-US" sz="1400" b="0" i="0" u="none" strike="noStrike" cap="none" normalizeH="0" baseline="0" dirty="0" smtClean="0">
                <a:ln>
                  <a:noFill/>
                </a:ln>
                <a:solidFill>
                  <a:srgbClr val="000000"/>
                </a:solidFill>
                <a:effectLst/>
                <a:latin typeface="+mn-lt"/>
                <a:cs typeface="Arial" panose="020B0604020202020204" pitchFamily="34" charset="0"/>
              </a:rPr>
              <a:t>} is written as −A={</a:t>
            </a:r>
            <a:r>
              <a:rPr kumimoji="0" lang="en-US" altLang="en-US" sz="1400" b="0" i="0" u="none" strike="noStrike" cap="none" normalizeH="0" baseline="0" dirty="0" err="1" smtClean="0">
                <a:ln>
                  <a:noFill/>
                </a:ln>
                <a:solidFill>
                  <a:srgbClr val="000000"/>
                </a:solidFill>
                <a:effectLst/>
                <a:latin typeface="+mn-lt"/>
                <a:cs typeface="Arial" panose="020B0604020202020204" pitchFamily="34" charset="0"/>
              </a:rPr>
              <a:t>x:x</a:t>
            </a:r>
            <a:r>
              <a:rPr kumimoji="0" lang="en-US" altLang="en-US" sz="1400" b="0" i="0" u="none" strike="noStrike" cap="none" normalizeH="0" baseline="0" dirty="0" smtClean="0">
                <a:ln>
                  <a:noFill/>
                </a:ln>
                <a:solidFill>
                  <a:srgbClr val="000000"/>
                </a:solidFill>
                <a:effectLst/>
                <a:latin typeface="+mn-lt"/>
                <a:cs typeface="Arial" panose="020B0604020202020204" pitchFamily="34" charset="0"/>
              </a:rPr>
              <a:t> is a vowel in English alphabet}</a:t>
            </a:r>
            <a:endParaRPr kumimoji="0" lang="en-US" altLang="en-US" sz="1400"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00"/>
                </a:solidFill>
                <a:effectLst/>
                <a:latin typeface="+mn-lt"/>
                <a:cs typeface="Arial" panose="020B0604020202020204" pitchFamily="34" charset="0"/>
              </a:rPr>
              <a:t>Example 2</a:t>
            </a:r>
            <a:r>
              <a:rPr kumimoji="0" lang="en-US" altLang="en-US" sz="1400" b="0" i="0" u="none" strike="noStrike" cap="none" normalizeH="0" baseline="0" dirty="0" smtClean="0">
                <a:ln>
                  <a:noFill/>
                </a:ln>
                <a:solidFill>
                  <a:srgbClr val="000000"/>
                </a:solidFill>
                <a:effectLst/>
                <a:latin typeface="+mn-lt"/>
                <a:cs typeface="Arial" panose="020B0604020202020204" pitchFamily="34" charset="0"/>
              </a:rPr>
              <a:t> − The set {1,3,5,7,9}is written as −B={x:1≤x&lt;10 and (x%2)≠0}</a:t>
            </a:r>
            <a:endParaRPr kumimoji="0" lang="en-US" altLang="en-US" sz="1400" b="0" i="0" u="none" strike="noStrike" cap="none" normalizeH="0" baseline="0" dirty="0" smtClean="0">
              <a:ln>
                <a:noFill/>
              </a:ln>
              <a:solidFill>
                <a:schemeClr val="tx1"/>
              </a:solidFill>
              <a:effectLst/>
              <a:latin typeface="+mn-lt"/>
            </a:endParaRPr>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1454040" y="2307240"/>
              <a:ext cx="10731600" cy="3023640"/>
            </p14:xfrm>
          </p:contentPart>
        </mc:Choice>
        <mc:Fallback xmlns="">
          <p:pic>
            <p:nvPicPr>
              <p:cNvPr id="3" name="Ink 2"/>
              <p:cNvPicPr/>
              <p:nvPr/>
            </p:nvPicPr>
            <p:blipFill>
              <a:blip r:embed="rId3"/>
              <a:stretch>
                <a:fillRect/>
              </a:stretch>
            </p:blipFill>
            <p:spPr>
              <a:xfrm>
                <a:off x="1451160" y="2304360"/>
                <a:ext cx="10738080" cy="3029040"/>
              </a:xfrm>
              <a:prstGeom prst="rect">
                <a:avLst/>
              </a:prstGeom>
            </p:spPr>
          </p:pic>
        </mc:Fallback>
      </mc:AlternateContent>
    </p:spTree>
    <p:extLst>
      <p:ext uri="{BB962C8B-B14F-4D97-AF65-F5344CB8AC3E}">
        <p14:creationId xmlns:p14="http://schemas.microsoft.com/office/powerpoint/2010/main" val="38074251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618286"/>
          </a:xfrm>
        </p:spPr>
        <p:txBody>
          <a:bodyPr>
            <a:normAutofit/>
          </a:bodyPr>
          <a:lstStyle/>
          <a:p>
            <a:r>
              <a:rPr lang="en-US" sz="2400" b="1" dirty="0" smtClean="0"/>
              <a:t> </a:t>
            </a:r>
            <a:endParaRPr lang="en-IN" sz="2400" b="1" dirty="0"/>
          </a:p>
        </p:txBody>
      </p:sp>
      <p:sp>
        <p:nvSpPr>
          <p:cNvPr id="8" name="Rectangle 1"/>
          <p:cNvSpPr>
            <a:spLocks noGrp="1" noChangeArrowheads="1"/>
          </p:cNvSpPr>
          <p:nvPr>
            <p:ph idx="1"/>
          </p:nvPr>
        </p:nvSpPr>
        <p:spPr bwMode="auto">
          <a:xfrm>
            <a:off x="128460" y="1955333"/>
            <a:ext cx="11085879"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gn="just">
              <a:lnSpc>
                <a:spcPct val="100000"/>
              </a:lnSpc>
              <a:buNone/>
            </a:pPr>
            <a:r>
              <a:rPr lang="en-US" altLang="en-US" sz="1400" dirty="0">
                <a:solidFill>
                  <a:srgbClr val="FF0000"/>
                </a:solidFill>
                <a:latin typeface="+mn-lt"/>
              </a:rPr>
              <a:t>Some Important </a:t>
            </a:r>
            <a:r>
              <a:rPr lang="en-US" altLang="en-US" sz="1400" dirty="0" smtClean="0">
                <a:solidFill>
                  <a:srgbClr val="FF0000"/>
                </a:solidFill>
                <a:latin typeface="+mn-lt"/>
              </a:rPr>
              <a:t>Sets</a:t>
            </a:r>
          </a:p>
          <a:p>
            <a:pPr marL="0" lvl="0" indent="0" algn="just">
              <a:lnSpc>
                <a:spcPct val="100000"/>
              </a:lnSpc>
              <a:buNone/>
            </a:pPr>
            <a:endParaRPr lang="en-US" altLang="en-US" sz="1400" dirty="0">
              <a:latin typeface="+mn-lt"/>
            </a:endParaRPr>
          </a:p>
          <a:p>
            <a:pPr marL="0" lvl="0" indent="0" algn="just">
              <a:lnSpc>
                <a:spcPct val="100000"/>
              </a:lnSpc>
              <a:buNone/>
            </a:pPr>
            <a:r>
              <a:rPr lang="en-US" altLang="en-US" sz="1400" dirty="0">
                <a:latin typeface="+mn-lt"/>
              </a:rPr>
              <a:t>N − the set of all natural numbers = {1,2,3,4,.....}</a:t>
            </a:r>
          </a:p>
          <a:p>
            <a:pPr marL="0" lvl="0" indent="0" algn="just">
              <a:lnSpc>
                <a:spcPct val="100000"/>
              </a:lnSpc>
              <a:buNone/>
            </a:pPr>
            <a:r>
              <a:rPr lang="en-US" altLang="en-US" sz="1400" dirty="0">
                <a:latin typeface="+mn-lt"/>
              </a:rPr>
              <a:t>Z − the set of all integers = {.....,−3,−2,−1,0,1,2,3,.....}</a:t>
            </a:r>
          </a:p>
          <a:p>
            <a:pPr marL="0" lvl="0" indent="0" algn="just">
              <a:lnSpc>
                <a:spcPct val="100000"/>
              </a:lnSpc>
              <a:buNone/>
            </a:pPr>
            <a:r>
              <a:rPr lang="en-US" altLang="en-US" sz="1400" dirty="0">
                <a:latin typeface="+mn-lt"/>
              </a:rPr>
              <a:t>Z+ − the set of all positive </a:t>
            </a:r>
            <a:r>
              <a:rPr lang="en-US" altLang="en-US" sz="1400" dirty="0" smtClean="0">
                <a:latin typeface="+mn-lt"/>
              </a:rPr>
              <a:t>integers</a:t>
            </a:r>
            <a:endParaRPr lang="en-US" altLang="en-US" sz="1400" dirty="0">
              <a:latin typeface="+mn-lt"/>
            </a:endParaRPr>
          </a:p>
          <a:p>
            <a:pPr marL="0" lvl="0" indent="0" algn="just">
              <a:lnSpc>
                <a:spcPct val="100000"/>
              </a:lnSpc>
              <a:buNone/>
            </a:pPr>
            <a:r>
              <a:rPr lang="en-US" altLang="en-US" sz="1400" dirty="0">
                <a:latin typeface="+mn-lt"/>
              </a:rPr>
              <a:t>Q − the set of all rational </a:t>
            </a:r>
            <a:r>
              <a:rPr lang="en-US" altLang="en-US" sz="1400" dirty="0" smtClean="0">
                <a:latin typeface="+mn-lt"/>
              </a:rPr>
              <a:t>numbers</a:t>
            </a:r>
            <a:endParaRPr lang="en-US" altLang="en-US" sz="1400" dirty="0">
              <a:latin typeface="+mn-lt"/>
            </a:endParaRPr>
          </a:p>
          <a:p>
            <a:pPr marL="0" lvl="0" indent="0" algn="just">
              <a:lnSpc>
                <a:spcPct val="100000"/>
              </a:lnSpc>
              <a:buNone/>
            </a:pPr>
            <a:r>
              <a:rPr lang="en-US" altLang="en-US" sz="1400" dirty="0">
                <a:latin typeface="+mn-lt"/>
              </a:rPr>
              <a:t>R − the set of all real </a:t>
            </a:r>
            <a:r>
              <a:rPr lang="en-US" altLang="en-US" sz="1400" dirty="0" smtClean="0">
                <a:latin typeface="+mn-lt"/>
              </a:rPr>
              <a:t>numbers</a:t>
            </a:r>
            <a:endParaRPr lang="en-US" altLang="en-US" sz="1400" dirty="0">
              <a:latin typeface="+mn-lt"/>
            </a:endParaRPr>
          </a:p>
          <a:p>
            <a:pPr marL="0" lvl="0" indent="0" algn="just">
              <a:lnSpc>
                <a:spcPct val="100000"/>
              </a:lnSpc>
              <a:buNone/>
            </a:pPr>
            <a:r>
              <a:rPr lang="en-US" altLang="en-US" sz="1400" dirty="0">
                <a:latin typeface="+mn-lt"/>
              </a:rPr>
              <a:t>W − the set of all whole </a:t>
            </a:r>
            <a:r>
              <a:rPr lang="en-US" altLang="en-US" sz="1400" dirty="0" smtClean="0">
                <a:latin typeface="+mn-lt"/>
              </a:rPr>
              <a:t>numbers</a:t>
            </a:r>
          </a:p>
          <a:p>
            <a:pPr marL="0" lvl="0" indent="0" algn="just">
              <a:lnSpc>
                <a:spcPct val="100000"/>
              </a:lnSpc>
              <a:buNone/>
            </a:pPr>
            <a:endParaRPr lang="en-US" altLang="en-US" sz="1400" dirty="0"/>
          </a:p>
          <a:p>
            <a:pPr marL="0" lvl="0" indent="0" algn="just">
              <a:lnSpc>
                <a:spcPct val="100000"/>
              </a:lnSpc>
              <a:buNone/>
            </a:pPr>
            <a:endParaRPr lang="en-US" altLang="en-US" sz="1400" dirty="0" smtClean="0"/>
          </a:p>
          <a:p>
            <a:pPr marL="0" lvl="0" indent="0" algn="just">
              <a:lnSpc>
                <a:spcPct val="100000"/>
              </a:lnSpc>
              <a:buNone/>
            </a:pPr>
            <a:endParaRPr kumimoji="0" lang="en-US" altLang="en-US" sz="800" b="0" i="0" u="none" strike="noStrike" cap="none" normalizeH="0" baseline="0" dirty="0">
              <a:ln>
                <a:noFill/>
              </a:ln>
              <a:solidFill>
                <a:schemeClr val="tx1"/>
              </a:solidFill>
              <a:effectLst/>
            </a:endParaRPr>
          </a:p>
          <a:p>
            <a:pPr marL="0" lvl="0" indent="0" algn="just">
              <a:lnSpc>
                <a:spcPct val="100000"/>
              </a:lnSpc>
              <a:buNone/>
            </a:pPr>
            <a:endParaRPr kumimoji="0" lang="en-US" altLang="en-US" sz="800" b="0" i="0" u="none" strike="noStrike" cap="none" normalizeH="0" baseline="0" dirty="0" smtClean="0">
              <a:ln>
                <a:noFill/>
              </a:ln>
              <a:solidFill>
                <a:schemeClr val="tx1"/>
              </a:solidFill>
              <a:effectLst/>
            </a:endParaRPr>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155520" y="905760"/>
              <a:ext cx="11682360" cy="3391200"/>
            </p14:xfrm>
          </p:contentPart>
        </mc:Choice>
        <mc:Fallback xmlns="">
          <p:pic>
            <p:nvPicPr>
              <p:cNvPr id="3" name="Ink 2"/>
              <p:cNvPicPr/>
              <p:nvPr/>
            </p:nvPicPr>
            <p:blipFill>
              <a:blip r:embed="rId3"/>
              <a:stretch>
                <a:fillRect/>
              </a:stretch>
            </p:blipFill>
            <p:spPr>
              <a:xfrm>
                <a:off x="151920" y="903240"/>
                <a:ext cx="11689920" cy="3396600"/>
              </a:xfrm>
              <a:prstGeom prst="rect">
                <a:avLst/>
              </a:prstGeom>
            </p:spPr>
          </p:pic>
        </mc:Fallback>
      </mc:AlternateContent>
    </p:spTree>
    <p:extLst>
      <p:ext uri="{BB962C8B-B14F-4D97-AF65-F5344CB8AC3E}">
        <p14:creationId xmlns:p14="http://schemas.microsoft.com/office/powerpoint/2010/main" val="15953229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618286"/>
          </a:xfrm>
        </p:spPr>
        <p:txBody>
          <a:bodyPr>
            <a:normAutofit/>
          </a:bodyPr>
          <a:lstStyle/>
          <a:p>
            <a:r>
              <a:rPr lang="en-US" sz="2400" b="1" dirty="0" smtClean="0"/>
              <a:t> </a:t>
            </a:r>
            <a:endParaRPr lang="en-IN" sz="2400" b="1" dirty="0"/>
          </a:p>
        </p:txBody>
      </p:sp>
      <p:sp>
        <p:nvSpPr>
          <p:cNvPr id="8" name="Rectangle 1"/>
          <p:cNvSpPr>
            <a:spLocks noGrp="1" noChangeArrowheads="1"/>
          </p:cNvSpPr>
          <p:nvPr>
            <p:ph idx="1"/>
          </p:nvPr>
        </p:nvSpPr>
        <p:spPr bwMode="auto">
          <a:xfrm>
            <a:off x="128460" y="1432112"/>
            <a:ext cx="11085879" cy="349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gn="just">
              <a:lnSpc>
                <a:spcPct val="100000"/>
              </a:lnSpc>
              <a:buNone/>
            </a:pPr>
            <a:r>
              <a:rPr lang="en-US" altLang="en-US" sz="1400" dirty="0">
                <a:solidFill>
                  <a:srgbClr val="FF0000"/>
                </a:solidFill>
                <a:latin typeface="+mn-lt"/>
              </a:rPr>
              <a:t>Cardinality of a Set</a:t>
            </a:r>
          </a:p>
          <a:p>
            <a:pPr marL="0" lvl="0" indent="0" algn="just">
              <a:lnSpc>
                <a:spcPct val="100000"/>
              </a:lnSpc>
              <a:buNone/>
            </a:pPr>
            <a:r>
              <a:rPr lang="en-US" altLang="en-US" sz="1400" dirty="0">
                <a:latin typeface="+mn-lt"/>
              </a:rPr>
              <a:t>Cardinality of a set S, denoted by |S|, is the number of elements of the set. The number is also referred as the cardinal number. If a set has an infinite number of elements, its cardinality is ∞.</a:t>
            </a:r>
          </a:p>
          <a:p>
            <a:pPr marL="0" lvl="0" indent="0" algn="just">
              <a:lnSpc>
                <a:spcPct val="100000"/>
              </a:lnSpc>
              <a:buNone/>
            </a:pPr>
            <a:endParaRPr lang="en-US" altLang="en-US" sz="1400" dirty="0">
              <a:latin typeface="+mn-lt"/>
            </a:endParaRPr>
          </a:p>
          <a:p>
            <a:pPr marL="0" lvl="0" indent="0" algn="just">
              <a:lnSpc>
                <a:spcPct val="100000"/>
              </a:lnSpc>
              <a:buNone/>
            </a:pPr>
            <a:r>
              <a:rPr lang="en-US" altLang="en-US" sz="1400" dirty="0">
                <a:latin typeface="+mn-lt"/>
              </a:rPr>
              <a:t>Example − |{1,4,3,5}|=4,|{1,2,3,4,5,…}|=∞</a:t>
            </a:r>
          </a:p>
          <a:p>
            <a:pPr marL="0" lvl="0" indent="0" algn="just">
              <a:lnSpc>
                <a:spcPct val="100000"/>
              </a:lnSpc>
              <a:buNone/>
            </a:pPr>
            <a:endParaRPr lang="en-US" altLang="en-US" sz="1400" dirty="0">
              <a:latin typeface="+mn-lt"/>
            </a:endParaRPr>
          </a:p>
          <a:p>
            <a:pPr marL="0" lvl="0" indent="0" algn="just">
              <a:lnSpc>
                <a:spcPct val="100000"/>
              </a:lnSpc>
              <a:buNone/>
            </a:pPr>
            <a:r>
              <a:rPr lang="en-US" altLang="en-US" sz="1400" dirty="0">
                <a:solidFill>
                  <a:srgbClr val="FF0000"/>
                </a:solidFill>
                <a:latin typeface="+mn-lt"/>
              </a:rPr>
              <a:t>Types of Sets</a:t>
            </a:r>
          </a:p>
          <a:p>
            <a:pPr marL="0" lvl="0" indent="0" algn="just">
              <a:lnSpc>
                <a:spcPct val="100000"/>
              </a:lnSpc>
              <a:buNone/>
            </a:pPr>
            <a:r>
              <a:rPr lang="en-US" altLang="en-US" sz="1400" dirty="0">
                <a:latin typeface="+mn-lt"/>
              </a:rPr>
              <a:t>Sets can be classified into many types. Some of which are finite, infinite, subset, universal, proper, singleton set, etc.</a:t>
            </a:r>
          </a:p>
          <a:p>
            <a:pPr marL="0" lvl="0" indent="0" algn="just">
              <a:lnSpc>
                <a:spcPct val="100000"/>
              </a:lnSpc>
              <a:buNone/>
            </a:pPr>
            <a:endParaRPr lang="en-US" altLang="en-US" sz="1400" dirty="0">
              <a:latin typeface="+mn-lt"/>
            </a:endParaRPr>
          </a:p>
          <a:p>
            <a:pPr marL="0" lvl="0" indent="0" algn="just">
              <a:lnSpc>
                <a:spcPct val="100000"/>
              </a:lnSpc>
              <a:buNone/>
            </a:pPr>
            <a:r>
              <a:rPr lang="en-US" altLang="en-US" sz="1400" dirty="0">
                <a:solidFill>
                  <a:srgbClr val="FF0000"/>
                </a:solidFill>
                <a:latin typeface="+mn-lt"/>
              </a:rPr>
              <a:t>Finite Set</a:t>
            </a:r>
          </a:p>
          <a:p>
            <a:pPr marL="0" lvl="0" indent="0" algn="just">
              <a:lnSpc>
                <a:spcPct val="100000"/>
              </a:lnSpc>
              <a:buNone/>
            </a:pPr>
            <a:r>
              <a:rPr lang="en-US" altLang="en-US" sz="1400" dirty="0">
                <a:latin typeface="+mn-lt"/>
              </a:rPr>
              <a:t>As the name implies, a set with a finite or countable number of elements is called a finite set. Example, Set B = {k | k is a prime number less than 20}, which is B = {2,3,5,7,11,13,17,19}</a:t>
            </a:r>
          </a:p>
          <a:p>
            <a:pPr marL="0" lvl="0" indent="0" algn="just">
              <a:lnSpc>
                <a:spcPct val="100000"/>
              </a:lnSpc>
              <a:buNone/>
            </a:pPr>
            <a:r>
              <a:rPr lang="en-US" altLang="en-US" sz="1400" dirty="0" smtClean="0">
                <a:latin typeface="+mn-lt"/>
              </a:rPr>
              <a:t>Example </a:t>
            </a:r>
            <a:r>
              <a:rPr lang="en-US" altLang="en-US" sz="1400" dirty="0">
                <a:latin typeface="+mn-lt"/>
              </a:rPr>
              <a:t>− S={</a:t>
            </a:r>
            <a:r>
              <a:rPr lang="en-US" altLang="en-US" sz="1400" dirty="0" err="1">
                <a:latin typeface="+mn-lt"/>
              </a:rPr>
              <a:t>x|x∈N</a:t>
            </a:r>
            <a:r>
              <a:rPr lang="en-US" altLang="en-US" sz="1400" dirty="0">
                <a:latin typeface="+mn-lt"/>
              </a:rPr>
              <a:t> and 70&gt;x&gt;50</a:t>
            </a:r>
            <a:r>
              <a:rPr lang="en-US" altLang="en-US" sz="1400" dirty="0" smtClean="0">
                <a:latin typeface="+mn-lt"/>
              </a:rPr>
              <a:t>}</a:t>
            </a:r>
          </a:p>
          <a:p>
            <a:pPr marL="0" lvl="0" indent="0" algn="just">
              <a:lnSpc>
                <a:spcPct val="100000"/>
              </a:lnSpc>
              <a:buNone/>
            </a:pPr>
            <a:endParaRPr lang="en-US" altLang="en-US" sz="1400" dirty="0">
              <a:latin typeface="+mn-lt"/>
            </a:endParaRPr>
          </a:p>
          <a:p>
            <a:pPr marL="0" lvl="0" indent="0" algn="just">
              <a:lnSpc>
                <a:spcPct val="100000"/>
              </a:lnSpc>
              <a:buNone/>
            </a:pPr>
            <a:r>
              <a:rPr lang="en-US" altLang="en-US" sz="1400" dirty="0">
                <a:solidFill>
                  <a:srgbClr val="FF0000"/>
                </a:solidFill>
                <a:latin typeface="+mn-lt"/>
              </a:rPr>
              <a:t>Infinite Set</a:t>
            </a:r>
          </a:p>
          <a:p>
            <a:pPr marL="0" lvl="0" indent="0" algn="just">
              <a:lnSpc>
                <a:spcPct val="100000"/>
              </a:lnSpc>
              <a:buNone/>
            </a:pPr>
            <a:r>
              <a:rPr lang="en-US" sz="1400" dirty="0">
                <a:latin typeface="+mn-lt"/>
              </a:rPr>
              <a:t>A set with an infinite number of elements is called an infinite set. Example: Set C = {Multiples of 3}, which is, C = {3,6,9,12,15 ..........}</a:t>
            </a:r>
            <a:endParaRPr kumimoji="0" lang="en-US" altLang="en-US" sz="1400" b="0" i="0" u="none" strike="noStrike" cap="none" normalizeH="0" baseline="0" dirty="0" smtClean="0">
              <a:ln>
                <a:noFill/>
              </a:ln>
              <a:solidFill>
                <a:schemeClr val="tx1"/>
              </a:solidFill>
              <a:effectLst/>
              <a:latin typeface="+mn-lt"/>
            </a:endParaRPr>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144360" y="2105640"/>
              <a:ext cx="4490280" cy="1535760"/>
            </p14:xfrm>
          </p:contentPart>
        </mc:Choice>
        <mc:Fallback xmlns="">
          <p:pic>
            <p:nvPicPr>
              <p:cNvPr id="3" name="Ink 2"/>
              <p:cNvPicPr/>
              <p:nvPr/>
            </p:nvPicPr>
            <p:blipFill>
              <a:blip r:embed="rId3"/>
              <a:stretch>
                <a:fillRect/>
              </a:stretch>
            </p:blipFill>
            <p:spPr>
              <a:xfrm>
                <a:off x="141480" y="2102760"/>
                <a:ext cx="4496760" cy="1541880"/>
              </a:xfrm>
              <a:prstGeom prst="rect">
                <a:avLst/>
              </a:prstGeom>
            </p:spPr>
          </p:pic>
        </mc:Fallback>
      </mc:AlternateContent>
    </p:spTree>
    <p:extLst>
      <p:ext uri="{BB962C8B-B14F-4D97-AF65-F5344CB8AC3E}">
        <p14:creationId xmlns:p14="http://schemas.microsoft.com/office/powerpoint/2010/main" val="28686062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618286"/>
          </a:xfrm>
        </p:spPr>
        <p:txBody>
          <a:bodyPr>
            <a:normAutofit/>
          </a:bodyPr>
          <a:lstStyle/>
          <a:p>
            <a:r>
              <a:rPr lang="en-US" sz="2400" b="1" dirty="0" smtClean="0"/>
              <a:t> </a:t>
            </a:r>
            <a:endParaRPr lang="en-IN" sz="2400" b="1" dirty="0"/>
          </a:p>
        </p:txBody>
      </p:sp>
      <p:sp>
        <p:nvSpPr>
          <p:cNvPr id="8" name="Rectangle 1"/>
          <p:cNvSpPr>
            <a:spLocks noGrp="1" noChangeArrowheads="1"/>
          </p:cNvSpPr>
          <p:nvPr>
            <p:ph idx="1"/>
          </p:nvPr>
        </p:nvSpPr>
        <p:spPr bwMode="auto">
          <a:xfrm>
            <a:off x="128460" y="570340"/>
            <a:ext cx="11085879" cy="521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gn="just">
              <a:lnSpc>
                <a:spcPct val="100000"/>
              </a:lnSpc>
              <a:buNone/>
            </a:pPr>
            <a:r>
              <a:rPr lang="en-US" altLang="en-US" sz="1400" dirty="0">
                <a:solidFill>
                  <a:srgbClr val="FF0000"/>
                </a:solidFill>
                <a:latin typeface="+mn-lt"/>
              </a:rPr>
              <a:t>Subset and Superset</a:t>
            </a:r>
          </a:p>
          <a:p>
            <a:pPr marL="0" lvl="0" indent="0" algn="just">
              <a:lnSpc>
                <a:spcPct val="100000"/>
              </a:lnSpc>
              <a:buNone/>
            </a:pPr>
            <a:r>
              <a:rPr lang="en-US" altLang="en-US" sz="1400" dirty="0">
                <a:latin typeface="+mn-lt"/>
              </a:rPr>
              <a:t>For two sets A and B, if every element in set A is present in set B, then set A is a subset of set B(A ⊆ B) and B is the superset of set A(B ⊇ A).</a:t>
            </a:r>
          </a:p>
          <a:p>
            <a:pPr marL="0" lvl="0" indent="0" algn="just">
              <a:lnSpc>
                <a:spcPct val="100000"/>
              </a:lnSpc>
              <a:buNone/>
            </a:pPr>
            <a:r>
              <a:rPr lang="en-US" altLang="en-US" sz="1400" dirty="0">
                <a:latin typeface="+mn-lt"/>
              </a:rPr>
              <a:t>Example: A = {1,2,3} B = {1,2,3,4,5,6}</a:t>
            </a:r>
          </a:p>
          <a:p>
            <a:pPr marL="0" lvl="0" indent="0" algn="just">
              <a:lnSpc>
                <a:spcPct val="100000"/>
              </a:lnSpc>
              <a:buNone/>
            </a:pPr>
            <a:r>
              <a:rPr lang="en-US" altLang="en-US" sz="1400" dirty="0">
                <a:latin typeface="+mn-lt"/>
              </a:rPr>
              <a:t>A ⊆ B, since all the elements in set A are present in set B.</a:t>
            </a:r>
          </a:p>
          <a:p>
            <a:pPr marL="0" lvl="0" indent="0" algn="just">
              <a:lnSpc>
                <a:spcPct val="100000"/>
              </a:lnSpc>
              <a:buNone/>
            </a:pPr>
            <a:r>
              <a:rPr lang="en-US" altLang="en-US" sz="1400" dirty="0">
                <a:latin typeface="+mn-lt"/>
              </a:rPr>
              <a:t>B ⊇ A denotes that set B is the superset of set A</a:t>
            </a:r>
            <a:r>
              <a:rPr lang="en-US" altLang="en-US" sz="1400" dirty="0" smtClean="0">
                <a:latin typeface="+mn-lt"/>
              </a:rPr>
              <a:t>.</a:t>
            </a:r>
          </a:p>
          <a:p>
            <a:pPr marL="0" lvl="0" indent="0" algn="just">
              <a:lnSpc>
                <a:spcPct val="100000"/>
              </a:lnSpc>
              <a:buNone/>
            </a:pPr>
            <a:endParaRPr lang="en-US" altLang="en-US" sz="1400" dirty="0">
              <a:latin typeface="+mn-lt"/>
            </a:endParaRPr>
          </a:p>
          <a:p>
            <a:pPr marL="0" lvl="0" indent="0" algn="just">
              <a:lnSpc>
                <a:spcPct val="100000"/>
              </a:lnSpc>
              <a:buNone/>
            </a:pPr>
            <a:r>
              <a:rPr lang="en-US" altLang="en-US" sz="1400" dirty="0">
                <a:solidFill>
                  <a:srgbClr val="FF0000"/>
                </a:solidFill>
                <a:latin typeface="+mn-lt"/>
              </a:rPr>
              <a:t>Proper Subset</a:t>
            </a:r>
          </a:p>
          <a:p>
            <a:pPr marL="0" lvl="0" indent="0" algn="just">
              <a:lnSpc>
                <a:spcPct val="100000"/>
              </a:lnSpc>
              <a:buNone/>
            </a:pPr>
            <a:r>
              <a:rPr lang="en-US" altLang="en-US" sz="1400" dirty="0">
                <a:latin typeface="+mn-lt"/>
              </a:rPr>
              <a:t>The term “proper subset” can be defined as “subset of but not equal to”. A Set X is a proper subset of set Y (Written as X⊂Y) if every element of X is an element of set Y and |X|&lt;|Y|.</a:t>
            </a:r>
          </a:p>
          <a:p>
            <a:pPr marL="0" lvl="0" indent="0" algn="just">
              <a:lnSpc>
                <a:spcPct val="100000"/>
              </a:lnSpc>
              <a:buNone/>
            </a:pPr>
            <a:endParaRPr lang="en-US" altLang="en-US" sz="1400" dirty="0">
              <a:latin typeface="+mn-lt"/>
            </a:endParaRPr>
          </a:p>
          <a:p>
            <a:pPr marL="0" lvl="0" indent="0" algn="just">
              <a:lnSpc>
                <a:spcPct val="100000"/>
              </a:lnSpc>
              <a:buNone/>
            </a:pPr>
            <a:r>
              <a:rPr lang="en-US" altLang="en-US" sz="1400" dirty="0">
                <a:latin typeface="+mn-lt"/>
              </a:rPr>
              <a:t>Example − Let, X={1,2,3,4,5,6} and Y={1,2}. Here set Y⊂X since all elements in Y are contained in X too and X has at least one element is more than set Y.</a:t>
            </a:r>
          </a:p>
          <a:p>
            <a:pPr marL="0" lvl="0" indent="0" algn="just">
              <a:lnSpc>
                <a:spcPct val="100000"/>
              </a:lnSpc>
              <a:buNone/>
            </a:pPr>
            <a:endParaRPr lang="en-US" altLang="en-US" sz="1400" dirty="0">
              <a:latin typeface="+mn-lt"/>
            </a:endParaRPr>
          </a:p>
          <a:p>
            <a:pPr marL="0" lvl="0" indent="0" algn="just">
              <a:lnSpc>
                <a:spcPct val="100000"/>
              </a:lnSpc>
              <a:buNone/>
            </a:pPr>
            <a:r>
              <a:rPr lang="en-US" altLang="en-US" sz="1400" dirty="0">
                <a:solidFill>
                  <a:srgbClr val="FF0000"/>
                </a:solidFill>
                <a:latin typeface="+mn-lt"/>
              </a:rPr>
              <a:t>Universal Set</a:t>
            </a:r>
          </a:p>
          <a:p>
            <a:pPr marL="0" lvl="0" indent="0" algn="just">
              <a:lnSpc>
                <a:spcPct val="100000"/>
              </a:lnSpc>
              <a:buNone/>
            </a:pPr>
            <a:r>
              <a:rPr lang="en-US" altLang="en-US" sz="1400" dirty="0">
                <a:latin typeface="+mn-lt"/>
              </a:rPr>
              <a:t>It is a collection of all elements in a particular context or application. All the sets in that context or application are essentially subsets of this universal set. Universal sets are represented as U.</a:t>
            </a:r>
          </a:p>
          <a:p>
            <a:pPr marL="0" lvl="0" indent="0" algn="just">
              <a:lnSpc>
                <a:spcPct val="100000"/>
              </a:lnSpc>
              <a:buNone/>
            </a:pPr>
            <a:endParaRPr lang="en-US" altLang="en-US" sz="1400" dirty="0">
              <a:latin typeface="+mn-lt"/>
            </a:endParaRPr>
          </a:p>
          <a:p>
            <a:pPr marL="0" lvl="0" indent="0" algn="just">
              <a:lnSpc>
                <a:spcPct val="100000"/>
              </a:lnSpc>
              <a:buNone/>
            </a:pPr>
            <a:r>
              <a:rPr lang="en-US" altLang="en-US" sz="1400" dirty="0">
                <a:latin typeface="+mn-lt"/>
              </a:rPr>
              <a:t>Example − We may define U as the set of all animals on earth. In this case, set of all mammals is a subset of U, set of all fishes is a subset of U, set of all insects is a subset of U, and so on</a:t>
            </a:r>
            <a:r>
              <a:rPr lang="en-US" altLang="en-US" sz="1400" dirty="0" smtClean="0">
                <a:latin typeface="+mn-lt"/>
              </a:rPr>
              <a:t>.</a:t>
            </a:r>
          </a:p>
          <a:p>
            <a:pPr marL="0" lvl="0" indent="0" algn="just">
              <a:lnSpc>
                <a:spcPct val="100000"/>
              </a:lnSpc>
              <a:buNone/>
            </a:pPr>
            <a:endParaRPr lang="en-US" altLang="en-US" sz="1400" dirty="0">
              <a:latin typeface="+mn-lt"/>
            </a:endParaRPr>
          </a:p>
          <a:p>
            <a:pPr marL="0" lvl="0" indent="0" algn="just">
              <a:lnSpc>
                <a:spcPct val="100000"/>
              </a:lnSpc>
              <a:buNone/>
            </a:pPr>
            <a:r>
              <a:rPr lang="en-US" altLang="en-US" sz="1400" dirty="0" smtClean="0">
                <a:solidFill>
                  <a:srgbClr val="FF0000"/>
                </a:solidFill>
                <a:latin typeface="+mn-lt"/>
              </a:rPr>
              <a:t>Ordered set</a:t>
            </a:r>
          </a:p>
          <a:p>
            <a:pPr marL="0" lvl="0" indent="0" algn="just">
              <a:lnSpc>
                <a:spcPct val="100000"/>
              </a:lnSpc>
              <a:buNone/>
            </a:pPr>
            <a:endParaRPr lang="en-US" altLang="en-US" sz="1400" dirty="0" smtClean="0">
              <a:latin typeface="+mn-lt"/>
            </a:endParaRPr>
          </a:p>
          <a:p>
            <a:pPr marL="0" lvl="0" indent="0" algn="just">
              <a:lnSpc>
                <a:spcPct val="100000"/>
              </a:lnSpc>
              <a:buNone/>
            </a:pPr>
            <a:r>
              <a:rPr lang="en-US" sz="1400" dirty="0">
                <a:latin typeface="+mn-lt"/>
              </a:rPr>
              <a:t>Sometimes we care about the ordering of the elements in the set. We call them ordered sets . They are sometime referred as </a:t>
            </a:r>
            <a:r>
              <a:rPr lang="en-US" sz="1400" dirty="0" smtClean="0">
                <a:latin typeface="+mn-lt"/>
              </a:rPr>
              <a:t>lists. </a:t>
            </a:r>
            <a:r>
              <a:rPr lang="en-US" sz="1400" dirty="0">
                <a:latin typeface="+mn-lt"/>
              </a:rPr>
              <a:t>For example: the ordered set {1, 2, 3} is different from {2, 1, 3}. </a:t>
            </a:r>
            <a:endParaRPr kumimoji="0" lang="en-US" altLang="en-US" sz="1400" b="0" i="0" u="none" strike="noStrike" cap="none" normalizeH="0" baseline="0" dirty="0" smtClean="0">
              <a:ln>
                <a:noFill/>
              </a:ln>
              <a:solidFill>
                <a:schemeClr val="tx1"/>
              </a:solidFill>
              <a:effectLst/>
              <a:latin typeface="+mn-lt"/>
            </a:endParaRPr>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247680" y="319680"/>
              <a:ext cx="11905920" cy="6247800"/>
            </p14:xfrm>
          </p:contentPart>
        </mc:Choice>
        <mc:Fallback xmlns="">
          <p:pic>
            <p:nvPicPr>
              <p:cNvPr id="3" name="Ink 2"/>
              <p:cNvPicPr/>
              <p:nvPr/>
            </p:nvPicPr>
            <p:blipFill>
              <a:blip r:embed="rId3"/>
              <a:stretch>
                <a:fillRect/>
              </a:stretch>
            </p:blipFill>
            <p:spPr>
              <a:xfrm>
                <a:off x="245160" y="315360"/>
                <a:ext cx="11913840" cy="6255720"/>
              </a:xfrm>
              <a:prstGeom prst="rect">
                <a:avLst/>
              </a:prstGeom>
            </p:spPr>
          </p:pic>
        </mc:Fallback>
      </mc:AlternateContent>
    </p:spTree>
    <p:extLst>
      <p:ext uri="{BB962C8B-B14F-4D97-AF65-F5344CB8AC3E}">
        <p14:creationId xmlns:p14="http://schemas.microsoft.com/office/powerpoint/2010/main" val="28732329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618286"/>
          </a:xfrm>
        </p:spPr>
        <p:txBody>
          <a:bodyPr>
            <a:normAutofit/>
          </a:bodyPr>
          <a:lstStyle/>
          <a:p>
            <a:r>
              <a:rPr lang="en-US" sz="2400" b="1" dirty="0" smtClean="0"/>
              <a:t> </a:t>
            </a:r>
            <a:endParaRPr lang="en-IN" sz="2400" b="1" dirty="0"/>
          </a:p>
        </p:txBody>
      </p:sp>
      <p:sp>
        <p:nvSpPr>
          <p:cNvPr id="8" name="Rectangle 1"/>
          <p:cNvSpPr>
            <a:spLocks noGrp="1" noChangeArrowheads="1"/>
          </p:cNvSpPr>
          <p:nvPr>
            <p:ph idx="1"/>
          </p:nvPr>
        </p:nvSpPr>
        <p:spPr bwMode="auto">
          <a:xfrm>
            <a:off x="128460" y="462619"/>
            <a:ext cx="11085879" cy="5432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gn="just">
              <a:lnSpc>
                <a:spcPct val="100000"/>
              </a:lnSpc>
              <a:buNone/>
            </a:pPr>
            <a:r>
              <a:rPr lang="en-US" altLang="en-US" sz="1400" dirty="0">
                <a:solidFill>
                  <a:srgbClr val="FF0000"/>
                </a:solidFill>
                <a:latin typeface="+mn-lt"/>
              </a:rPr>
              <a:t>Empty Set or Null Set</a:t>
            </a:r>
          </a:p>
          <a:p>
            <a:pPr marL="0" lvl="0" indent="0" algn="just">
              <a:lnSpc>
                <a:spcPct val="100000"/>
              </a:lnSpc>
              <a:buNone/>
            </a:pPr>
            <a:r>
              <a:rPr lang="en-US" altLang="en-US" sz="1400" dirty="0">
                <a:latin typeface="+mn-lt"/>
              </a:rPr>
              <a:t>An empty set contains no elements. It is denoted by ∅. As the number of elements in an empty set is finite, empty set is a finite set. The cardinality of empty set or null set is zero.</a:t>
            </a:r>
          </a:p>
          <a:p>
            <a:pPr marL="0" lvl="0" indent="0" algn="just">
              <a:lnSpc>
                <a:spcPct val="100000"/>
              </a:lnSpc>
              <a:buNone/>
            </a:pPr>
            <a:endParaRPr lang="en-US" altLang="en-US" sz="1400" dirty="0">
              <a:latin typeface="+mn-lt"/>
            </a:endParaRPr>
          </a:p>
          <a:p>
            <a:pPr marL="0" lvl="0" indent="0" algn="just">
              <a:lnSpc>
                <a:spcPct val="100000"/>
              </a:lnSpc>
              <a:buNone/>
            </a:pPr>
            <a:r>
              <a:rPr lang="en-US" altLang="en-US" sz="1400" dirty="0">
                <a:latin typeface="+mn-lt"/>
              </a:rPr>
              <a:t>Example − S={</a:t>
            </a:r>
            <a:r>
              <a:rPr lang="en-US" altLang="en-US" sz="1400" dirty="0" err="1">
                <a:latin typeface="+mn-lt"/>
              </a:rPr>
              <a:t>x|x∈N</a:t>
            </a:r>
            <a:r>
              <a:rPr lang="en-US" altLang="en-US" sz="1400" dirty="0">
                <a:latin typeface="+mn-lt"/>
              </a:rPr>
              <a:t> and 7&lt;x&lt;8}=</a:t>
            </a:r>
            <a:r>
              <a:rPr lang="en-US" altLang="en-US" sz="1400" dirty="0" smtClean="0">
                <a:latin typeface="+mn-lt"/>
              </a:rPr>
              <a:t>∅</a:t>
            </a:r>
          </a:p>
          <a:p>
            <a:pPr marL="0" lvl="0" indent="0" algn="just">
              <a:lnSpc>
                <a:spcPct val="100000"/>
              </a:lnSpc>
              <a:buNone/>
            </a:pPr>
            <a:endParaRPr lang="en-US" altLang="en-US" sz="1400" dirty="0">
              <a:latin typeface="+mn-lt"/>
            </a:endParaRPr>
          </a:p>
          <a:p>
            <a:pPr marL="0" lvl="0" indent="0" algn="just">
              <a:lnSpc>
                <a:spcPct val="100000"/>
              </a:lnSpc>
              <a:buNone/>
            </a:pPr>
            <a:endParaRPr lang="en-US" altLang="en-US" sz="1400" dirty="0">
              <a:latin typeface="+mn-lt"/>
            </a:endParaRPr>
          </a:p>
          <a:p>
            <a:pPr marL="0" lvl="0" indent="0" algn="just">
              <a:lnSpc>
                <a:spcPct val="100000"/>
              </a:lnSpc>
              <a:buNone/>
            </a:pPr>
            <a:r>
              <a:rPr lang="en-US" altLang="en-US" sz="1400" dirty="0">
                <a:solidFill>
                  <a:srgbClr val="FF0000"/>
                </a:solidFill>
                <a:latin typeface="+mn-lt"/>
              </a:rPr>
              <a:t>Singleton Set or Unit Set</a:t>
            </a:r>
          </a:p>
          <a:p>
            <a:pPr marL="0" lvl="0" indent="0" algn="just">
              <a:lnSpc>
                <a:spcPct val="100000"/>
              </a:lnSpc>
              <a:buNone/>
            </a:pPr>
            <a:r>
              <a:rPr lang="en-US" altLang="en-US" sz="1400" dirty="0">
                <a:latin typeface="+mn-lt"/>
              </a:rPr>
              <a:t>A set that has only one element is called a singleton set or also called a unit set. Example, Set A = { k | k is an integer between 3 and 5} which is A = {4}.</a:t>
            </a:r>
          </a:p>
          <a:p>
            <a:pPr marL="0" lvl="0" indent="0" algn="just">
              <a:lnSpc>
                <a:spcPct val="100000"/>
              </a:lnSpc>
              <a:buNone/>
            </a:pPr>
            <a:endParaRPr lang="en-US" altLang="en-US" sz="1400" dirty="0">
              <a:solidFill>
                <a:srgbClr val="FF0000"/>
              </a:solidFill>
              <a:latin typeface="+mn-lt"/>
            </a:endParaRPr>
          </a:p>
          <a:p>
            <a:pPr marL="0" lvl="0" indent="0" algn="just">
              <a:lnSpc>
                <a:spcPct val="100000"/>
              </a:lnSpc>
              <a:buNone/>
            </a:pPr>
            <a:r>
              <a:rPr lang="en-US" altLang="en-US" sz="1400" dirty="0">
                <a:solidFill>
                  <a:srgbClr val="FF0000"/>
                </a:solidFill>
                <a:latin typeface="+mn-lt"/>
              </a:rPr>
              <a:t>Equal Set</a:t>
            </a:r>
          </a:p>
          <a:p>
            <a:pPr marL="0" lvl="0" indent="0" algn="just">
              <a:lnSpc>
                <a:spcPct val="100000"/>
              </a:lnSpc>
              <a:buNone/>
            </a:pPr>
            <a:r>
              <a:rPr lang="en-US" altLang="en-US" sz="1400" dirty="0">
                <a:latin typeface="+mn-lt"/>
              </a:rPr>
              <a:t>If two sets contain the same elements they are said to be equal.</a:t>
            </a:r>
          </a:p>
          <a:p>
            <a:pPr marL="0" lvl="0" indent="0" algn="just">
              <a:lnSpc>
                <a:spcPct val="100000"/>
              </a:lnSpc>
              <a:buNone/>
            </a:pPr>
            <a:endParaRPr lang="en-US" altLang="en-US" sz="1400" dirty="0">
              <a:latin typeface="+mn-lt"/>
            </a:endParaRPr>
          </a:p>
          <a:p>
            <a:pPr marL="0" lvl="0" indent="0" algn="just">
              <a:lnSpc>
                <a:spcPct val="100000"/>
              </a:lnSpc>
              <a:buNone/>
            </a:pPr>
            <a:r>
              <a:rPr lang="en-US" altLang="en-US" sz="1400" dirty="0">
                <a:latin typeface="+mn-lt"/>
              </a:rPr>
              <a:t>Example − If A={1,2,6} and B={6,1,2}, they are equal as every element of set A is an element of set B and every element of set B is an element of set A.</a:t>
            </a:r>
          </a:p>
          <a:p>
            <a:pPr marL="0" lvl="0" indent="0" algn="just">
              <a:lnSpc>
                <a:spcPct val="100000"/>
              </a:lnSpc>
              <a:buNone/>
            </a:pPr>
            <a:endParaRPr lang="en-US" altLang="en-US" sz="1400" dirty="0">
              <a:latin typeface="+mn-lt"/>
            </a:endParaRPr>
          </a:p>
          <a:p>
            <a:pPr marL="0" lvl="0" indent="0" algn="just">
              <a:lnSpc>
                <a:spcPct val="100000"/>
              </a:lnSpc>
              <a:buNone/>
            </a:pPr>
            <a:r>
              <a:rPr lang="en-US" altLang="en-US" sz="1400" dirty="0">
                <a:solidFill>
                  <a:srgbClr val="FF0000"/>
                </a:solidFill>
                <a:latin typeface="+mn-lt"/>
              </a:rPr>
              <a:t>Equivalent Set</a:t>
            </a:r>
          </a:p>
          <a:p>
            <a:pPr marL="0" indent="0" algn="just">
              <a:lnSpc>
                <a:spcPct val="100000"/>
              </a:lnSpc>
              <a:buNone/>
            </a:pPr>
            <a:r>
              <a:rPr lang="en-US" altLang="en-US" sz="1400" dirty="0">
                <a:latin typeface="+mn-lt"/>
              </a:rPr>
              <a:t>If the cardinalities of two sets are same, they are called equivalent sets</a:t>
            </a:r>
            <a:r>
              <a:rPr lang="en-US" altLang="en-US" sz="1400" dirty="0" smtClean="0">
                <a:latin typeface="+mn-lt"/>
              </a:rPr>
              <a:t>. </a:t>
            </a:r>
            <a:r>
              <a:rPr lang="en-US" altLang="en-US" sz="1400" dirty="0">
                <a:latin typeface="+mn-lt"/>
              </a:rPr>
              <a:t>Example − If A={1,2,6} and B={16,17,22}, they are equivalent as cardinality of A is equal to the cardinality of B. i.e. |A|=|B|=3</a:t>
            </a:r>
          </a:p>
          <a:p>
            <a:pPr marL="0" lvl="0" indent="0" algn="just">
              <a:lnSpc>
                <a:spcPct val="100000"/>
              </a:lnSpc>
              <a:buNone/>
            </a:pPr>
            <a:endParaRPr lang="en-US" altLang="en-US" sz="1400" dirty="0" smtClean="0">
              <a:latin typeface="+mn-lt"/>
            </a:endParaRPr>
          </a:p>
          <a:p>
            <a:pPr marL="0" lvl="0" indent="0" algn="just">
              <a:lnSpc>
                <a:spcPct val="100000"/>
              </a:lnSpc>
              <a:buNone/>
            </a:pPr>
            <a:endParaRPr lang="en-US" altLang="en-US" sz="1400" dirty="0" smtClean="0">
              <a:latin typeface="+mn-lt"/>
            </a:endParaRPr>
          </a:p>
          <a:p>
            <a:pPr marL="0" lvl="0" indent="0" algn="just">
              <a:lnSpc>
                <a:spcPct val="100000"/>
              </a:lnSpc>
              <a:buNone/>
            </a:pPr>
            <a:r>
              <a:rPr lang="en-US" sz="1400" dirty="0" smtClean="0">
                <a:solidFill>
                  <a:srgbClr val="FF0000"/>
                </a:solidFill>
                <a:latin typeface="+mn-lt"/>
              </a:rPr>
              <a:t>Multisets</a:t>
            </a:r>
            <a:endParaRPr lang="en-US" altLang="en-US" sz="1400" dirty="0">
              <a:solidFill>
                <a:srgbClr val="FF0000"/>
              </a:solidFill>
              <a:latin typeface="+mn-lt"/>
            </a:endParaRPr>
          </a:p>
          <a:p>
            <a:pPr marL="0" lvl="0" indent="0" algn="just">
              <a:lnSpc>
                <a:spcPct val="100000"/>
              </a:lnSpc>
              <a:buNone/>
            </a:pPr>
            <a:endParaRPr lang="en-US" altLang="en-US" sz="1400" dirty="0">
              <a:latin typeface="+mn-lt"/>
            </a:endParaRPr>
          </a:p>
          <a:p>
            <a:pPr marL="0" indent="0" algn="just">
              <a:lnSpc>
                <a:spcPct val="100000"/>
              </a:lnSpc>
              <a:buNone/>
            </a:pPr>
            <a:r>
              <a:rPr lang="en-US" sz="1400" dirty="0" smtClean="0">
                <a:latin typeface="+mn-lt"/>
              </a:rPr>
              <a:t>In </a:t>
            </a:r>
            <a:r>
              <a:rPr lang="en-US" sz="1400" dirty="0">
                <a:latin typeface="+mn-lt"/>
              </a:rPr>
              <a:t>some context we may have to allow repetitions. We call them multisets . Thus in the multiset {1, 1, 2} is different from {1, 2} is different from {1, 1, 1, 2</a:t>
            </a:r>
            <a:r>
              <a:rPr lang="en-US" sz="1400" dirty="0" smtClean="0">
                <a:latin typeface="+mn-lt"/>
              </a:rPr>
              <a:t>}. </a:t>
            </a:r>
            <a:r>
              <a:rPr lang="en-US" sz="1400" dirty="0">
                <a:latin typeface="+mn-lt"/>
              </a:rPr>
              <a:t>We can also have </a:t>
            </a:r>
            <a:r>
              <a:rPr lang="en-US" sz="1400" dirty="0">
                <a:solidFill>
                  <a:srgbClr val="FF0000"/>
                </a:solidFill>
                <a:latin typeface="+mn-lt"/>
              </a:rPr>
              <a:t>ordered multi-sets.</a:t>
            </a:r>
            <a:endParaRPr lang="en-US" altLang="en-US" sz="1400" dirty="0">
              <a:solidFill>
                <a:srgbClr val="FF0000"/>
              </a:solidFill>
              <a:latin typeface="+mn-lt"/>
            </a:endParaRPr>
          </a:p>
          <a:p>
            <a:pPr marL="0" lvl="0" indent="0" algn="just">
              <a:lnSpc>
                <a:spcPct val="100000"/>
              </a:lnSpc>
              <a:buNone/>
            </a:pPr>
            <a:endParaRPr kumimoji="0" lang="en-US" altLang="en-US" sz="1400" b="0" i="0" u="none" strike="noStrike" cap="none" normalizeH="0" baseline="0" dirty="0" smtClean="0">
              <a:ln>
                <a:noFill/>
              </a:ln>
              <a:solidFill>
                <a:schemeClr val="tx1"/>
              </a:solidFill>
              <a:effectLst/>
              <a:latin typeface="+mn-lt"/>
            </a:endParaRPr>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115200" y="682560"/>
              <a:ext cx="10998000" cy="5531040"/>
            </p14:xfrm>
          </p:contentPart>
        </mc:Choice>
        <mc:Fallback xmlns="">
          <p:pic>
            <p:nvPicPr>
              <p:cNvPr id="3" name="Ink 2"/>
              <p:cNvPicPr/>
              <p:nvPr/>
            </p:nvPicPr>
            <p:blipFill>
              <a:blip r:embed="rId3"/>
              <a:stretch>
                <a:fillRect/>
              </a:stretch>
            </p:blipFill>
            <p:spPr>
              <a:xfrm>
                <a:off x="112680" y="678600"/>
                <a:ext cx="11003400" cy="5537520"/>
              </a:xfrm>
              <a:prstGeom prst="rect">
                <a:avLst/>
              </a:prstGeom>
            </p:spPr>
          </p:pic>
        </mc:Fallback>
      </mc:AlternateContent>
    </p:spTree>
    <p:extLst>
      <p:ext uri="{BB962C8B-B14F-4D97-AF65-F5344CB8AC3E}">
        <p14:creationId xmlns:p14="http://schemas.microsoft.com/office/powerpoint/2010/main" val="18990609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618286"/>
          </a:xfrm>
        </p:spPr>
        <p:txBody>
          <a:bodyPr>
            <a:normAutofit/>
          </a:bodyPr>
          <a:lstStyle/>
          <a:p>
            <a:r>
              <a:rPr lang="en-US" sz="2400" b="1" dirty="0" smtClean="0"/>
              <a:t> </a:t>
            </a:r>
            <a:endParaRPr lang="en-IN" sz="2400" b="1" dirty="0"/>
          </a:p>
        </p:txBody>
      </p:sp>
      <p:sp>
        <p:nvSpPr>
          <p:cNvPr id="8" name="Rectangle 1"/>
          <p:cNvSpPr>
            <a:spLocks noGrp="1" noChangeArrowheads="1"/>
          </p:cNvSpPr>
          <p:nvPr>
            <p:ph idx="1"/>
          </p:nvPr>
        </p:nvSpPr>
        <p:spPr bwMode="auto">
          <a:xfrm>
            <a:off x="128460" y="1863001"/>
            <a:ext cx="11085879"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gn="just">
              <a:lnSpc>
                <a:spcPct val="100000"/>
              </a:lnSpc>
              <a:buNone/>
            </a:pPr>
            <a:r>
              <a:rPr lang="en-US" altLang="en-US" sz="1400" dirty="0">
                <a:solidFill>
                  <a:srgbClr val="FF0000"/>
                </a:solidFill>
                <a:latin typeface="+mn-lt"/>
              </a:rPr>
              <a:t>Overlapping Set</a:t>
            </a:r>
          </a:p>
          <a:p>
            <a:pPr marL="0" lvl="0" indent="0" algn="just">
              <a:lnSpc>
                <a:spcPct val="100000"/>
              </a:lnSpc>
              <a:buNone/>
            </a:pPr>
            <a:r>
              <a:rPr lang="en-US" altLang="en-US" sz="1400" dirty="0">
                <a:latin typeface="+mn-lt"/>
              </a:rPr>
              <a:t>Two sets that have at least one common element are called overlapping sets.</a:t>
            </a:r>
          </a:p>
          <a:p>
            <a:pPr marL="0" lvl="0" indent="0" algn="just">
              <a:lnSpc>
                <a:spcPct val="100000"/>
              </a:lnSpc>
              <a:buNone/>
            </a:pPr>
            <a:endParaRPr lang="en-US" altLang="en-US" sz="1400" dirty="0">
              <a:latin typeface="+mn-lt"/>
            </a:endParaRPr>
          </a:p>
          <a:p>
            <a:pPr marL="0" lvl="0" indent="0" algn="just">
              <a:lnSpc>
                <a:spcPct val="100000"/>
              </a:lnSpc>
              <a:buNone/>
            </a:pPr>
            <a:r>
              <a:rPr lang="en-US" altLang="en-US" sz="1400" dirty="0" smtClean="0">
                <a:latin typeface="+mn-lt"/>
              </a:rPr>
              <a:t>Example </a:t>
            </a:r>
            <a:r>
              <a:rPr lang="en-US" altLang="en-US" sz="1400" dirty="0">
                <a:latin typeface="+mn-lt"/>
              </a:rPr>
              <a:t>− Let, A={1,2,6} and B={6,12,42}. There is a common element ‘6’, hence these sets are overlapping sets.</a:t>
            </a:r>
          </a:p>
          <a:p>
            <a:pPr marL="0" lvl="0" indent="0" algn="just">
              <a:lnSpc>
                <a:spcPct val="100000"/>
              </a:lnSpc>
              <a:buNone/>
            </a:pPr>
            <a:endParaRPr lang="en-US" altLang="en-US" sz="1400" dirty="0">
              <a:latin typeface="+mn-lt"/>
            </a:endParaRPr>
          </a:p>
          <a:p>
            <a:pPr marL="0" lvl="0" indent="0" algn="just">
              <a:lnSpc>
                <a:spcPct val="100000"/>
              </a:lnSpc>
              <a:buNone/>
            </a:pPr>
            <a:r>
              <a:rPr lang="en-US" altLang="en-US" sz="1400" dirty="0">
                <a:solidFill>
                  <a:srgbClr val="FF0000"/>
                </a:solidFill>
                <a:latin typeface="+mn-lt"/>
              </a:rPr>
              <a:t>Disjoint Set</a:t>
            </a:r>
          </a:p>
          <a:p>
            <a:pPr marL="0" lvl="0" indent="0" algn="just">
              <a:lnSpc>
                <a:spcPct val="100000"/>
              </a:lnSpc>
              <a:buNone/>
            </a:pPr>
            <a:r>
              <a:rPr lang="en-US" altLang="en-US" sz="1400" dirty="0">
                <a:latin typeface="+mn-lt"/>
              </a:rPr>
              <a:t>Two sets A and B are called disjoint sets if they do not have even one element in common. Therefore, disjoint sets have the following properties −</a:t>
            </a:r>
          </a:p>
          <a:p>
            <a:pPr marL="0" lvl="0" indent="0" algn="just">
              <a:lnSpc>
                <a:spcPct val="100000"/>
              </a:lnSpc>
              <a:buNone/>
            </a:pPr>
            <a:endParaRPr lang="en-US" altLang="en-US" sz="1400" dirty="0">
              <a:latin typeface="+mn-lt"/>
            </a:endParaRPr>
          </a:p>
          <a:p>
            <a:pPr marL="0" lvl="0" indent="0" algn="just">
              <a:lnSpc>
                <a:spcPct val="100000"/>
              </a:lnSpc>
              <a:buNone/>
            </a:pPr>
            <a:r>
              <a:rPr lang="en-US" altLang="en-US" sz="1400" dirty="0">
                <a:latin typeface="+mn-lt"/>
              </a:rPr>
              <a:t>n(A∩B)=∅</a:t>
            </a:r>
          </a:p>
          <a:p>
            <a:pPr marL="0" lvl="0" indent="0" algn="just">
              <a:lnSpc>
                <a:spcPct val="100000"/>
              </a:lnSpc>
              <a:buNone/>
            </a:pPr>
            <a:r>
              <a:rPr lang="en-US" altLang="en-US" sz="1400" dirty="0">
                <a:latin typeface="+mn-lt"/>
              </a:rPr>
              <a:t>n(A∪B)=n(A)+n(B)</a:t>
            </a:r>
          </a:p>
          <a:p>
            <a:pPr marL="0" lvl="0" indent="0" algn="just">
              <a:lnSpc>
                <a:spcPct val="100000"/>
              </a:lnSpc>
              <a:buNone/>
            </a:pPr>
            <a:r>
              <a:rPr lang="en-US" altLang="en-US" sz="1400" dirty="0">
                <a:latin typeface="+mn-lt"/>
              </a:rPr>
              <a:t>Example − Let, A={1,2,6} and B={7,9,14}, there is not a single common element, hence these sets are </a:t>
            </a:r>
            <a:r>
              <a:rPr lang="en-US" altLang="en-US" sz="1400" dirty="0" smtClean="0">
                <a:latin typeface="+mn-lt"/>
              </a:rPr>
              <a:t>not overlapping </a:t>
            </a:r>
            <a:r>
              <a:rPr lang="en-US" altLang="en-US" sz="1400" dirty="0">
                <a:latin typeface="+mn-lt"/>
              </a:rPr>
              <a:t>sets.</a:t>
            </a:r>
          </a:p>
          <a:p>
            <a:pPr marL="0" lvl="0" indent="0" algn="just">
              <a:lnSpc>
                <a:spcPct val="100000"/>
              </a:lnSpc>
              <a:buNone/>
            </a:pPr>
            <a:endParaRPr lang="en-US" altLang="en-US" sz="1400" dirty="0">
              <a:latin typeface="+mn-lt"/>
            </a:endParaRPr>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1539000" y="2208960"/>
              <a:ext cx="303480" cy="725040"/>
            </p14:xfrm>
          </p:contentPart>
        </mc:Choice>
        <mc:Fallback xmlns="">
          <p:pic>
            <p:nvPicPr>
              <p:cNvPr id="3" name="Ink 2"/>
              <p:cNvPicPr/>
              <p:nvPr/>
            </p:nvPicPr>
            <p:blipFill>
              <a:blip r:embed="rId3"/>
              <a:stretch>
                <a:fillRect/>
              </a:stretch>
            </p:blipFill>
            <p:spPr>
              <a:xfrm>
                <a:off x="1536480" y="2206440"/>
                <a:ext cx="308520" cy="730080"/>
              </a:xfrm>
              <a:prstGeom prst="rect">
                <a:avLst/>
              </a:prstGeom>
            </p:spPr>
          </p:pic>
        </mc:Fallback>
      </mc:AlternateContent>
    </p:spTree>
    <p:extLst>
      <p:ext uri="{BB962C8B-B14F-4D97-AF65-F5344CB8AC3E}">
        <p14:creationId xmlns:p14="http://schemas.microsoft.com/office/powerpoint/2010/main" val="28790334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2468</TotalTime>
  <Words>3306</Words>
  <Application>Microsoft Office PowerPoint</Application>
  <PresentationFormat>Widescreen</PresentationFormat>
  <Paragraphs>503</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Calibri Light</vt:lpstr>
      <vt:lpstr>proxima-nova</vt:lpstr>
      <vt:lpstr>urw-din</vt:lpstr>
      <vt:lpstr>Wingdings</vt:lpstr>
      <vt:lpstr>Office Theme</vt:lpstr>
      <vt:lpstr>Sets </vt:lpstr>
      <vt:lpstr>Contents</vt:lpstr>
      <vt:lpstr> </vt:lpstr>
      <vt:lpstr> </vt:lpstr>
      <vt:lpstr> </vt:lpstr>
      <vt:lpstr> </vt:lpstr>
      <vt:lpstr> </vt:lpstr>
      <vt:lpstr> </vt:lpstr>
      <vt:lpstr> </vt:lpstr>
      <vt:lpstr> </vt:lpstr>
      <vt:lpstr> </vt:lpstr>
      <vt:lpstr> </vt:lpstr>
      <vt:lpstr>Some operations on set</vt:lpstr>
      <vt:lpstr> </vt:lpstr>
      <vt:lpstr> </vt:lpstr>
      <vt:lpstr> </vt:lpstr>
      <vt:lpstr> </vt:lpstr>
      <vt:lpstr>Sets Symbols   Set symbols are used to define the elements of a given set. The following table shows some of these symbols and their meaning.</vt:lpstr>
      <vt:lpstr> Properties of Sets     Similar to numbers, sets also have properties like associative property, commutative property, and so on. There are six important properties of sets. Given, three sets A, B, and C, the properties for these sets are as follows.</vt:lpstr>
      <vt:lpstr> </vt:lpstr>
      <vt:lpstr> </vt:lpstr>
      <vt:lpstr>Find partitions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Dipanwita Debnath</dc:creator>
  <cp:lastModifiedBy>Dipanwita Debnath</cp:lastModifiedBy>
  <cp:revision>57</cp:revision>
  <dcterms:created xsi:type="dcterms:W3CDTF">2021-08-05T07:52:17Z</dcterms:created>
  <dcterms:modified xsi:type="dcterms:W3CDTF">2021-08-11T06:38:32Z</dcterms:modified>
</cp:coreProperties>
</file>