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E1DE-C573-3F68-F47A-CB2D27101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3EFCB-944A-223C-C663-A2EFB2DCE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2773-39FA-0CB2-7C6F-58615D8B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8D80-CB60-4879-9306-9313A6CD722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91BB5-4531-DC55-676C-D461188E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196B-BAF9-526D-AF3B-906FF3CA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559-F2D3-40D9-9BD6-71C1557EA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0425-A75C-A531-B9B6-6EA0567A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932E1-7DD3-C7D0-4566-581C8FF73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1304-D828-4859-5DCA-F4903498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8D80-CB60-4879-9306-9313A6CD722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C0AF8-138C-5439-E529-D13D1952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9B765-1605-1A36-7505-89220CBC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559-F2D3-40D9-9BD6-71C1557EA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51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49DE8-00E4-F54C-1D2D-773243771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E8B37-44AF-23B3-C527-8865D325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4FDE-7559-0CC1-0F02-2A2EB0CD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8D80-CB60-4879-9306-9313A6CD722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C7B9A-1224-4C8A-EDAF-DB6E251E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60D2-27C0-C746-0F09-CE87C177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559-F2D3-40D9-9BD6-71C1557EA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9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B35A-16AC-4C84-9F74-9AF8DCC1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CD37-467E-37B8-7E12-5C2B5547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50F04-09DE-1AC3-E01E-78EA6C7A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8D80-CB60-4879-9306-9313A6CD722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BDFC8-1EF7-7A30-8F7C-F6747B9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FF23-3314-3091-1E25-3C4E03EB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559-F2D3-40D9-9BD6-71C1557EA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9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32E5-DA2F-11E8-1C03-7B5D92B5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B0FEA-4B8C-7362-0E25-4A3ED84D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1516-AA1C-EBB8-3143-36841A75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8D80-CB60-4879-9306-9313A6CD722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20F9-CDA8-9299-1A30-7B2F5F65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9932-555D-8B2D-9EED-C2CB347A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559-F2D3-40D9-9BD6-71C1557EA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0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E49C-F05C-BD41-AE49-FE406BB0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4C0E-D7E6-7E42-4641-518A1C6CF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AB5AD-47C8-845E-E8C0-5CBC34B8C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23D87-17E9-2727-F97A-F5BD3443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8D80-CB60-4879-9306-9313A6CD722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F6C4-51A1-1FC0-7CDA-6492DBAF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47281-1393-49E7-599C-23ACCECB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559-F2D3-40D9-9BD6-71C1557EA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0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0977-B2C8-3211-6AD2-621F810E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619F5-2E0A-F70E-74B2-05A87D1FE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054C1-2D47-BC89-F43F-0436B528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D8070-C468-DA38-44C0-212DF5DDE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5C635-B83F-1480-E052-B8C6E4C2A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38F58-053B-7774-6BE8-0C04A6D3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8D80-CB60-4879-9306-9313A6CD722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06F15-87D2-D89F-C9AF-DB812755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5279E-514E-CE06-7534-2333C5B0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559-F2D3-40D9-9BD6-71C1557EA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3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E331-6CC3-97AC-1047-C73DE6FA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FE642-5B22-BC3A-BACA-A4DF8FF8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8D80-CB60-4879-9306-9313A6CD722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90550-7262-3BFD-94AB-97C020DA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07B4D-6C88-CD19-E872-78DF42A4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559-F2D3-40D9-9BD6-71C1557EA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69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52926-5D6D-88FE-A608-376210EA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8D80-CB60-4879-9306-9313A6CD722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F4B8-C885-A429-25CB-D6E8AB4A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A50E7-589C-211E-10F9-DCBD7A7C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559-F2D3-40D9-9BD6-71C1557EA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0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A251-72E7-AD26-9DBF-9FBD8A30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0A6D-6893-898C-C18A-B8D29A88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BE4FB-7727-395C-5650-E972E72F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0F9E3-3B01-5230-7CF3-F761D0FE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8D80-CB60-4879-9306-9313A6CD722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961A3-2522-ACCC-0637-2FE125F8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7E542-4920-6396-6151-4D3EE066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559-F2D3-40D9-9BD6-71C1557EA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7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4FBE-062C-E049-9028-D44C672F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22C83-0531-5963-80A0-6F07BF1A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E38F3-03DE-16E3-A43A-D41B1AE7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CBEE-1DCA-22F6-8712-AF7EBCBD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8D80-CB60-4879-9306-9313A6CD722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02331-0045-AEF1-80BD-8E1CF578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6629C-2AE8-8486-B37B-92D226FB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559-F2D3-40D9-9BD6-71C1557EA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62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4D0AD-4066-6E1E-64E7-9DFB00B7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9F4C4-FB3E-DAC6-BC64-9710F202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F239-E401-2659-432B-52CD176C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8D80-CB60-4879-9306-9313A6CD722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B3F9-10C7-AB29-B0D5-FC682A7C4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1600-E948-A9D4-9AF5-BDC413C77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4559-F2D3-40D9-9BD6-71C1557EA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78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3C68-BE0D-2255-867C-5AD99D6F1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340" y="-119380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are  Cyber Laws ?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D5F40D-0B0D-A2FC-76DE-7CD9A51168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6"/>
          <a:stretch/>
        </p:blipFill>
        <p:spPr>
          <a:xfrm>
            <a:off x="7111477" y="2313681"/>
            <a:ext cx="4800600" cy="32965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67B1FB-0802-3000-4C0C-1DDF21544D24}"/>
              </a:ext>
            </a:extLst>
          </p:cNvPr>
          <p:cNvSpPr txBox="1"/>
          <p:nvPr/>
        </p:nvSpPr>
        <p:spPr>
          <a:xfrm>
            <a:off x="727968" y="2055496"/>
            <a:ext cx="620623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computer-generated world of internet is known as cyberspace.</a:t>
            </a:r>
          </a:p>
          <a:p>
            <a:endParaRPr lang="en-US" dirty="0">
              <a:solidFill>
                <a:srgbClr val="222222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Cyber Law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laws prevailing the cyberspace  are known as Cyber laws.</a:t>
            </a:r>
          </a:p>
          <a:p>
            <a:endParaRPr lang="en-US" dirty="0">
              <a:solidFill>
                <a:srgbClr val="222222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22222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 law is the  branch of law that deals with legal issues related to use of inter-networked information and Technology.</a:t>
            </a:r>
          </a:p>
          <a:p>
            <a:endParaRPr lang="en-US" dirty="0">
              <a:solidFill>
                <a:srgbClr val="222222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 law is the law governing computers and the internet.</a:t>
            </a:r>
            <a:endParaRPr lang="en-US" dirty="0">
              <a:solidFill>
                <a:srgbClr val="222222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70066-D919-0C72-BECA-A555C69E6B60}"/>
              </a:ext>
            </a:extLst>
          </p:cNvPr>
          <p:cNvSpPr txBox="1"/>
          <p:nvPr/>
        </p:nvSpPr>
        <p:spPr>
          <a:xfrm>
            <a:off x="727968" y="1647586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Cyberspace</a:t>
            </a:r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22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F216-F6CD-CFDC-98FB-CEA9CD094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575"/>
            <a:ext cx="9144000" cy="87888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Avenir"/>
              </a:rPr>
              <a:t>Information Technology Act 2000</a:t>
            </a:r>
            <a:endParaRPr lang="en-IN" sz="4400" dirty="0">
              <a:solidFill>
                <a:srgbClr val="C00000"/>
              </a:solidFill>
              <a:latin typeface="Aveni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0107C-0992-E3BF-1480-25B776C93F68}"/>
              </a:ext>
            </a:extLst>
          </p:cNvPr>
          <p:cNvSpPr txBox="1"/>
          <p:nvPr/>
        </p:nvSpPr>
        <p:spPr>
          <a:xfrm>
            <a:off x="1029811" y="5202056"/>
            <a:ext cx="858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Information Technology Act 2000 was the first Cyber Law in  India.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was enacted on 9</a:t>
            </a:r>
            <a:r>
              <a:rPr lang="en-US" baseline="30000" dirty="0"/>
              <a:t>th</a:t>
            </a:r>
            <a:r>
              <a:rPr lang="en-US" dirty="0"/>
              <a:t> June 2000.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721C7-8B4D-9FDE-34E7-045F51A33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1" y="1127464"/>
            <a:ext cx="10690602" cy="35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6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67EC-8A39-1702-F97A-B34DA11E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venir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Cyber Law and Intellectual Property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1D6E4-D3DF-75E2-2E34-CFEF2102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690688"/>
            <a:ext cx="6991349" cy="46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9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11414-325A-C258-D16A-A18D6F7A71A6}"/>
              </a:ext>
            </a:extLst>
          </p:cNvPr>
          <p:cNvSpPr txBox="1"/>
          <p:nvPr/>
        </p:nvSpPr>
        <p:spPr>
          <a:xfrm flipH="1">
            <a:off x="712468" y="566678"/>
            <a:ext cx="1100328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venir"/>
              </a:rPr>
              <a:t>Intellectual  Property</a:t>
            </a:r>
          </a:p>
          <a:p>
            <a:endParaRPr lang="en-US" sz="2800" dirty="0">
              <a:solidFill>
                <a:srgbClr val="C00000"/>
              </a:solidFill>
              <a:latin typeface="Aveni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venir"/>
              </a:rPr>
              <a:t>An important part of cyber law is intellectual property.</a:t>
            </a:r>
          </a:p>
          <a:p>
            <a:endParaRPr lang="en-US" sz="2000" dirty="0">
              <a:latin typeface="Aveni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venir"/>
              </a:rPr>
              <a:t>It refers to creations of the mind. It can be an Invention , Design , Brand Name.</a:t>
            </a:r>
            <a:endParaRPr lang="en-US" sz="2000" dirty="0"/>
          </a:p>
          <a:p>
            <a:endParaRPr lang="en-US" sz="2000" dirty="0"/>
          </a:p>
          <a:p>
            <a:r>
              <a:rPr lang="en-US" sz="2800" dirty="0">
                <a:solidFill>
                  <a:schemeClr val="accent1"/>
                </a:solidFill>
                <a:latin typeface="Avenir"/>
              </a:rPr>
              <a:t>Copyright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venir"/>
              </a:rPr>
              <a:t>It protects the rights of Companies and Individuals to get profit from their creative work.</a:t>
            </a:r>
          </a:p>
          <a:p>
            <a:endParaRPr lang="en-US" sz="2000" dirty="0">
              <a:latin typeface="Avenir"/>
            </a:endParaRPr>
          </a:p>
          <a:p>
            <a:r>
              <a:rPr lang="en-IN" sz="2000" dirty="0">
                <a:latin typeface="Avenir"/>
              </a:rPr>
              <a:t>Ex:- You tube, Telegram</a:t>
            </a:r>
          </a:p>
          <a:p>
            <a:endParaRPr lang="en-IN" sz="1800" dirty="0">
              <a:latin typeface="Avenir"/>
            </a:endParaRPr>
          </a:p>
          <a:p>
            <a:r>
              <a:rPr lang="en-IN" sz="2800" dirty="0">
                <a:solidFill>
                  <a:schemeClr val="accent1"/>
                </a:solidFill>
                <a:latin typeface="Avenir"/>
              </a:rPr>
              <a:t>Fraud</a:t>
            </a:r>
          </a:p>
          <a:p>
            <a:endParaRPr lang="en-IN" sz="2800" dirty="0">
              <a:solidFill>
                <a:schemeClr val="accent1"/>
              </a:solidFill>
              <a:latin typeface="Aveni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Avenir"/>
              </a:rPr>
              <a:t>The major motive of this law is to protect people from online fraud.</a:t>
            </a:r>
          </a:p>
          <a:p>
            <a:endParaRPr lang="en-IN" sz="2000" dirty="0">
              <a:latin typeface="Avenir"/>
            </a:endParaRPr>
          </a:p>
          <a:p>
            <a:r>
              <a:rPr lang="en-IN" sz="2000" dirty="0">
                <a:latin typeface="Avenir"/>
              </a:rPr>
              <a:t>Ex :- Identity theft</a:t>
            </a:r>
            <a:r>
              <a:rPr lang="en-IN" sz="1800" dirty="0">
                <a:latin typeface="Avenir"/>
              </a:rPr>
              <a:t>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32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2C754-4732-2D8F-18C3-65E2F5060537}"/>
              </a:ext>
            </a:extLst>
          </p:cNvPr>
          <p:cNvSpPr txBox="1"/>
          <p:nvPr/>
        </p:nvSpPr>
        <p:spPr>
          <a:xfrm>
            <a:off x="479394" y="302359"/>
            <a:ext cx="113722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Patents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400" b="0" i="0" dirty="0">
                <a:effectLst/>
                <a:latin typeface="Avenir"/>
              </a:rPr>
              <a:t>Patents are generally used to protect an invention.</a:t>
            </a:r>
          </a:p>
          <a:p>
            <a:r>
              <a:rPr lang="en-US" sz="2400" dirty="0">
                <a:latin typeface="Avenir"/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Avenir"/>
              </a:rPr>
              <a:t> These are used on the internet for two main reasons</a:t>
            </a:r>
          </a:p>
          <a:p>
            <a:r>
              <a:rPr lang="en-US" sz="2400" dirty="0">
                <a:latin typeface="Avenir"/>
              </a:rPr>
              <a:t>  </a:t>
            </a:r>
          </a:p>
          <a:p>
            <a:r>
              <a:rPr lang="en-US" sz="2400" dirty="0">
                <a:latin typeface="Avenir"/>
              </a:rPr>
              <a:t>         </a:t>
            </a:r>
            <a:r>
              <a:rPr lang="en-US" sz="2400" dirty="0" err="1">
                <a:latin typeface="Avenir"/>
              </a:rPr>
              <a:t>i</a:t>
            </a:r>
            <a:r>
              <a:rPr lang="en-US" sz="2400" dirty="0">
                <a:latin typeface="Avenir"/>
              </a:rPr>
              <a:t>. For new software</a:t>
            </a:r>
          </a:p>
          <a:p>
            <a:r>
              <a:rPr lang="en-US" sz="2400" dirty="0">
                <a:latin typeface="Avenir"/>
              </a:rPr>
              <a:t>         ii.</a:t>
            </a:r>
            <a:r>
              <a:rPr lang="en-IN" sz="2400" b="0" i="0" dirty="0">
                <a:solidFill>
                  <a:srgbClr val="545E6B"/>
                </a:solidFill>
                <a:effectLst/>
                <a:latin typeface="Avenir"/>
              </a:rPr>
              <a:t> </a:t>
            </a:r>
            <a:r>
              <a:rPr lang="en-IN" sz="2400" dirty="0">
                <a:latin typeface="Avenir"/>
              </a:rPr>
              <a:t>N</a:t>
            </a:r>
            <a:r>
              <a:rPr lang="en-IN" sz="2400" b="0" i="0" dirty="0">
                <a:effectLst/>
                <a:latin typeface="Avenir"/>
              </a:rPr>
              <a:t>ew online business methods.</a:t>
            </a:r>
          </a:p>
          <a:p>
            <a:endParaRPr lang="en-IN" sz="2400" dirty="0">
              <a:latin typeface="Avenir"/>
            </a:endParaRPr>
          </a:p>
          <a:p>
            <a:r>
              <a:rPr lang="en-IN" sz="2800" b="0" i="0" dirty="0">
                <a:solidFill>
                  <a:schemeClr val="accent1"/>
                </a:solidFill>
                <a:effectLst/>
                <a:latin typeface="Avenir"/>
              </a:rPr>
              <a:t>Trademarks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 A trademark can be any word, phrase, symbol or any combination of these things </a:t>
            </a:r>
            <a:r>
              <a:rPr lang="en-US" sz="2400" dirty="0">
                <a:latin typeface="arial" panose="020B0604020202020204" pitchFamily="34" charset="0"/>
              </a:rPr>
              <a:t>that identifies goods or services.</a:t>
            </a:r>
          </a:p>
          <a:p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</a:rPr>
              <a:t>Trademarks are  used for the websites.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Ex :- </a:t>
            </a:r>
            <a:r>
              <a:rPr lang="en-IN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Twitter®</a:t>
            </a:r>
          </a:p>
          <a:p>
            <a:endParaRPr lang="en-IN" sz="2400" dirty="0">
              <a:latin typeface="Avenir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634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58C7-A48E-12E3-6637-A4B270AA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               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Cyber Crimes statistics</a:t>
            </a:r>
            <a:endParaRPr lang="en-IN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E1EC0-D76C-4942-81AE-834EEB94B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26" y="1091953"/>
            <a:ext cx="9230148" cy="54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7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</vt:lpstr>
      <vt:lpstr>Avenir</vt:lpstr>
      <vt:lpstr>Calibri</vt:lpstr>
      <vt:lpstr>Calibri Light</vt:lpstr>
      <vt:lpstr>Verdana</vt:lpstr>
      <vt:lpstr>Wingdings</vt:lpstr>
      <vt:lpstr>Office Theme</vt:lpstr>
      <vt:lpstr>What are  Cyber Laws ?</vt:lpstr>
      <vt:lpstr>Information Technology Act 2000</vt:lpstr>
      <vt:lpstr>        Cyber Law and Intellectual Property</vt:lpstr>
      <vt:lpstr>PowerPoint Presentation</vt:lpstr>
      <vt:lpstr>PowerPoint Presentation</vt:lpstr>
      <vt:lpstr>                Cyber Crimes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 Cyber Laws ?</dc:title>
  <dc:creator>SEEDELLA SAI  VIKAS</dc:creator>
  <cp:lastModifiedBy>SEEDELLA SAI  VIKAS</cp:lastModifiedBy>
  <cp:revision>8</cp:revision>
  <dcterms:created xsi:type="dcterms:W3CDTF">2022-11-12T13:44:51Z</dcterms:created>
  <dcterms:modified xsi:type="dcterms:W3CDTF">2022-11-15T12:48:24Z</dcterms:modified>
</cp:coreProperties>
</file>