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1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2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1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0256-86A0-473B-B67E-D57B2ECD4633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B2CF-C4FF-4B9B-A42F-85D8752B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Estimation of medium wave speed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85"/>
            <a:ext cx="10646328" cy="5241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Estimation wave speed in skin with autofocus (pixel size = wavelength in skin / 4)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Average </a:t>
            </a:r>
            <a:r>
              <a:rPr lang="en-GB" sz="2400" dirty="0" smtClean="0"/>
              <a:t>wave speed in skin over 5 longitudinal and 5 transverse acquisitions, separately for each anatomical site (middle and proximal third tibia)</a:t>
            </a:r>
            <a:endParaRPr lang="en-GB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Estimation of </a:t>
            </a:r>
            <a:r>
              <a:rPr lang="en-GB" sz="2400" dirty="0" err="1" smtClean="0"/>
              <a:t>V_axial</a:t>
            </a:r>
            <a:r>
              <a:rPr lang="en-GB" sz="2400" dirty="0" smtClean="0"/>
              <a:t> in bone with </a:t>
            </a:r>
            <a:r>
              <a:rPr lang="en-GB" sz="2400" dirty="0" err="1" smtClean="0"/>
              <a:t>headwave</a:t>
            </a:r>
            <a:r>
              <a:rPr lang="en-GB" sz="2400" dirty="0" smtClean="0"/>
              <a:t> velocity with longitudinal acquisitions, with fine image reconstruction (pixel size = wavelength in skin / 12, for accurate segmentation of periosteum, use the estimated average wave speed in skin)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Average </a:t>
            </a:r>
            <a:r>
              <a:rPr lang="en-GB" sz="2400" dirty="0" err="1" smtClean="0"/>
              <a:t>V_axial</a:t>
            </a:r>
            <a:r>
              <a:rPr lang="en-GB" sz="2400" dirty="0" smtClean="0"/>
              <a:t> in bone over 5 longitudinal acquisitions, separately for each anatomical site (middle and proximal third tibia)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Fine image reconstruction up to periosteum for accurate segmentation of periosteum (pixel size = wavelength in skin / 12, use the estimated average wave speed in skin)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Estimation of </a:t>
            </a:r>
            <a:r>
              <a:rPr lang="en-GB" sz="2400" dirty="0" err="1" smtClean="0"/>
              <a:t>V_radial</a:t>
            </a:r>
            <a:r>
              <a:rPr lang="en-GB" sz="2400" dirty="0" smtClean="0"/>
              <a:t> in bone with autofocus with transverse acquisitions (pixel size = wavelength in skin / 4, use the estimated accurate segmentation of periosteum in input)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Average </a:t>
            </a:r>
            <a:r>
              <a:rPr lang="en-GB" sz="2400" dirty="0" err="1" smtClean="0"/>
              <a:t>V_radial</a:t>
            </a:r>
            <a:r>
              <a:rPr lang="en-GB" sz="2400" dirty="0" smtClean="0"/>
              <a:t> in bone over 5 transverse acquisitions, separately for each anatomical site (middle and proximal third tibia)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Estimation of </a:t>
            </a:r>
            <a:r>
              <a:rPr lang="en-GB" sz="2400" dirty="0" err="1" smtClean="0"/>
              <a:t>aniso</a:t>
            </a:r>
            <a:r>
              <a:rPr lang="en-GB" sz="2400" dirty="0" err="1" smtClean="0"/>
              <a:t>_</a:t>
            </a:r>
            <a:r>
              <a:rPr lang="en-GB" sz="2400" dirty="0" err="1" smtClean="0"/>
              <a:t>shape</a:t>
            </a:r>
            <a:r>
              <a:rPr lang="en-GB" sz="2400" dirty="0" err="1"/>
              <a:t>_</a:t>
            </a:r>
            <a:r>
              <a:rPr lang="en-GB" sz="2400" dirty="0" err="1" smtClean="0"/>
              <a:t>coef</a:t>
            </a:r>
            <a:r>
              <a:rPr lang="en-GB" sz="2400" dirty="0" smtClean="0"/>
              <a:t> in bone with autofocus with longitudinal acquisitions (pixel size = wavelength in skin / 4, use the estimated accurate segmentation of periosteum in input, the estimated average values of </a:t>
            </a:r>
            <a:r>
              <a:rPr lang="en-GB" sz="2400" dirty="0" err="1" smtClean="0"/>
              <a:t>V_axial</a:t>
            </a:r>
            <a:r>
              <a:rPr lang="en-GB" sz="2400" dirty="0" smtClean="0"/>
              <a:t> and </a:t>
            </a:r>
            <a:r>
              <a:rPr lang="en-GB" sz="2400" dirty="0" err="1" smtClean="0"/>
              <a:t>V_radial</a:t>
            </a:r>
            <a:r>
              <a:rPr lang="en-GB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Average </a:t>
            </a:r>
            <a:r>
              <a:rPr lang="en-GB" sz="2400" dirty="0" err="1" smtClean="0"/>
              <a:t>aniso_shape_coef</a:t>
            </a:r>
            <a:r>
              <a:rPr lang="en-GB" sz="2400" dirty="0" smtClean="0"/>
              <a:t> in bone over 5 longitudinal acquisitions, separately for each anatomical site (middle and proximal third tibia)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5462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Estimation of medium wave speed model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medium wave speed model</dc:title>
  <dc:creator>Guillaume Renaud</dc:creator>
  <cp:lastModifiedBy>Guillaume Renaud</cp:lastModifiedBy>
  <cp:revision>2</cp:revision>
  <dcterms:created xsi:type="dcterms:W3CDTF">2023-01-06T14:50:55Z</dcterms:created>
  <dcterms:modified xsi:type="dcterms:W3CDTF">2023-01-06T14:56:41Z</dcterms:modified>
</cp:coreProperties>
</file>