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notesMasterIdLst>
    <p:notesMasterId r:id="rId29"/>
  </p:notesMasterIdLst>
  <p:sldIdLst>
    <p:sldId id="256" r:id="rId2"/>
    <p:sldId id="257" r:id="rId3"/>
    <p:sldId id="272" r:id="rId4"/>
    <p:sldId id="273" r:id="rId5"/>
    <p:sldId id="258" r:id="rId6"/>
    <p:sldId id="294" r:id="rId7"/>
    <p:sldId id="259" r:id="rId8"/>
    <p:sldId id="292" r:id="rId9"/>
    <p:sldId id="275" r:id="rId10"/>
    <p:sldId id="293" r:id="rId11"/>
    <p:sldId id="278" r:id="rId12"/>
    <p:sldId id="283" r:id="rId13"/>
    <p:sldId id="280" r:id="rId14"/>
    <p:sldId id="284" r:id="rId15"/>
    <p:sldId id="279" r:id="rId16"/>
    <p:sldId id="281" r:id="rId17"/>
    <p:sldId id="295" r:id="rId18"/>
    <p:sldId id="287" r:id="rId19"/>
    <p:sldId id="296" r:id="rId20"/>
    <p:sldId id="288" r:id="rId21"/>
    <p:sldId id="265" r:id="rId22"/>
    <p:sldId id="266" r:id="rId23"/>
    <p:sldId id="267" r:id="rId24"/>
    <p:sldId id="268" r:id="rId25"/>
    <p:sldId id="289" r:id="rId26"/>
    <p:sldId id="290" r:id="rId27"/>
    <p:sldId id="29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7A5DB9-A717-47F4-9423-36F7BEFCFC30}" v="8" dt="2022-05-24T16:43:24.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053" autoAdjust="0"/>
  </p:normalViewPr>
  <p:slideViewPr>
    <p:cSldViewPr>
      <p:cViewPr>
        <p:scale>
          <a:sx n="68" d="100"/>
          <a:sy n="68" d="100"/>
        </p:scale>
        <p:origin x="-1434"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Vaidhyanathan" userId="64f03eeb-6c96-4949-89b4-c4501fde4789" providerId="ADAL" clId="{D37A5DB9-A717-47F4-9423-36F7BEFCFC30}"/>
    <pc:docChg chg="undo custSel addSld delSld modSld">
      <pc:chgData name="S, Vaidhyanathan" userId="64f03eeb-6c96-4949-89b4-c4501fde4789" providerId="ADAL" clId="{D37A5DB9-A717-47F4-9423-36F7BEFCFC30}" dt="2022-05-24T16:44:06.231" v="760" actId="1076"/>
      <pc:docMkLst>
        <pc:docMk/>
      </pc:docMkLst>
      <pc:sldChg chg="modSp mod">
        <pc:chgData name="S, Vaidhyanathan" userId="64f03eeb-6c96-4949-89b4-c4501fde4789" providerId="ADAL" clId="{D37A5DB9-A717-47F4-9423-36F7BEFCFC30}" dt="2022-05-24T16:43:24.150" v="750"/>
        <pc:sldMkLst>
          <pc:docMk/>
          <pc:sldMk cId="3477832218" sldId="256"/>
        </pc:sldMkLst>
        <pc:spChg chg="mod">
          <ac:chgData name="S, Vaidhyanathan" userId="64f03eeb-6c96-4949-89b4-c4501fde4789" providerId="ADAL" clId="{D37A5DB9-A717-47F4-9423-36F7BEFCFC30}" dt="2022-05-24T16:42:25.504" v="748"/>
          <ac:spMkLst>
            <pc:docMk/>
            <pc:sldMk cId="3477832218" sldId="256"/>
            <ac:spMk id="3" creationId="{00000000-0000-0000-0000-000000000000}"/>
          </ac:spMkLst>
        </pc:spChg>
        <pc:spChg chg="mod">
          <ac:chgData name="S, Vaidhyanathan" userId="64f03eeb-6c96-4949-89b4-c4501fde4789" providerId="ADAL" clId="{D37A5DB9-A717-47F4-9423-36F7BEFCFC30}" dt="2022-05-24T16:43:24.150" v="750"/>
          <ac:spMkLst>
            <pc:docMk/>
            <pc:sldMk cId="3477832218" sldId="256"/>
            <ac:spMk id="4" creationId="{159B5A97-C142-44E2-82CC-C01D2C3E5AA7}"/>
          </ac:spMkLst>
        </pc:spChg>
      </pc:sldChg>
      <pc:sldChg chg="modSp mod">
        <pc:chgData name="S, Vaidhyanathan" userId="64f03eeb-6c96-4949-89b4-c4501fde4789" providerId="ADAL" clId="{D37A5DB9-A717-47F4-9423-36F7BEFCFC30}" dt="2022-05-24T16:43:24.150" v="750"/>
        <pc:sldMkLst>
          <pc:docMk/>
          <pc:sldMk cId="3403820618" sldId="257"/>
        </pc:sldMkLst>
        <pc:spChg chg="mod">
          <ac:chgData name="S, Vaidhyanathan" userId="64f03eeb-6c96-4949-89b4-c4501fde4789" providerId="ADAL" clId="{D37A5DB9-A717-47F4-9423-36F7BEFCFC30}" dt="2022-05-24T16:30:41.278" v="588" actId="5793"/>
          <ac:spMkLst>
            <pc:docMk/>
            <pc:sldMk cId="3403820618" sldId="257"/>
            <ac:spMk id="3" creationId="{00000000-0000-0000-0000-000000000000}"/>
          </ac:spMkLst>
        </pc:spChg>
        <pc:spChg chg="mod">
          <ac:chgData name="S, Vaidhyanathan" userId="64f03eeb-6c96-4949-89b4-c4501fde4789" providerId="ADAL" clId="{D37A5DB9-A717-47F4-9423-36F7BEFCFC30}" dt="2022-05-24T16:43:24.150" v="750"/>
          <ac:spMkLst>
            <pc:docMk/>
            <pc:sldMk cId="3403820618" sldId="257"/>
            <ac:spMk id="4" creationId="{191EBB97-C4DD-4690-8581-08C2E48F3752}"/>
          </ac:spMkLst>
        </pc:spChg>
      </pc:sldChg>
      <pc:sldChg chg="modSp mod">
        <pc:chgData name="S, Vaidhyanathan" userId="64f03eeb-6c96-4949-89b4-c4501fde4789" providerId="ADAL" clId="{D37A5DB9-A717-47F4-9423-36F7BEFCFC30}" dt="2022-05-24T16:43:24.150" v="750"/>
        <pc:sldMkLst>
          <pc:docMk/>
          <pc:sldMk cId="3014522385" sldId="258"/>
        </pc:sldMkLst>
        <pc:spChg chg="mod">
          <ac:chgData name="S, Vaidhyanathan" userId="64f03eeb-6c96-4949-89b4-c4501fde4789" providerId="ADAL" clId="{D37A5DB9-A717-47F4-9423-36F7BEFCFC30}" dt="2022-05-24T16:42:25.504" v="748"/>
          <ac:spMkLst>
            <pc:docMk/>
            <pc:sldMk cId="3014522385" sldId="258"/>
            <ac:spMk id="3" creationId="{00000000-0000-0000-0000-000000000000}"/>
          </ac:spMkLst>
        </pc:spChg>
        <pc:spChg chg="mod">
          <ac:chgData name="S, Vaidhyanathan" userId="64f03eeb-6c96-4949-89b4-c4501fde4789" providerId="ADAL" clId="{D37A5DB9-A717-47F4-9423-36F7BEFCFC30}" dt="2022-05-24T16:43:24.150" v="750"/>
          <ac:spMkLst>
            <pc:docMk/>
            <pc:sldMk cId="3014522385" sldId="258"/>
            <ac:spMk id="4" creationId="{2CE65405-DDC3-4CDE-ADEB-6DE5CE3FE0F9}"/>
          </ac:spMkLst>
        </pc:spChg>
      </pc:sldChg>
      <pc:sldChg chg="modSp mod">
        <pc:chgData name="S, Vaidhyanathan" userId="64f03eeb-6c96-4949-89b4-c4501fde4789" providerId="ADAL" clId="{D37A5DB9-A717-47F4-9423-36F7BEFCFC30}" dt="2022-05-24T16:43:26.910" v="752" actId="14100"/>
        <pc:sldMkLst>
          <pc:docMk/>
          <pc:sldMk cId="2997842654" sldId="259"/>
        </pc:sldMkLst>
        <pc:spChg chg="mod">
          <ac:chgData name="S, Vaidhyanathan" userId="64f03eeb-6c96-4949-89b4-c4501fde4789" providerId="ADAL" clId="{D37A5DB9-A717-47F4-9423-36F7BEFCFC30}" dt="2022-05-24T16:43:26.910" v="752" actId="14100"/>
          <ac:spMkLst>
            <pc:docMk/>
            <pc:sldMk cId="2997842654" sldId="259"/>
            <ac:spMk id="3" creationId="{00000000-0000-0000-0000-000000000000}"/>
          </ac:spMkLst>
        </pc:spChg>
        <pc:spChg chg="mod">
          <ac:chgData name="S, Vaidhyanathan" userId="64f03eeb-6c96-4949-89b4-c4501fde4789" providerId="ADAL" clId="{D37A5DB9-A717-47F4-9423-36F7BEFCFC30}" dt="2022-05-24T16:43:24.150" v="750"/>
          <ac:spMkLst>
            <pc:docMk/>
            <pc:sldMk cId="2997842654" sldId="259"/>
            <ac:spMk id="4" creationId="{FD585AC9-3ACD-4347-A46F-B22353183724}"/>
          </ac:spMkLst>
        </pc:spChg>
      </pc:sldChg>
      <pc:sldChg chg="modSp">
        <pc:chgData name="S, Vaidhyanathan" userId="64f03eeb-6c96-4949-89b4-c4501fde4789" providerId="ADAL" clId="{D37A5DB9-A717-47F4-9423-36F7BEFCFC30}" dt="2022-05-24T16:43:24.150" v="750"/>
        <pc:sldMkLst>
          <pc:docMk/>
          <pc:sldMk cId="2404224357" sldId="265"/>
        </pc:sldMkLst>
        <pc:spChg chg="mod">
          <ac:chgData name="S, Vaidhyanathan" userId="64f03eeb-6c96-4949-89b4-c4501fde4789" providerId="ADAL" clId="{D37A5DB9-A717-47F4-9423-36F7BEFCFC30}" dt="2022-05-24T16:43:24.150" v="750"/>
          <ac:spMkLst>
            <pc:docMk/>
            <pc:sldMk cId="2404224357" sldId="265"/>
            <ac:spMk id="6" creationId="{AF479E11-FCBF-4DB4-AB4C-03004FC69883}"/>
          </ac:spMkLst>
        </pc:spChg>
      </pc:sldChg>
      <pc:sldChg chg="modSp">
        <pc:chgData name="S, Vaidhyanathan" userId="64f03eeb-6c96-4949-89b4-c4501fde4789" providerId="ADAL" clId="{D37A5DB9-A717-47F4-9423-36F7BEFCFC30}" dt="2022-05-24T16:43:24.150" v="750"/>
        <pc:sldMkLst>
          <pc:docMk/>
          <pc:sldMk cId="1679142826" sldId="266"/>
        </pc:sldMkLst>
        <pc:spChg chg="mod">
          <ac:chgData name="S, Vaidhyanathan" userId="64f03eeb-6c96-4949-89b4-c4501fde4789" providerId="ADAL" clId="{D37A5DB9-A717-47F4-9423-36F7BEFCFC30}" dt="2022-05-24T16:43:24.150" v="750"/>
          <ac:spMkLst>
            <pc:docMk/>
            <pc:sldMk cId="1679142826" sldId="266"/>
            <ac:spMk id="6" creationId="{DB51715B-9F6F-4363-9BCA-7EEACC8B2DF4}"/>
          </ac:spMkLst>
        </pc:spChg>
      </pc:sldChg>
      <pc:sldChg chg="modSp">
        <pc:chgData name="S, Vaidhyanathan" userId="64f03eeb-6c96-4949-89b4-c4501fde4789" providerId="ADAL" clId="{D37A5DB9-A717-47F4-9423-36F7BEFCFC30}" dt="2022-05-24T16:43:24.150" v="750"/>
        <pc:sldMkLst>
          <pc:docMk/>
          <pc:sldMk cId="2057452567" sldId="267"/>
        </pc:sldMkLst>
        <pc:spChg chg="mod">
          <ac:chgData name="S, Vaidhyanathan" userId="64f03eeb-6c96-4949-89b4-c4501fde4789" providerId="ADAL" clId="{D37A5DB9-A717-47F4-9423-36F7BEFCFC30}" dt="2022-05-24T16:43:24.150" v="750"/>
          <ac:spMkLst>
            <pc:docMk/>
            <pc:sldMk cId="2057452567" sldId="267"/>
            <ac:spMk id="6" creationId="{8D3A6B46-88FA-4C0E-8375-4B3CB9B3F14D}"/>
          </ac:spMkLst>
        </pc:spChg>
      </pc:sldChg>
      <pc:sldChg chg="modSp">
        <pc:chgData name="S, Vaidhyanathan" userId="64f03eeb-6c96-4949-89b4-c4501fde4789" providerId="ADAL" clId="{D37A5DB9-A717-47F4-9423-36F7BEFCFC30}" dt="2022-05-24T16:43:24.150" v="750"/>
        <pc:sldMkLst>
          <pc:docMk/>
          <pc:sldMk cId="2833657970" sldId="268"/>
        </pc:sldMkLst>
        <pc:spChg chg="mod">
          <ac:chgData name="S, Vaidhyanathan" userId="64f03eeb-6c96-4949-89b4-c4501fde4789" providerId="ADAL" clId="{D37A5DB9-A717-47F4-9423-36F7BEFCFC30}" dt="2022-05-24T16:43:24.150" v="750"/>
          <ac:spMkLst>
            <pc:docMk/>
            <pc:sldMk cId="2833657970" sldId="268"/>
            <ac:spMk id="6" creationId="{0B6C3A7C-1C62-406B-B137-44981C7439E0}"/>
          </ac:spMkLst>
        </pc:spChg>
      </pc:sldChg>
      <pc:sldChg chg="modSp">
        <pc:chgData name="S, Vaidhyanathan" userId="64f03eeb-6c96-4949-89b4-c4501fde4789" providerId="ADAL" clId="{D37A5DB9-A717-47F4-9423-36F7BEFCFC30}" dt="2022-05-24T16:43:24.150" v="750"/>
        <pc:sldMkLst>
          <pc:docMk/>
          <pc:sldMk cId="268153930" sldId="272"/>
        </pc:sldMkLst>
        <pc:spChg chg="mod">
          <ac:chgData name="S, Vaidhyanathan" userId="64f03eeb-6c96-4949-89b4-c4501fde4789" providerId="ADAL" clId="{D37A5DB9-A717-47F4-9423-36F7BEFCFC30}" dt="2022-05-24T16:43:24.150" v="750"/>
          <ac:spMkLst>
            <pc:docMk/>
            <pc:sldMk cId="268153930" sldId="272"/>
            <ac:spMk id="4" creationId="{907A8544-6200-4BEF-80C7-DF8D4834F28B}"/>
          </ac:spMkLst>
        </pc:spChg>
      </pc:sldChg>
      <pc:sldChg chg="modSp">
        <pc:chgData name="S, Vaidhyanathan" userId="64f03eeb-6c96-4949-89b4-c4501fde4789" providerId="ADAL" clId="{D37A5DB9-A717-47F4-9423-36F7BEFCFC30}" dt="2022-05-24T16:43:24.150" v="750"/>
        <pc:sldMkLst>
          <pc:docMk/>
          <pc:sldMk cId="2248631501" sldId="273"/>
        </pc:sldMkLst>
        <pc:spChg chg="mod">
          <ac:chgData name="S, Vaidhyanathan" userId="64f03eeb-6c96-4949-89b4-c4501fde4789" providerId="ADAL" clId="{D37A5DB9-A717-47F4-9423-36F7BEFCFC30}" dt="2022-05-24T16:43:24.150" v="750"/>
          <ac:spMkLst>
            <pc:docMk/>
            <pc:sldMk cId="2248631501" sldId="273"/>
            <ac:spMk id="4" creationId="{C7919037-F176-497A-A469-09D09A9EB838}"/>
          </ac:spMkLst>
        </pc:spChg>
      </pc:sldChg>
      <pc:sldChg chg="modSp mod">
        <pc:chgData name="S, Vaidhyanathan" userId="64f03eeb-6c96-4949-89b4-c4501fde4789" providerId="ADAL" clId="{D37A5DB9-A717-47F4-9423-36F7BEFCFC30}" dt="2022-05-24T16:43:24.150" v="750"/>
        <pc:sldMkLst>
          <pc:docMk/>
          <pc:sldMk cId="527107242" sldId="275"/>
        </pc:sldMkLst>
        <pc:spChg chg="mod">
          <ac:chgData name="S, Vaidhyanathan" userId="64f03eeb-6c96-4949-89b4-c4501fde4789" providerId="ADAL" clId="{D37A5DB9-A717-47F4-9423-36F7BEFCFC30}" dt="2022-05-24T16:43:24.150" v="750"/>
          <ac:spMkLst>
            <pc:docMk/>
            <pc:sldMk cId="527107242" sldId="275"/>
            <ac:spMk id="3" creationId="{69351A61-7BA7-42B8-B7C5-8DDE7978CA18}"/>
          </ac:spMkLst>
        </pc:spChg>
        <pc:picChg chg="mod">
          <ac:chgData name="S, Vaidhyanathan" userId="64f03eeb-6c96-4949-89b4-c4501fde4789" providerId="ADAL" clId="{D37A5DB9-A717-47F4-9423-36F7BEFCFC30}" dt="2022-05-24T16:38:29.862" v="722" actId="1035"/>
          <ac:picMkLst>
            <pc:docMk/>
            <pc:sldMk cId="527107242" sldId="275"/>
            <ac:picMk id="6" creationId="{00000000-0000-0000-0000-000000000000}"/>
          </ac:picMkLst>
        </pc:picChg>
      </pc:sldChg>
      <pc:sldChg chg="addSp delSp modSp del mod">
        <pc:chgData name="S, Vaidhyanathan" userId="64f03eeb-6c96-4949-89b4-c4501fde4789" providerId="ADAL" clId="{D37A5DB9-A717-47F4-9423-36F7BEFCFC30}" dt="2022-05-24T16:35:38.150" v="706" actId="2696"/>
        <pc:sldMkLst>
          <pc:docMk/>
          <pc:sldMk cId="2799943776" sldId="276"/>
        </pc:sldMkLst>
        <pc:spChg chg="add mod">
          <ac:chgData name="S, Vaidhyanathan" userId="64f03eeb-6c96-4949-89b4-c4501fde4789" providerId="ADAL" clId="{D37A5DB9-A717-47F4-9423-36F7BEFCFC30}" dt="2022-05-24T16:34:53.747" v="660" actId="14100"/>
          <ac:spMkLst>
            <pc:docMk/>
            <pc:sldMk cId="2799943776" sldId="276"/>
            <ac:spMk id="5" creationId="{438C95F9-1E00-42C2-8F59-62D0ABFB5D91}"/>
          </ac:spMkLst>
        </pc:spChg>
        <pc:picChg chg="del">
          <ac:chgData name="S, Vaidhyanathan" userId="64f03eeb-6c96-4949-89b4-c4501fde4789" providerId="ADAL" clId="{D37A5DB9-A717-47F4-9423-36F7BEFCFC30}" dt="2022-05-24T16:32:52.965" v="643" actId="478"/>
          <ac:picMkLst>
            <pc:docMk/>
            <pc:sldMk cId="2799943776" sldId="276"/>
            <ac:picMk id="6" creationId="{00000000-0000-0000-0000-000000000000}"/>
          </ac:picMkLst>
        </pc:picChg>
        <pc:picChg chg="add mod">
          <ac:chgData name="S, Vaidhyanathan" userId="64f03eeb-6c96-4949-89b4-c4501fde4789" providerId="ADAL" clId="{D37A5DB9-A717-47F4-9423-36F7BEFCFC30}" dt="2022-05-24T16:34:43.471" v="658" actId="1076"/>
          <ac:picMkLst>
            <pc:docMk/>
            <pc:sldMk cId="2799943776" sldId="276"/>
            <ac:picMk id="7" creationId="{DBEB6ACE-C7B2-44C1-8137-95E1EEA4E010}"/>
          </ac:picMkLst>
        </pc:picChg>
      </pc:sldChg>
      <pc:sldChg chg="modSp mod">
        <pc:chgData name="S, Vaidhyanathan" userId="64f03eeb-6c96-4949-89b4-c4501fde4789" providerId="ADAL" clId="{D37A5DB9-A717-47F4-9423-36F7BEFCFC30}" dt="2022-05-24T16:43:45.917" v="756" actId="1076"/>
        <pc:sldMkLst>
          <pc:docMk/>
          <pc:sldMk cId="2654000579" sldId="278"/>
        </pc:sldMkLst>
        <pc:spChg chg="mod">
          <ac:chgData name="S, Vaidhyanathan" userId="64f03eeb-6c96-4949-89b4-c4501fde4789" providerId="ADAL" clId="{D37A5DB9-A717-47F4-9423-36F7BEFCFC30}" dt="2022-05-24T16:43:45.917" v="756" actId="1076"/>
          <ac:spMkLst>
            <pc:docMk/>
            <pc:sldMk cId="2654000579" sldId="278"/>
            <ac:spMk id="2" creationId="{513519F3-D272-4B10-915E-44C6D7EA7256}"/>
          </ac:spMkLst>
        </pc:spChg>
        <pc:spChg chg="mod">
          <ac:chgData name="S, Vaidhyanathan" userId="64f03eeb-6c96-4949-89b4-c4501fde4789" providerId="ADAL" clId="{D37A5DB9-A717-47F4-9423-36F7BEFCFC30}" dt="2022-05-24T16:43:24.150" v="750"/>
          <ac:spMkLst>
            <pc:docMk/>
            <pc:sldMk cId="2654000579" sldId="278"/>
            <ac:spMk id="4" creationId="{EC766D81-D148-4033-A08B-65F1CB36B532}"/>
          </ac:spMkLst>
        </pc:spChg>
        <pc:picChg chg="mod">
          <ac:chgData name="S, Vaidhyanathan" userId="64f03eeb-6c96-4949-89b4-c4501fde4789" providerId="ADAL" clId="{D37A5DB9-A717-47F4-9423-36F7BEFCFC30}" dt="2022-05-24T16:43:40.074" v="755" actId="1076"/>
          <ac:picMkLst>
            <pc:docMk/>
            <pc:sldMk cId="2654000579" sldId="278"/>
            <ac:picMk id="6" creationId="{00000000-0000-0000-0000-000000000000}"/>
          </ac:picMkLst>
        </pc:picChg>
      </pc:sldChg>
      <pc:sldChg chg="modSp mod">
        <pc:chgData name="S, Vaidhyanathan" userId="64f03eeb-6c96-4949-89b4-c4501fde4789" providerId="ADAL" clId="{D37A5DB9-A717-47F4-9423-36F7BEFCFC30}" dt="2022-05-24T16:43:24.150" v="750"/>
        <pc:sldMkLst>
          <pc:docMk/>
          <pc:sldMk cId="185631077" sldId="279"/>
        </pc:sldMkLst>
        <pc:spChg chg="mod">
          <ac:chgData name="S, Vaidhyanathan" userId="64f03eeb-6c96-4949-89b4-c4501fde4789" providerId="ADAL" clId="{D37A5DB9-A717-47F4-9423-36F7BEFCFC30}" dt="2022-05-24T16:36:37.106" v="712" actId="1076"/>
          <ac:spMkLst>
            <pc:docMk/>
            <pc:sldMk cId="185631077" sldId="279"/>
            <ac:spMk id="2" creationId="{C6C34A41-4482-464F-9F51-CBF10449F296}"/>
          </ac:spMkLst>
        </pc:spChg>
        <pc:spChg chg="mod">
          <ac:chgData name="S, Vaidhyanathan" userId="64f03eeb-6c96-4949-89b4-c4501fde4789" providerId="ADAL" clId="{D37A5DB9-A717-47F4-9423-36F7BEFCFC30}" dt="2022-05-24T16:43:24.150" v="750"/>
          <ac:spMkLst>
            <pc:docMk/>
            <pc:sldMk cId="185631077" sldId="279"/>
            <ac:spMk id="4" creationId="{6733D996-76D6-451A-9A7C-4E761AE5608A}"/>
          </ac:spMkLst>
        </pc:spChg>
        <pc:picChg chg="mod">
          <ac:chgData name="S, Vaidhyanathan" userId="64f03eeb-6c96-4949-89b4-c4501fde4789" providerId="ADAL" clId="{D37A5DB9-A717-47F4-9423-36F7BEFCFC30}" dt="2022-05-24T16:43:24.150" v="750"/>
          <ac:picMkLst>
            <pc:docMk/>
            <pc:sldMk cId="185631077" sldId="279"/>
            <ac:picMk id="5" creationId="{3593D165-6909-4B83-AA75-AD968D3273E6}"/>
          </ac:picMkLst>
        </pc:picChg>
      </pc:sldChg>
      <pc:sldChg chg="modSp mod">
        <pc:chgData name="S, Vaidhyanathan" userId="64f03eeb-6c96-4949-89b4-c4501fde4789" providerId="ADAL" clId="{D37A5DB9-A717-47F4-9423-36F7BEFCFC30}" dt="2022-05-24T16:44:06.231" v="760" actId="1076"/>
        <pc:sldMkLst>
          <pc:docMk/>
          <pc:sldMk cId="181314757" sldId="280"/>
        </pc:sldMkLst>
        <pc:spChg chg="mod">
          <ac:chgData name="S, Vaidhyanathan" userId="64f03eeb-6c96-4949-89b4-c4501fde4789" providerId="ADAL" clId="{D37A5DB9-A717-47F4-9423-36F7BEFCFC30}" dt="2022-05-24T16:36:25.472" v="710" actId="1076"/>
          <ac:spMkLst>
            <pc:docMk/>
            <pc:sldMk cId="181314757" sldId="280"/>
            <ac:spMk id="2" creationId="{3C1AA1DB-6F6F-46FF-AD28-5A5D98A745A3}"/>
          </ac:spMkLst>
        </pc:spChg>
        <pc:spChg chg="mod">
          <ac:chgData name="S, Vaidhyanathan" userId="64f03eeb-6c96-4949-89b4-c4501fde4789" providerId="ADAL" clId="{D37A5DB9-A717-47F4-9423-36F7BEFCFC30}" dt="2022-05-24T16:43:24.150" v="750"/>
          <ac:spMkLst>
            <pc:docMk/>
            <pc:sldMk cId="181314757" sldId="280"/>
            <ac:spMk id="4" creationId="{5CBC45E9-B037-4227-8553-7FE895C272F6}"/>
          </ac:spMkLst>
        </pc:spChg>
        <pc:picChg chg="mod">
          <ac:chgData name="S, Vaidhyanathan" userId="64f03eeb-6c96-4949-89b4-c4501fde4789" providerId="ADAL" clId="{D37A5DB9-A717-47F4-9423-36F7BEFCFC30}" dt="2022-05-24T16:44:06.231" v="760" actId="1076"/>
          <ac:picMkLst>
            <pc:docMk/>
            <pc:sldMk cId="181314757" sldId="280"/>
            <ac:picMk id="6" creationId="{00000000-0000-0000-0000-000000000000}"/>
          </ac:picMkLst>
        </pc:picChg>
      </pc:sldChg>
      <pc:sldChg chg="modSp mod">
        <pc:chgData name="S, Vaidhyanathan" userId="64f03eeb-6c96-4949-89b4-c4501fde4789" providerId="ADAL" clId="{D37A5DB9-A717-47F4-9423-36F7BEFCFC30}" dt="2022-05-24T16:43:24.150" v="750"/>
        <pc:sldMkLst>
          <pc:docMk/>
          <pc:sldMk cId="740478965" sldId="281"/>
        </pc:sldMkLst>
        <pc:spChg chg="mod">
          <ac:chgData name="S, Vaidhyanathan" userId="64f03eeb-6c96-4949-89b4-c4501fde4789" providerId="ADAL" clId="{D37A5DB9-A717-47F4-9423-36F7BEFCFC30}" dt="2022-05-24T16:39:25.922" v="728" actId="255"/>
          <ac:spMkLst>
            <pc:docMk/>
            <pc:sldMk cId="740478965" sldId="281"/>
            <ac:spMk id="3" creationId="{3E7ADF02-07DE-4E84-94E2-60589F95E31F}"/>
          </ac:spMkLst>
        </pc:spChg>
        <pc:spChg chg="mod">
          <ac:chgData name="S, Vaidhyanathan" userId="64f03eeb-6c96-4949-89b4-c4501fde4789" providerId="ADAL" clId="{D37A5DB9-A717-47F4-9423-36F7BEFCFC30}" dt="2022-05-24T16:43:24.150" v="750"/>
          <ac:spMkLst>
            <pc:docMk/>
            <pc:sldMk cId="740478965" sldId="281"/>
            <ac:spMk id="4" creationId="{64D2AF69-1255-469E-81AC-76911AEE0068}"/>
          </ac:spMkLst>
        </pc:spChg>
      </pc:sldChg>
      <pc:sldChg chg="modSp mod">
        <pc:chgData name="S, Vaidhyanathan" userId="64f03eeb-6c96-4949-89b4-c4501fde4789" providerId="ADAL" clId="{D37A5DB9-A717-47F4-9423-36F7BEFCFC30}" dt="2022-05-24T16:43:24.150" v="750"/>
        <pc:sldMkLst>
          <pc:docMk/>
          <pc:sldMk cId="2857319185" sldId="283"/>
        </pc:sldMkLst>
        <pc:spChg chg="mod">
          <ac:chgData name="S, Vaidhyanathan" userId="64f03eeb-6c96-4949-89b4-c4501fde4789" providerId="ADAL" clId="{D37A5DB9-A717-47F4-9423-36F7BEFCFC30}" dt="2022-05-24T16:38:54.391" v="725" actId="1076"/>
          <ac:spMkLst>
            <pc:docMk/>
            <pc:sldMk cId="2857319185" sldId="283"/>
            <ac:spMk id="2" creationId="{00000000-0000-0000-0000-000000000000}"/>
          </ac:spMkLst>
        </pc:spChg>
        <pc:spChg chg="mod">
          <ac:chgData name="S, Vaidhyanathan" userId="64f03eeb-6c96-4949-89b4-c4501fde4789" providerId="ADAL" clId="{D37A5DB9-A717-47F4-9423-36F7BEFCFC30}" dt="2022-05-24T16:43:24.150" v="750"/>
          <ac:spMkLst>
            <pc:docMk/>
            <pc:sldMk cId="2857319185" sldId="283"/>
            <ac:spMk id="4" creationId="{00000000-0000-0000-0000-000000000000}"/>
          </ac:spMkLst>
        </pc:spChg>
        <pc:picChg chg="mod">
          <ac:chgData name="S, Vaidhyanathan" userId="64f03eeb-6c96-4949-89b4-c4501fde4789" providerId="ADAL" clId="{D37A5DB9-A717-47F4-9423-36F7BEFCFC30}" dt="2022-05-24T16:36:11.645" v="708" actId="1076"/>
          <ac:picMkLst>
            <pc:docMk/>
            <pc:sldMk cId="2857319185" sldId="283"/>
            <ac:picMk id="3" creationId="{00000000-0000-0000-0000-000000000000}"/>
          </ac:picMkLst>
        </pc:picChg>
      </pc:sldChg>
      <pc:sldChg chg="modSp mod">
        <pc:chgData name="S, Vaidhyanathan" userId="64f03eeb-6c96-4949-89b4-c4501fde4789" providerId="ADAL" clId="{D37A5DB9-A717-47F4-9423-36F7BEFCFC30}" dt="2022-05-24T16:43:24.150" v="750"/>
        <pc:sldMkLst>
          <pc:docMk/>
          <pc:sldMk cId="3329905693" sldId="284"/>
        </pc:sldMkLst>
        <pc:spChg chg="mod">
          <ac:chgData name="S, Vaidhyanathan" userId="64f03eeb-6c96-4949-89b4-c4501fde4789" providerId="ADAL" clId="{D37A5DB9-A717-47F4-9423-36F7BEFCFC30}" dt="2022-05-24T16:36:32.148" v="711" actId="1076"/>
          <ac:spMkLst>
            <pc:docMk/>
            <pc:sldMk cId="3329905693" sldId="284"/>
            <ac:spMk id="2" creationId="{00000000-0000-0000-0000-000000000000}"/>
          </ac:spMkLst>
        </pc:spChg>
        <pc:spChg chg="mod">
          <ac:chgData name="S, Vaidhyanathan" userId="64f03eeb-6c96-4949-89b4-c4501fde4789" providerId="ADAL" clId="{D37A5DB9-A717-47F4-9423-36F7BEFCFC30}" dt="2022-05-24T16:43:24.150" v="750"/>
          <ac:spMkLst>
            <pc:docMk/>
            <pc:sldMk cId="3329905693" sldId="284"/>
            <ac:spMk id="4" creationId="{00000000-0000-0000-0000-000000000000}"/>
          </ac:spMkLst>
        </pc:spChg>
      </pc:sldChg>
      <pc:sldChg chg="modSp">
        <pc:chgData name="S, Vaidhyanathan" userId="64f03eeb-6c96-4949-89b4-c4501fde4789" providerId="ADAL" clId="{D37A5DB9-A717-47F4-9423-36F7BEFCFC30}" dt="2022-05-24T16:43:24.150" v="750"/>
        <pc:sldMkLst>
          <pc:docMk/>
          <pc:sldMk cId="662176110" sldId="287"/>
        </pc:sldMkLst>
        <pc:spChg chg="mod">
          <ac:chgData name="S, Vaidhyanathan" userId="64f03eeb-6c96-4949-89b4-c4501fde4789" providerId="ADAL" clId="{D37A5DB9-A717-47F4-9423-36F7BEFCFC30}" dt="2022-05-24T16:43:24.150" v="750"/>
          <ac:spMkLst>
            <pc:docMk/>
            <pc:sldMk cId="662176110" sldId="287"/>
            <ac:spMk id="4" creationId="{00000000-0000-0000-0000-000000000000}"/>
          </ac:spMkLst>
        </pc:spChg>
      </pc:sldChg>
      <pc:sldChg chg="modSp">
        <pc:chgData name="S, Vaidhyanathan" userId="64f03eeb-6c96-4949-89b4-c4501fde4789" providerId="ADAL" clId="{D37A5DB9-A717-47F4-9423-36F7BEFCFC30}" dt="2022-05-24T16:43:24.150" v="750"/>
        <pc:sldMkLst>
          <pc:docMk/>
          <pc:sldMk cId="3789298017" sldId="288"/>
        </pc:sldMkLst>
        <pc:spChg chg="mod">
          <ac:chgData name="S, Vaidhyanathan" userId="64f03eeb-6c96-4949-89b4-c4501fde4789" providerId="ADAL" clId="{D37A5DB9-A717-47F4-9423-36F7BEFCFC30}" dt="2022-05-24T16:43:24.150" v="750"/>
          <ac:spMkLst>
            <pc:docMk/>
            <pc:sldMk cId="3789298017" sldId="288"/>
            <ac:spMk id="4" creationId="{00000000-0000-0000-0000-000000000000}"/>
          </ac:spMkLst>
        </pc:spChg>
      </pc:sldChg>
      <pc:sldChg chg="modSp">
        <pc:chgData name="S, Vaidhyanathan" userId="64f03eeb-6c96-4949-89b4-c4501fde4789" providerId="ADAL" clId="{D37A5DB9-A717-47F4-9423-36F7BEFCFC30}" dt="2022-05-24T16:43:24.150" v="750"/>
        <pc:sldMkLst>
          <pc:docMk/>
          <pc:sldMk cId="950612370" sldId="289"/>
        </pc:sldMkLst>
        <pc:spChg chg="mod">
          <ac:chgData name="S, Vaidhyanathan" userId="64f03eeb-6c96-4949-89b4-c4501fde4789" providerId="ADAL" clId="{D37A5DB9-A717-47F4-9423-36F7BEFCFC30}" dt="2022-05-24T16:43:24.150" v="750"/>
          <ac:spMkLst>
            <pc:docMk/>
            <pc:sldMk cId="950612370" sldId="289"/>
            <ac:spMk id="4" creationId="{00000000-0000-0000-0000-000000000000}"/>
          </ac:spMkLst>
        </pc:spChg>
      </pc:sldChg>
      <pc:sldChg chg="modSp mod">
        <pc:chgData name="S, Vaidhyanathan" userId="64f03eeb-6c96-4949-89b4-c4501fde4789" providerId="ADAL" clId="{D37A5DB9-A717-47F4-9423-36F7BEFCFC30}" dt="2022-05-24T16:43:24.150" v="750"/>
        <pc:sldMkLst>
          <pc:docMk/>
          <pc:sldMk cId="1465579250" sldId="290"/>
        </pc:sldMkLst>
        <pc:spChg chg="mod">
          <ac:chgData name="S, Vaidhyanathan" userId="64f03eeb-6c96-4949-89b4-c4501fde4789" providerId="ADAL" clId="{D37A5DB9-A717-47F4-9423-36F7BEFCFC30}" dt="2022-05-24T16:42:25.504" v="748"/>
          <ac:spMkLst>
            <pc:docMk/>
            <pc:sldMk cId="1465579250" sldId="290"/>
            <ac:spMk id="3" creationId="{00000000-0000-0000-0000-000000000000}"/>
          </ac:spMkLst>
        </pc:spChg>
        <pc:spChg chg="mod">
          <ac:chgData name="S, Vaidhyanathan" userId="64f03eeb-6c96-4949-89b4-c4501fde4789" providerId="ADAL" clId="{D37A5DB9-A717-47F4-9423-36F7BEFCFC30}" dt="2022-05-24T16:43:24.150" v="750"/>
          <ac:spMkLst>
            <pc:docMk/>
            <pc:sldMk cId="1465579250" sldId="290"/>
            <ac:spMk id="4" creationId="{00000000-0000-0000-0000-000000000000}"/>
          </ac:spMkLst>
        </pc:spChg>
      </pc:sldChg>
      <pc:sldChg chg="modSp">
        <pc:chgData name="S, Vaidhyanathan" userId="64f03eeb-6c96-4949-89b4-c4501fde4789" providerId="ADAL" clId="{D37A5DB9-A717-47F4-9423-36F7BEFCFC30}" dt="2022-05-24T16:43:24.150" v="750"/>
        <pc:sldMkLst>
          <pc:docMk/>
          <pc:sldMk cId="1662895815" sldId="291"/>
        </pc:sldMkLst>
        <pc:spChg chg="mod">
          <ac:chgData name="S, Vaidhyanathan" userId="64f03eeb-6c96-4949-89b4-c4501fde4789" providerId="ADAL" clId="{D37A5DB9-A717-47F4-9423-36F7BEFCFC30}" dt="2022-05-24T16:43:24.150" v="750"/>
          <ac:spMkLst>
            <pc:docMk/>
            <pc:sldMk cId="1662895815" sldId="291"/>
            <ac:spMk id="4" creationId="{00000000-0000-0000-0000-000000000000}"/>
          </ac:spMkLst>
        </pc:spChg>
      </pc:sldChg>
      <pc:sldChg chg="modSp mod">
        <pc:chgData name="S, Vaidhyanathan" userId="64f03eeb-6c96-4949-89b4-c4501fde4789" providerId="ADAL" clId="{D37A5DB9-A717-47F4-9423-36F7BEFCFC30}" dt="2022-05-24T16:43:31.872" v="754" actId="20577"/>
        <pc:sldMkLst>
          <pc:docMk/>
          <pc:sldMk cId="3408174328" sldId="292"/>
        </pc:sldMkLst>
        <pc:spChg chg="mod">
          <ac:chgData name="S, Vaidhyanathan" userId="64f03eeb-6c96-4949-89b4-c4501fde4789" providerId="ADAL" clId="{D37A5DB9-A717-47F4-9423-36F7BEFCFC30}" dt="2022-05-24T16:43:31.872" v="754" actId="20577"/>
          <ac:spMkLst>
            <pc:docMk/>
            <pc:sldMk cId="3408174328" sldId="292"/>
            <ac:spMk id="3" creationId="{00000000-0000-0000-0000-000000000000}"/>
          </ac:spMkLst>
        </pc:spChg>
        <pc:spChg chg="mod">
          <ac:chgData name="S, Vaidhyanathan" userId="64f03eeb-6c96-4949-89b4-c4501fde4789" providerId="ADAL" clId="{D37A5DB9-A717-47F4-9423-36F7BEFCFC30}" dt="2022-05-24T16:43:24.150" v="750"/>
          <ac:spMkLst>
            <pc:docMk/>
            <pc:sldMk cId="3408174328" sldId="292"/>
            <ac:spMk id="4" creationId="{00000000-0000-0000-0000-000000000000}"/>
          </ac:spMkLst>
        </pc:spChg>
      </pc:sldChg>
      <pc:sldChg chg="addSp delSp modSp new mod">
        <pc:chgData name="S, Vaidhyanathan" userId="64f03eeb-6c96-4949-89b4-c4501fde4789" providerId="ADAL" clId="{D37A5DB9-A717-47F4-9423-36F7BEFCFC30}" dt="2022-05-24T16:43:24.150" v="750"/>
        <pc:sldMkLst>
          <pc:docMk/>
          <pc:sldMk cId="3461195688" sldId="293"/>
        </pc:sldMkLst>
        <pc:spChg chg="mod">
          <ac:chgData name="S, Vaidhyanathan" userId="64f03eeb-6c96-4949-89b4-c4501fde4789" providerId="ADAL" clId="{D37A5DB9-A717-47F4-9423-36F7BEFCFC30}" dt="2022-05-24T16:38:42.058" v="724" actId="1076"/>
          <ac:spMkLst>
            <pc:docMk/>
            <pc:sldMk cId="3461195688" sldId="293"/>
            <ac:spMk id="2" creationId="{5726CEBA-37A5-4729-8690-E901D0AB5602}"/>
          </ac:spMkLst>
        </pc:spChg>
        <pc:spChg chg="del">
          <ac:chgData name="S, Vaidhyanathan" userId="64f03eeb-6c96-4949-89b4-c4501fde4789" providerId="ADAL" clId="{D37A5DB9-A717-47F4-9423-36F7BEFCFC30}" dt="2022-05-24T16:34:26.260" v="655"/>
          <ac:spMkLst>
            <pc:docMk/>
            <pc:sldMk cId="3461195688" sldId="293"/>
            <ac:spMk id="3" creationId="{8A8CBD6B-0951-475D-AF57-8C421E3BEAAB}"/>
          </ac:spMkLst>
        </pc:spChg>
        <pc:spChg chg="mod">
          <ac:chgData name="S, Vaidhyanathan" userId="64f03eeb-6c96-4949-89b4-c4501fde4789" providerId="ADAL" clId="{D37A5DB9-A717-47F4-9423-36F7BEFCFC30}" dt="2022-05-24T16:43:24.150" v="750"/>
          <ac:spMkLst>
            <pc:docMk/>
            <pc:sldMk cId="3461195688" sldId="293"/>
            <ac:spMk id="4" creationId="{08C22A80-5B4D-45A2-9E6E-B1335420670F}"/>
          </ac:spMkLst>
        </pc:spChg>
        <pc:picChg chg="add mod">
          <ac:chgData name="S, Vaidhyanathan" userId="64f03eeb-6c96-4949-89b4-c4501fde4789" providerId="ADAL" clId="{D37A5DB9-A717-47F4-9423-36F7BEFCFC30}" dt="2022-05-24T16:38:36.486" v="723" actId="1076"/>
          <ac:picMkLst>
            <pc:docMk/>
            <pc:sldMk cId="3461195688" sldId="293"/>
            <ac:picMk id="5" creationId="{2D12D991-370E-4E32-A549-E5DA60A3269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76EC2-EC13-4CB1-A01C-0B0643B50485}" type="datetimeFigureOut">
              <a:rPr lang="en-IN" smtClean="0"/>
              <a:t>24-05-2022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F3E80-F4B6-46E9-9B97-2F7A2769E678}" type="slidenum">
              <a:rPr lang="en-IN" smtClean="0"/>
              <a:t>‹#›</a:t>
            </a:fld>
            <a:endParaRPr lang="en-IN"/>
          </a:p>
        </p:txBody>
      </p:sp>
    </p:spTree>
    <p:extLst>
      <p:ext uri="{BB962C8B-B14F-4D97-AF65-F5344CB8AC3E}">
        <p14:creationId xmlns:p14="http://schemas.microsoft.com/office/powerpoint/2010/main" val="270975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F3E80-F4B6-46E9-9B97-2F7A2769E678}" type="slidenum">
              <a:rPr lang="en-IN" smtClean="0"/>
              <a:t>9</a:t>
            </a:fld>
            <a:endParaRPr lang="en-IN"/>
          </a:p>
        </p:txBody>
      </p:sp>
    </p:spTree>
    <p:extLst>
      <p:ext uri="{BB962C8B-B14F-4D97-AF65-F5344CB8AC3E}">
        <p14:creationId xmlns:p14="http://schemas.microsoft.com/office/powerpoint/2010/main" val="68789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F3E80-F4B6-46E9-9B97-2F7A2769E678}" type="slidenum">
              <a:rPr lang="en-IN" smtClean="0"/>
              <a:t>27</a:t>
            </a:fld>
            <a:endParaRPr lang="en-IN"/>
          </a:p>
        </p:txBody>
      </p:sp>
    </p:spTree>
    <p:extLst>
      <p:ext uri="{BB962C8B-B14F-4D97-AF65-F5344CB8AC3E}">
        <p14:creationId xmlns:p14="http://schemas.microsoft.com/office/powerpoint/2010/main" val="1705683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C89893-6C85-4833-ADDB-7912C9202BD9}" type="datetime1">
              <a:rPr lang="en-US" smtClean="0"/>
              <a:t>5/24/2022</a:t>
            </a:fld>
            <a:endParaRPr lang="en-US"/>
          </a:p>
        </p:txBody>
      </p:sp>
      <p:sp>
        <p:nvSpPr>
          <p:cNvPr id="8" name="Slide Number Placeholder 7"/>
          <p:cNvSpPr>
            <a:spLocks noGrp="1"/>
          </p:cNvSpPr>
          <p:nvPr>
            <p:ph type="sldNum" sz="quarter" idx="11"/>
          </p:nvPr>
        </p:nvSpPr>
        <p:spPr/>
        <p:txBody>
          <a:bodyPr/>
          <a:lstStyle/>
          <a:p>
            <a:fld id="{35523A16-1D1B-4FE5-8AC7-83C3D45DA81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E2B45-559F-476D-B963-3129315838E1}"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23A16-1D1B-4FE5-8AC7-83C3D45DA81B}"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E2B45-559F-476D-B963-3129315838E1}"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23A16-1D1B-4FE5-8AC7-83C3D45DA81B}"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48E2B45-559F-476D-B963-3129315838E1}"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23A16-1D1B-4FE5-8AC7-83C3D45DA81B}"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4E407-CE00-441D-91FB-CE43475A2D76}" type="datetime1">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23A16-1D1B-4FE5-8AC7-83C3D45DA81B}"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48E2B45-559F-476D-B963-3129315838E1}" type="datetime1">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23A16-1D1B-4FE5-8AC7-83C3D45DA81B}"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48E2B45-559F-476D-B963-3129315838E1}" type="datetime1">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23A16-1D1B-4FE5-8AC7-83C3D45DA81B}"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3AE9C8-D944-4363-90E6-0C3D2A3BDBA4}" type="datetime1">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23A16-1D1B-4FE5-8AC7-83C3D45DA8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BE6F3-E8DC-43EE-A231-14931CBB99F8}" type="datetime1">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23A16-1D1B-4FE5-8AC7-83C3D45DA8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E2B45-559F-476D-B963-3129315838E1}" type="datetime1">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23A16-1D1B-4FE5-8AC7-83C3D45DA81B}"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D9ABA-8AB7-4CC5-B927-871F7E156F12}" type="datetime1">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23A16-1D1B-4FE5-8AC7-83C3D45DA8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48E2B45-559F-476D-B963-3129315838E1}" type="datetime1">
              <a:rPr lang="en-US" smtClean="0"/>
              <a:t>5/24/2022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35523A16-1D1B-4FE5-8AC7-83C3D45DA81B}"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document/1024752" TargetMode="External"/><Relationship Id="rId2" Type="http://schemas.openxmlformats.org/officeDocument/2006/relationships/hyperlink" Target="https://ieeexplore.ieee.org/document/7308004" TargetMode="External"/><Relationship Id="rId1" Type="http://schemas.openxmlformats.org/officeDocument/2006/relationships/slideLayout" Target="../slideLayouts/slideLayout2.xml"/><Relationship Id="rId6" Type="http://schemas.openxmlformats.org/officeDocument/2006/relationships/hyperlink" Target="https://ieeexplore.ieee.org/document/7130561" TargetMode="External"/><Relationship Id="rId5" Type="http://schemas.openxmlformats.org/officeDocument/2006/relationships/hyperlink" Target="https://ieeexplore.ieee.org/document/9151140" TargetMode="External"/><Relationship Id="rId4" Type="http://schemas.openxmlformats.org/officeDocument/2006/relationships/hyperlink" Target="https://link.springer.com/article/10.1007/s00500-013-0982-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link.springer.com/chapter/10.1007/978-3-319-90415-3_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ieeexplore.ieee.org/document/8742555" TargetMode="External"/><Relationship Id="rId5" Type="http://schemas.openxmlformats.org/officeDocument/2006/relationships/hyperlink" Target="https://ieeexplore.ieee.org/document/6932893" TargetMode="External"/><Relationship Id="rId4" Type="http://schemas.openxmlformats.org/officeDocument/2006/relationships/hyperlink" Target="https://ieeexplore.ieee.org/document/692249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0730"/>
            <a:ext cx="8053087" cy="993870"/>
          </a:xfrm>
        </p:spPr>
        <p:txBody>
          <a:bodyPr>
            <a:noAutofit/>
          </a:bodyPr>
          <a:lstStyle/>
          <a:p>
            <a:r>
              <a:rPr lang="en-US" sz="2800" dirty="0">
                <a:latin typeface="Times New Roman" pitchFamily="18" charset="0"/>
                <a:cs typeface="Times New Roman" pitchFamily="18" charset="0"/>
              </a:rPr>
              <a:t>CS8811- PROJECT WORK</a:t>
            </a:r>
            <a:br>
              <a:rPr lang="en-US" sz="2800" dirty="0">
                <a:latin typeface="Times New Roman" pitchFamily="18" charset="0"/>
                <a:cs typeface="Times New Roman" pitchFamily="18" charset="0"/>
              </a:rPr>
            </a:br>
            <a:r>
              <a:rPr lang="en-US" sz="3200" dirty="0">
                <a:latin typeface="Times New Roman" pitchFamily="18" charset="0"/>
                <a:cs typeface="Times New Roman" pitchFamily="18" charset="0"/>
              </a:rPr>
              <a:t>FPS SURVIVAL GAME USING UNITY</a:t>
            </a:r>
          </a:p>
        </p:txBody>
      </p:sp>
      <p:sp>
        <p:nvSpPr>
          <p:cNvPr id="3" name="Subtitle 2"/>
          <p:cNvSpPr>
            <a:spLocks noGrp="1"/>
          </p:cNvSpPr>
          <p:nvPr>
            <p:ph type="subTitle" idx="1"/>
          </p:nvPr>
        </p:nvSpPr>
        <p:spPr>
          <a:xfrm>
            <a:off x="540327" y="2743200"/>
            <a:ext cx="8153400" cy="3505200"/>
          </a:xfrm>
        </p:spPr>
        <p:txBody>
          <a:bodyPr>
            <a:normAutofit/>
          </a:bodyPr>
          <a:lstStyle/>
          <a:p>
            <a:pPr algn="just"/>
            <a:r>
              <a:rPr lang="en-US" sz="2200" dirty="0">
                <a:solidFill>
                  <a:schemeClr val="tx1"/>
                </a:solidFill>
                <a:latin typeface="Times New Roman" pitchFamily="18" charset="0"/>
                <a:cs typeface="Times New Roman" pitchFamily="18" charset="0"/>
              </a:rPr>
              <a:t>Batch No : C19</a:t>
            </a:r>
          </a:p>
          <a:p>
            <a:pPr algn="just"/>
            <a:r>
              <a:rPr lang="en-US" sz="2200" dirty="0">
                <a:solidFill>
                  <a:schemeClr val="tx1"/>
                </a:solidFill>
                <a:latin typeface="Times New Roman" pitchFamily="18" charset="0"/>
                <a:cs typeface="Times New Roman" pitchFamily="18" charset="0"/>
              </a:rPr>
              <a:t>Project Co-Ordinator : Dr. N. </a:t>
            </a:r>
            <a:r>
              <a:rPr lang="en-US" sz="2200" dirty="0" err="1" smtClean="0">
                <a:solidFill>
                  <a:schemeClr val="tx1"/>
                </a:solidFill>
                <a:latin typeface="Times New Roman" pitchFamily="18" charset="0"/>
                <a:cs typeface="Times New Roman" pitchFamily="18" charset="0"/>
              </a:rPr>
              <a:t>Pughazendhi</a:t>
            </a:r>
            <a:r>
              <a:rPr lang="en-US" sz="2200" dirty="0" smtClean="0">
                <a:solidFill>
                  <a:schemeClr val="tx1"/>
                </a:solidFill>
                <a:latin typeface="Times New Roman" pitchFamily="18" charset="0"/>
                <a:cs typeface="Times New Roman" pitchFamily="18" charset="0"/>
              </a:rPr>
              <a:t>,</a:t>
            </a: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M.E</a:t>
            </a:r>
            <a:r>
              <a:rPr lang="en-US" sz="2200" dirty="0">
                <a:solidFill>
                  <a:schemeClr val="tx1"/>
                </a:solidFill>
                <a:latin typeface="Times New Roman" pitchFamily="18" charset="0"/>
                <a:cs typeface="Times New Roman" pitchFamily="18" charset="0"/>
              </a:rPr>
              <a:t>., Ph.D. </a:t>
            </a:r>
            <a:endParaRPr lang="en-US" sz="2200" dirty="0">
              <a:solidFill>
                <a:schemeClr val="tx1"/>
              </a:solidFill>
              <a:latin typeface="Times New Roman" pitchFamily="18" charset="0"/>
              <a:cs typeface="Times New Roman" pitchFamily="18" charset="0"/>
            </a:endParaRPr>
          </a:p>
          <a:p>
            <a:pPr algn="just"/>
            <a:r>
              <a:rPr lang="en-US" sz="2200" dirty="0">
                <a:solidFill>
                  <a:schemeClr val="tx1"/>
                </a:solidFill>
                <a:latin typeface="Times New Roman" pitchFamily="18" charset="0"/>
                <a:cs typeface="Times New Roman" pitchFamily="18" charset="0"/>
              </a:rPr>
              <a:t>Project Guide : Dr. S. </a:t>
            </a:r>
            <a:r>
              <a:rPr lang="en-US" sz="2200" dirty="0" err="1" smtClean="0">
                <a:solidFill>
                  <a:schemeClr val="tx1"/>
                </a:solidFill>
                <a:latin typeface="Times New Roman" pitchFamily="18" charset="0"/>
                <a:cs typeface="Times New Roman" pitchFamily="18" charset="0"/>
              </a:rPr>
              <a:t>Hariharan</a:t>
            </a:r>
            <a:r>
              <a:rPr lang="en-US" sz="2200" dirty="0" smtClean="0">
                <a:solidFill>
                  <a:schemeClr val="tx1"/>
                </a:solidFill>
                <a:latin typeface="Times New Roman" pitchFamily="18" charset="0"/>
                <a:cs typeface="Times New Roman" pitchFamily="18" charset="0"/>
              </a:rPr>
              <a:t>, M.E., Ph.D. </a:t>
            </a:r>
            <a:endParaRPr lang="en-US" sz="2200" dirty="0">
              <a:solidFill>
                <a:schemeClr val="tx1"/>
              </a:solidFill>
              <a:latin typeface="Times New Roman" pitchFamily="18" charset="0"/>
              <a:cs typeface="Times New Roman" pitchFamily="18" charset="0"/>
            </a:endParaRPr>
          </a:p>
          <a:p>
            <a:pPr algn="just"/>
            <a:r>
              <a:rPr lang="en-US" sz="2200" dirty="0">
                <a:solidFill>
                  <a:schemeClr val="tx1"/>
                </a:solidFill>
                <a:latin typeface="Times New Roman" pitchFamily="18" charset="0"/>
                <a:cs typeface="Times New Roman" pitchFamily="18" charset="0"/>
              </a:rPr>
              <a:t>Team Members:</a:t>
            </a:r>
          </a:p>
          <a:p>
            <a:pPr algn="just"/>
            <a:r>
              <a:rPr lang="en-US" sz="2200" dirty="0">
                <a:solidFill>
                  <a:schemeClr val="tx1"/>
                </a:solidFill>
                <a:latin typeface="Times New Roman" pitchFamily="18" charset="0"/>
                <a:cs typeface="Times New Roman" pitchFamily="18" charset="0"/>
              </a:rPr>
              <a:t>	1.Sujith Kumar S </a:t>
            </a:r>
            <a:r>
              <a:rPr lang="en-US" sz="2200" dirty="0" smtClean="0">
                <a:solidFill>
                  <a:schemeClr val="tx1"/>
                </a:solidFill>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211418104272) </a:t>
            </a:r>
          </a:p>
          <a:p>
            <a:pPr algn="just"/>
            <a:r>
              <a:rPr lang="en-US" sz="2200" dirty="0">
                <a:solidFill>
                  <a:schemeClr val="tx1"/>
                </a:solidFill>
                <a:latin typeface="Times New Roman" pitchFamily="18" charset="0"/>
                <a:cs typeface="Times New Roman" pitchFamily="18" charset="0"/>
              </a:rPr>
              <a:t>	2.Vaidhyanathan S </a:t>
            </a:r>
            <a:r>
              <a:rPr lang="en-US" sz="2200" dirty="0" smtClean="0">
                <a:solidFill>
                  <a:schemeClr val="tx1"/>
                </a:solidFill>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211418104299) </a:t>
            </a:r>
          </a:p>
          <a:p>
            <a:pPr algn="just"/>
            <a:r>
              <a:rPr lang="en-US" sz="2200" dirty="0">
                <a:solidFill>
                  <a:schemeClr val="tx1"/>
                </a:solidFill>
                <a:latin typeface="Times New Roman" pitchFamily="18" charset="0"/>
                <a:cs typeface="Times New Roman" pitchFamily="18" charset="0"/>
              </a:rPr>
              <a:t>	3.Vignesh V </a:t>
            </a:r>
            <a:r>
              <a:rPr lang="en-US" sz="2200" dirty="0" smtClean="0">
                <a:solidFill>
                  <a:schemeClr val="tx1"/>
                </a:solidFill>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211418104309) </a:t>
            </a:r>
          </a:p>
          <a:p>
            <a:pPr algn="just"/>
            <a:endParaRPr lang="en-US" sz="2200"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159B5A97-C142-44E2-82CC-C01D2C3E5AA7}"/>
              </a:ext>
            </a:extLst>
          </p:cNvPr>
          <p:cNvSpPr>
            <a:spLocks noGrp="1"/>
          </p:cNvSpPr>
          <p:nvPr>
            <p:ph type="sldNum" sz="quarter" idx="11"/>
          </p:nvPr>
        </p:nvSpPr>
        <p:spPr/>
        <p:txBody>
          <a:bodyPr/>
          <a:lstStyle/>
          <a:p>
            <a:fld id="{35523A16-1D1B-4FE5-8AC7-83C3D45DA81B}" type="slidenum">
              <a:rPr lang="en-US" smtClean="0"/>
              <a:t>1</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87" y="97935"/>
            <a:ext cx="8357356" cy="1645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7990" y="278263"/>
            <a:ext cx="1025106" cy="1018274"/>
          </a:xfrm>
          <a:prstGeom prst="rect">
            <a:avLst/>
          </a:prstGeom>
        </p:spPr>
      </p:pic>
    </p:spTree>
    <p:extLst>
      <p:ext uri="{BB962C8B-B14F-4D97-AF65-F5344CB8AC3E}">
        <p14:creationId xmlns:p14="http://schemas.microsoft.com/office/powerpoint/2010/main" val="3477832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26CEBA-37A5-4729-8690-E901D0AB5602}"/>
              </a:ext>
            </a:extLst>
          </p:cNvPr>
          <p:cNvSpPr>
            <a:spLocks noGrp="1"/>
          </p:cNvSpPr>
          <p:nvPr>
            <p:ph type="title"/>
          </p:nvPr>
        </p:nvSpPr>
        <p:spPr>
          <a:xfrm>
            <a:off x="1066800" y="228600"/>
            <a:ext cx="6991350" cy="1219200"/>
          </a:xfrm>
        </p:spPr>
        <p:txBody>
          <a:bodyPr>
            <a:noAutofit/>
          </a:bodyPr>
          <a:lstStyle/>
          <a:p>
            <a:r>
              <a:rPr lang="en-US" sz="3200" dirty="0" smtClean="0"/>
              <a:t/>
            </a:r>
            <a:br>
              <a:rPr lang="en-US" sz="3200" dirty="0" smtClean="0"/>
            </a:br>
            <a:r>
              <a:rPr lang="en-US" sz="3200" dirty="0" smtClean="0"/>
              <a:t>SYSTEM </a:t>
            </a:r>
            <a:r>
              <a:rPr lang="en-US" sz="3200" dirty="0"/>
              <a:t>DESIGN</a:t>
            </a:r>
            <a:br>
              <a:rPr lang="en-US" sz="3200" dirty="0"/>
            </a:br>
            <a:r>
              <a:rPr lang="en-US" sz="3200" dirty="0"/>
              <a:t>DATA FLOW DIAGRAM</a:t>
            </a:r>
          </a:p>
        </p:txBody>
      </p:sp>
      <p:pic>
        <p:nvPicPr>
          <p:cNvPr id="5" name="Content Placeholder 4">
            <a:extLst>
              <a:ext uri="{FF2B5EF4-FFF2-40B4-BE49-F238E27FC236}">
                <a16:creationId xmlns:a16="http://schemas.microsoft.com/office/drawing/2014/main" xmlns="" id="{2D12D991-370E-4E32-A549-E5DA60A32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789" y="1676400"/>
            <a:ext cx="7142422" cy="4038600"/>
          </a:xfrm>
          <a:prstGeom prst="rect">
            <a:avLst/>
          </a:prstGeom>
        </p:spPr>
      </p:pic>
      <p:sp>
        <p:nvSpPr>
          <p:cNvPr id="4" name="Slide Number Placeholder 3">
            <a:extLst>
              <a:ext uri="{FF2B5EF4-FFF2-40B4-BE49-F238E27FC236}">
                <a16:creationId xmlns:a16="http://schemas.microsoft.com/office/drawing/2014/main" xmlns="" id="{08C22A80-5B4D-45A2-9E6E-B1335420670F}"/>
              </a:ext>
            </a:extLst>
          </p:cNvPr>
          <p:cNvSpPr>
            <a:spLocks noGrp="1"/>
          </p:cNvSpPr>
          <p:nvPr>
            <p:ph type="sldNum" sz="quarter" idx="12"/>
          </p:nvPr>
        </p:nvSpPr>
        <p:spPr/>
        <p:txBody>
          <a:bodyPr/>
          <a:lstStyle/>
          <a:p>
            <a:fld id="{35523A16-1D1B-4FE5-8AC7-83C3D45DA81B}" type="slidenum">
              <a:rPr lang="en-US" smtClean="0"/>
              <a:t>10</a:t>
            </a:fld>
            <a:endParaRPr lang="en-US"/>
          </a:p>
        </p:txBody>
      </p:sp>
    </p:spTree>
    <p:extLst>
      <p:ext uri="{BB962C8B-B14F-4D97-AF65-F5344CB8AC3E}">
        <p14:creationId xmlns:p14="http://schemas.microsoft.com/office/powerpoint/2010/main" val="3461195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3519F3-D272-4B10-915E-44C6D7EA7256}"/>
              </a:ext>
            </a:extLst>
          </p:cNvPr>
          <p:cNvSpPr>
            <a:spLocks noGrp="1"/>
          </p:cNvSpPr>
          <p:nvPr>
            <p:ph type="title"/>
          </p:nvPr>
        </p:nvSpPr>
        <p:spPr>
          <a:xfrm>
            <a:off x="642534" y="381000"/>
            <a:ext cx="8229600" cy="760413"/>
          </a:xfrm>
        </p:spPr>
        <p:txBody>
          <a:bodyPr/>
          <a:lstStyle/>
          <a:p>
            <a:r>
              <a:rPr lang="en-IN" sz="3200" dirty="0">
                <a:latin typeface="Times New Roman" panose="02020603050405020304" pitchFamily="18" charset="0"/>
                <a:cs typeface="Times New Roman" panose="02020603050405020304" pitchFamily="18" charset="0"/>
              </a:rPr>
              <a:t>USE CASE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143000"/>
            <a:ext cx="4942669" cy="5334000"/>
          </a:xfrm>
        </p:spPr>
      </p:pic>
      <p:sp>
        <p:nvSpPr>
          <p:cNvPr id="4" name="Slide Number Placeholder 3">
            <a:extLst>
              <a:ext uri="{FF2B5EF4-FFF2-40B4-BE49-F238E27FC236}">
                <a16:creationId xmlns:a16="http://schemas.microsoft.com/office/drawing/2014/main" xmlns="" id="{EC766D81-D148-4033-A08B-65F1CB36B532}"/>
              </a:ext>
            </a:extLst>
          </p:cNvPr>
          <p:cNvSpPr>
            <a:spLocks noGrp="1"/>
          </p:cNvSpPr>
          <p:nvPr>
            <p:ph type="sldNum" sz="quarter" idx="12"/>
          </p:nvPr>
        </p:nvSpPr>
        <p:spPr/>
        <p:txBody>
          <a:bodyPr/>
          <a:lstStyle/>
          <a:p>
            <a:fld id="{35523A16-1D1B-4FE5-8AC7-83C3D45DA81B}" type="slidenum">
              <a:rPr lang="en-US" smtClean="0"/>
              <a:t>11</a:t>
            </a:fld>
            <a:endParaRPr lang="en-US"/>
          </a:p>
        </p:txBody>
      </p:sp>
    </p:spTree>
    <p:extLst>
      <p:ext uri="{BB962C8B-B14F-4D97-AF65-F5344CB8AC3E}">
        <p14:creationId xmlns:p14="http://schemas.microsoft.com/office/powerpoint/2010/main" val="2654000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152400"/>
            <a:ext cx="6781800" cy="653415"/>
          </a:xfrm>
        </p:spPr>
        <p:txBody>
          <a:bodyPr/>
          <a:lstStyle/>
          <a:p>
            <a:r>
              <a:rPr lang="en-US" sz="3200" dirty="0">
                <a:effectLst/>
                <a:latin typeface="Times New Roman" panose="02020603050405020304" pitchFamily="18" charset="0"/>
                <a:cs typeface="Times New Roman" panose="02020603050405020304" pitchFamily="18" charset="0"/>
              </a:rPr>
              <a:t>ACTIVITY DIAGRAM</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5523A16-1D1B-4FE5-8AC7-83C3D45DA81B}" type="slidenum">
              <a:rPr lang="en-US" smtClean="0"/>
              <a:t>12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805815"/>
            <a:ext cx="4128848" cy="5788583"/>
          </a:xfrm>
          <a:prstGeom prst="rect">
            <a:avLst/>
          </a:prstGeom>
        </p:spPr>
      </p:pic>
    </p:spTree>
    <p:extLst>
      <p:ext uri="{BB962C8B-B14F-4D97-AF65-F5344CB8AC3E}">
        <p14:creationId xmlns:p14="http://schemas.microsoft.com/office/powerpoint/2010/main" val="2857319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AA1DB-6F6F-46FF-AD28-5A5D98A745A3}"/>
              </a:ext>
            </a:extLst>
          </p:cNvPr>
          <p:cNvSpPr>
            <a:spLocks noGrp="1"/>
          </p:cNvSpPr>
          <p:nvPr>
            <p:ph type="title"/>
          </p:nvPr>
        </p:nvSpPr>
        <p:spPr>
          <a:xfrm>
            <a:off x="304800" y="269046"/>
            <a:ext cx="8229600" cy="685800"/>
          </a:xfrm>
        </p:spPr>
        <p:txBody>
          <a:bodyPr/>
          <a:lstStyle/>
          <a:p>
            <a:r>
              <a:rPr lang="en-IN" sz="3200" dirty="0">
                <a:latin typeface="Times New Roman" panose="02020603050405020304" pitchFamily="18" charset="0"/>
                <a:cs typeface="Times New Roman" panose="02020603050405020304" pitchFamily="18" charset="0"/>
              </a:rPr>
              <a:t>SEQUENCE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694" y="1219200"/>
            <a:ext cx="5596611" cy="4852601"/>
          </a:xfrm>
        </p:spPr>
      </p:pic>
      <p:sp>
        <p:nvSpPr>
          <p:cNvPr id="4" name="Slide Number Placeholder 3">
            <a:extLst>
              <a:ext uri="{FF2B5EF4-FFF2-40B4-BE49-F238E27FC236}">
                <a16:creationId xmlns:a16="http://schemas.microsoft.com/office/drawing/2014/main" xmlns="" id="{5CBC45E9-B037-4227-8553-7FE895C272F6}"/>
              </a:ext>
            </a:extLst>
          </p:cNvPr>
          <p:cNvSpPr>
            <a:spLocks noGrp="1"/>
          </p:cNvSpPr>
          <p:nvPr>
            <p:ph type="sldNum" sz="quarter" idx="12"/>
          </p:nvPr>
        </p:nvSpPr>
        <p:spPr/>
        <p:txBody>
          <a:bodyPr/>
          <a:lstStyle/>
          <a:p>
            <a:fld id="{35523A16-1D1B-4FE5-8AC7-83C3D45DA81B}" type="slidenum">
              <a:rPr lang="en-US" smtClean="0"/>
              <a:t>13</a:t>
            </a:fld>
            <a:endParaRPr lang="en-US"/>
          </a:p>
        </p:txBody>
      </p:sp>
    </p:spTree>
    <p:extLst>
      <p:ext uri="{BB962C8B-B14F-4D97-AF65-F5344CB8AC3E}">
        <p14:creationId xmlns:p14="http://schemas.microsoft.com/office/powerpoint/2010/main" val="181314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4438"/>
            <a:ext cx="8229600" cy="914400"/>
          </a:xfrm>
        </p:spPr>
        <p:txBody>
          <a:bodyPr>
            <a:normAutofit fontScale="90000"/>
          </a:bodyPr>
          <a:lstStyle/>
          <a:p>
            <a:r>
              <a:rPr lang="en-US" sz="3200" dirty="0">
                <a:effectLst/>
              </a:rPr>
              <a:t> </a:t>
            </a:r>
            <a:r>
              <a:rPr lang="en-IN" sz="3200" dirty="0">
                <a:effectLst/>
              </a:rPr>
              <a:t/>
            </a:r>
            <a:br>
              <a:rPr lang="en-IN" sz="3200" dirty="0">
                <a:effectLst/>
              </a:rPr>
            </a:br>
            <a:r>
              <a:rPr lang="en-IN" sz="3200" dirty="0">
                <a:effectLst/>
                <a:latin typeface="Times New Roman" panose="02020603050405020304" pitchFamily="18" charset="0"/>
                <a:cs typeface="Times New Roman" panose="02020603050405020304" pitchFamily="18" charset="0"/>
              </a:rPr>
              <a:t>CLASS DIAGRAM</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5523A16-1D1B-4FE5-8AC7-83C3D45DA81B}" type="slidenum">
              <a:rPr lang="en-US" smtClean="0"/>
              <a:t>14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000" y="1371600"/>
            <a:ext cx="7000000" cy="4904762"/>
          </a:xfrm>
          <a:prstGeom prst="rect">
            <a:avLst/>
          </a:prstGeom>
        </p:spPr>
      </p:pic>
    </p:spTree>
    <p:extLst>
      <p:ext uri="{BB962C8B-B14F-4D97-AF65-F5344CB8AC3E}">
        <p14:creationId xmlns:p14="http://schemas.microsoft.com/office/powerpoint/2010/main" val="3329905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C34A41-4482-464F-9F51-CBF10449F296}"/>
              </a:ext>
            </a:extLst>
          </p:cNvPr>
          <p:cNvSpPr>
            <a:spLocks noGrp="1"/>
          </p:cNvSpPr>
          <p:nvPr>
            <p:ph type="title"/>
          </p:nvPr>
        </p:nvSpPr>
        <p:spPr>
          <a:xfrm>
            <a:off x="304800" y="491746"/>
            <a:ext cx="8229600" cy="838200"/>
          </a:xfrm>
        </p:spPr>
        <p:txBody>
          <a:bodyPr/>
          <a:lstStyle/>
          <a:p>
            <a:r>
              <a:rPr lang="en-IN" sz="3200" dirty="0">
                <a:latin typeface="Times New Roman" panose="02020603050405020304" pitchFamily="18" charset="0"/>
                <a:cs typeface="Times New Roman" panose="02020603050405020304" pitchFamily="18" charset="0"/>
              </a:rPr>
              <a:t>COLLABORATION DIAGRAM</a:t>
            </a:r>
          </a:p>
        </p:txBody>
      </p:sp>
      <p:pic>
        <p:nvPicPr>
          <p:cNvPr id="5" name="Content Placeholder 4">
            <a:extLst>
              <a:ext uri="{FF2B5EF4-FFF2-40B4-BE49-F238E27FC236}">
                <a16:creationId xmlns:a16="http://schemas.microsoft.com/office/drawing/2014/main" xmlns="" id="{3593D165-6909-4B83-AA75-AD968D3273E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84185"/>
            <a:ext cx="8229600" cy="4157992"/>
          </a:xfrm>
          <a:prstGeom prst="rect">
            <a:avLst/>
          </a:prstGeom>
          <a:noFill/>
        </p:spPr>
      </p:pic>
      <p:sp>
        <p:nvSpPr>
          <p:cNvPr id="4" name="Slide Number Placeholder 3">
            <a:extLst>
              <a:ext uri="{FF2B5EF4-FFF2-40B4-BE49-F238E27FC236}">
                <a16:creationId xmlns:a16="http://schemas.microsoft.com/office/drawing/2014/main" xmlns="" id="{6733D996-76D6-451A-9A7C-4E761AE5608A}"/>
              </a:ext>
            </a:extLst>
          </p:cNvPr>
          <p:cNvSpPr>
            <a:spLocks noGrp="1"/>
          </p:cNvSpPr>
          <p:nvPr>
            <p:ph type="sldNum" sz="quarter" idx="12"/>
          </p:nvPr>
        </p:nvSpPr>
        <p:spPr/>
        <p:txBody>
          <a:bodyPr/>
          <a:lstStyle/>
          <a:p>
            <a:fld id="{35523A16-1D1B-4FE5-8AC7-83C3D45DA81B}" type="slidenum">
              <a:rPr lang="en-US" smtClean="0"/>
              <a:t>15</a:t>
            </a:fld>
            <a:endParaRPr lang="en-US"/>
          </a:p>
        </p:txBody>
      </p:sp>
    </p:spTree>
    <p:extLst>
      <p:ext uri="{BB962C8B-B14F-4D97-AF65-F5344CB8AC3E}">
        <p14:creationId xmlns:p14="http://schemas.microsoft.com/office/powerpoint/2010/main" val="185631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67A2EC-8BFB-45E0-844C-F89DECF291EF}"/>
              </a:ext>
            </a:extLst>
          </p:cNvPr>
          <p:cNvSpPr>
            <a:spLocks noGrp="1"/>
          </p:cNvSpPr>
          <p:nvPr>
            <p:ph type="title"/>
          </p:nvPr>
        </p:nvSpPr>
        <p:spPr>
          <a:xfrm>
            <a:off x="457200" y="152400"/>
            <a:ext cx="8229600" cy="685800"/>
          </a:xfrm>
        </p:spPr>
        <p:txBody>
          <a:bodyPr/>
          <a:lstStyle/>
          <a:p>
            <a:r>
              <a:rPr lang="en-IN" sz="3200"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xmlns="" id="{3E7ADF02-07DE-4E84-94E2-60589F95E31F}"/>
              </a:ext>
            </a:extLst>
          </p:cNvPr>
          <p:cNvSpPr>
            <a:spLocks noGrp="1"/>
          </p:cNvSpPr>
          <p:nvPr>
            <p:ph idx="1"/>
          </p:nvPr>
        </p:nvSpPr>
        <p:spPr>
          <a:xfrm>
            <a:off x="304800" y="838200"/>
            <a:ext cx="8478672" cy="5562600"/>
          </a:xfrm>
        </p:spPr>
        <p:txBody>
          <a:bodyPr>
            <a:noAutofit/>
          </a:bodyPr>
          <a:lstStyle/>
          <a:p>
            <a:pPr algn="just">
              <a:tabLst>
                <a:tab pos="1419225" algn="l"/>
              </a:tabLst>
            </a:pPr>
            <a:r>
              <a:rPr lang="en-US" sz="2200" b="1" dirty="0" smtClean="0">
                <a:solidFill>
                  <a:schemeClr val="tx1"/>
                </a:solidFill>
                <a:latin typeface="Times New Roman" pitchFamily="18" charset="0"/>
                <a:cs typeface="Times New Roman" pitchFamily="18" charset="0"/>
              </a:rPr>
              <a:t>UI </a:t>
            </a:r>
          </a:p>
          <a:p>
            <a:pPr marL="0" indent="0" algn="just">
              <a:buNone/>
              <a:tabLst>
                <a:tab pos="1419225" algn="l"/>
              </a:tabLst>
            </a:pPr>
            <a:r>
              <a:rPr lang="en-US" sz="2200" dirty="0" smtClean="0">
                <a:solidFill>
                  <a:schemeClr val="tx1"/>
                </a:solidFill>
                <a:latin typeface="Times New Roman" pitchFamily="18" charset="0"/>
                <a:cs typeface="Times New Roman" pitchFamily="18" charset="0"/>
              </a:rPr>
              <a:t>      In </a:t>
            </a:r>
            <a:r>
              <a:rPr lang="en-US" sz="2200" dirty="0">
                <a:solidFill>
                  <a:schemeClr val="tx1"/>
                </a:solidFill>
                <a:latin typeface="Times New Roman" pitchFamily="18" charset="0"/>
                <a:cs typeface="Times New Roman" pitchFamily="18" charset="0"/>
              </a:rPr>
              <a:t>the opening screen, the UI will show VVS Creations and then the </a:t>
            </a:r>
            <a:r>
              <a:rPr lang="en-US" sz="2200" dirty="0" smtClean="0">
                <a:solidFill>
                  <a:schemeClr val="tx1"/>
                </a:solidFill>
                <a:latin typeface="Times New Roman" pitchFamily="18" charset="0"/>
                <a:cs typeface="Times New Roman" pitchFamily="18" charset="0"/>
              </a:rPr>
              <a:t>main </a:t>
            </a:r>
            <a:r>
              <a:rPr lang="en-US" sz="2200" dirty="0">
                <a:solidFill>
                  <a:schemeClr val="tx1"/>
                </a:solidFill>
                <a:latin typeface="Times New Roman" pitchFamily="18" charset="0"/>
                <a:cs typeface="Times New Roman" pitchFamily="18" charset="0"/>
              </a:rPr>
              <a:t>menu </a:t>
            </a:r>
            <a:r>
              <a:rPr lang="en-US" sz="2200" dirty="0" smtClean="0">
                <a:solidFill>
                  <a:schemeClr val="tx1"/>
                </a:solidFill>
                <a:latin typeface="Times New Roman" pitchFamily="18" charset="0"/>
                <a:cs typeface="Times New Roman" pitchFamily="18" charset="0"/>
              </a:rPr>
              <a:t>will </a:t>
            </a:r>
            <a:r>
              <a:rPr lang="en-US" sz="2200" dirty="0">
                <a:solidFill>
                  <a:schemeClr val="tx1"/>
                </a:solidFill>
                <a:latin typeface="Times New Roman" pitchFamily="18" charset="0"/>
                <a:cs typeface="Times New Roman" pitchFamily="18" charset="0"/>
              </a:rPr>
              <a:t>appear. The player can start playing the game by clicking the start button. In the main screen the player can load the saved game or can start a new game. The character of the person in the game will be seen in FPP mode where the user can only see the weapon in the hands of the character. The FPS character can move by clicking the arrow </a:t>
            </a:r>
            <a:r>
              <a:rPr lang="en-US" sz="2200" dirty="0" smtClean="0">
                <a:solidFill>
                  <a:schemeClr val="tx1"/>
                </a:solidFill>
                <a:latin typeface="Times New Roman" pitchFamily="18" charset="0"/>
                <a:cs typeface="Times New Roman" pitchFamily="18" charset="0"/>
              </a:rPr>
              <a:t>keys </a:t>
            </a:r>
            <a:r>
              <a:rPr lang="en-US" sz="2200" dirty="0">
                <a:solidFill>
                  <a:schemeClr val="tx1"/>
                </a:solidFill>
                <a:latin typeface="Times New Roman" pitchFamily="18" charset="0"/>
                <a:cs typeface="Times New Roman" pitchFamily="18" charset="0"/>
              </a:rPr>
              <a:t>or can use the </a:t>
            </a:r>
            <a:r>
              <a:rPr lang="en-US" sz="2200" dirty="0" smtClean="0">
                <a:solidFill>
                  <a:schemeClr val="tx1"/>
                </a:solidFill>
                <a:latin typeface="Times New Roman" pitchFamily="18" charset="0"/>
                <a:cs typeface="Times New Roman" pitchFamily="18" charset="0"/>
              </a:rPr>
              <a:t>‘ASWD’ </a:t>
            </a:r>
            <a:r>
              <a:rPr lang="en-US" sz="2200" dirty="0">
                <a:solidFill>
                  <a:schemeClr val="tx1"/>
                </a:solidFill>
                <a:latin typeface="Times New Roman" pitchFamily="18" charset="0"/>
                <a:cs typeface="Times New Roman" pitchFamily="18" charset="0"/>
              </a:rPr>
              <a:t>keys and can jump using the space bar</a:t>
            </a:r>
            <a:r>
              <a:rPr lang="en-US" sz="2200" dirty="0" smtClean="0">
                <a:solidFill>
                  <a:schemeClr val="tx1"/>
                </a:solidFill>
                <a:latin typeface="Times New Roman" pitchFamily="18" charset="0"/>
                <a:cs typeface="Times New Roman" pitchFamily="18" charset="0"/>
              </a:rPr>
              <a:t>.</a:t>
            </a:r>
          </a:p>
          <a:p>
            <a:pPr marL="0" indent="0" algn="just">
              <a:buNone/>
              <a:tabLst>
                <a:tab pos="1419225" algn="l"/>
              </a:tabLst>
            </a:pPr>
            <a:endParaRPr lang="en-US" sz="2200" dirty="0" smtClean="0">
              <a:solidFill>
                <a:schemeClr val="tx1"/>
              </a:solidFill>
              <a:latin typeface="Times New Roman" pitchFamily="18" charset="0"/>
              <a:cs typeface="Times New Roman" pitchFamily="18" charset="0"/>
            </a:endParaRPr>
          </a:p>
          <a:p>
            <a:pPr algn="just">
              <a:tabLst>
                <a:tab pos="1419225" algn="l"/>
              </a:tabLst>
            </a:pPr>
            <a:r>
              <a:rPr lang="en-US" sz="2200" b="1" dirty="0">
                <a:solidFill>
                  <a:schemeClr val="tx1"/>
                </a:solidFill>
                <a:latin typeface="Times New Roman" pitchFamily="18" charset="0"/>
                <a:cs typeface="Times New Roman" pitchFamily="18" charset="0"/>
              </a:rPr>
              <a:t>Pickups </a:t>
            </a:r>
            <a:endParaRPr lang="en-US" sz="2200" b="1" dirty="0" smtClean="0">
              <a:solidFill>
                <a:schemeClr val="tx1"/>
              </a:solidFill>
              <a:latin typeface="Times New Roman" pitchFamily="18" charset="0"/>
              <a:cs typeface="Times New Roman" pitchFamily="18" charset="0"/>
            </a:endParaRPr>
          </a:p>
          <a:p>
            <a:pPr marL="0" indent="0" algn="just">
              <a:buNone/>
              <a:tabLst>
                <a:tab pos="1419225" algn="l"/>
              </a:tabLst>
            </a:pP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The </a:t>
            </a:r>
            <a:r>
              <a:rPr lang="en-US" sz="2200" dirty="0">
                <a:solidFill>
                  <a:schemeClr val="tx1"/>
                </a:solidFill>
                <a:latin typeface="Times New Roman" pitchFamily="18" charset="0"/>
                <a:cs typeface="Times New Roman" pitchFamily="18" charset="0"/>
              </a:rPr>
              <a:t>player can pick up objects like ammo, battery, etc. by going next to it and pressing </a:t>
            </a:r>
            <a:r>
              <a:rPr lang="en-US" sz="2200" dirty="0" smtClean="0">
                <a:solidFill>
                  <a:schemeClr val="tx1"/>
                </a:solidFill>
                <a:latin typeface="Times New Roman" pitchFamily="18" charset="0"/>
                <a:cs typeface="Times New Roman" pitchFamily="18" charset="0"/>
              </a:rPr>
              <a:t>‘E’, </a:t>
            </a:r>
            <a:r>
              <a:rPr lang="en-US" sz="2200" dirty="0">
                <a:solidFill>
                  <a:schemeClr val="tx1"/>
                </a:solidFill>
                <a:latin typeface="Times New Roman" pitchFamily="18" charset="0"/>
                <a:cs typeface="Times New Roman" pitchFamily="18" charset="0"/>
              </a:rPr>
              <a:t>can use flashlight using </a:t>
            </a:r>
            <a:r>
              <a:rPr lang="en-US" sz="2200" dirty="0" smtClean="0">
                <a:solidFill>
                  <a:schemeClr val="tx1"/>
                </a:solidFill>
                <a:latin typeface="Times New Roman" pitchFamily="18" charset="0"/>
                <a:cs typeface="Times New Roman" pitchFamily="18" charset="0"/>
              </a:rPr>
              <a:t>‘F’ </a:t>
            </a:r>
            <a:r>
              <a:rPr lang="en-US" sz="2200" dirty="0">
                <a:solidFill>
                  <a:schemeClr val="tx1"/>
                </a:solidFill>
                <a:latin typeface="Times New Roman" pitchFamily="18" charset="0"/>
                <a:cs typeface="Times New Roman" pitchFamily="18" charset="0"/>
              </a:rPr>
              <a:t>key and can use night vision glasses using </a:t>
            </a:r>
            <a:r>
              <a:rPr lang="en-US" sz="2200" dirty="0" smtClean="0">
                <a:solidFill>
                  <a:schemeClr val="tx1"/>
                </a:solidFill>
                <a:latin typeface="Times New Roman" pitchFamily="18" charset="0"/>
                <a:cs typeface="Times New Roman" pitchFamily="18" charset="0"/>
              </a:rPr>
              <a:t>‘N’ key.</a:t>
            </a:r>
          </a:p>
        </p:txBody>
      </p:sp>
      <p:sp>
        <p:nvSpPr>
          <p:cNvPr id="4" name="Slide Number Placeholder 3">
            <a:extLst>
              <a:ext uri="{FF2B5EF4-FFF2-40B4-BE49-F238E27FC236}">
                <a16:creationId xmlns:a16="http://schemas.microsoft.com/office/drawing/2014/main" xmlns="" id="{64D2AF69-1255-469E-81AC-76911AEE0068}"/>
              </a:ext>
            </a:extLst>
          </p:cNvPr>
          <p:cNvSpPr>
            <a:spLocks noGrp="1"/>
          </p:cNvSpPr>
          <p:nvPr>
            <p:ph type="sldNum" sz="quarter" idx="12"/>
          </p:nvPr>
        </p:nvSpPr>
        <p:spPr/>
        <p:txBody>
          <a:bodyPr/>
          <a:lstStyle/>
          <a:p>
            <a:fld id="{35523A16-1D1B-4FE5-8AC7-83C3D45DA81B}" type="slidenum">
              <a:rPr lang="en-US" smtClean="0"/>
              <a:t>16</a:t>
            </a:fld>
            <a:endParaRPr lang="en-US"/>
          </a:p>
        </p:txBody>
      </p:sp>
    </p:spTree>
    <p:extLst>
      <p:ext uri="{BB962C8B-B14F-4D97-AF65-F5344CB8AC3E}">
        <p14:creationId xmlns:p14="http://schemas.microsoft.com/office/powerpoint/2010/main" val="740478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1"/>
            <a:ext cx="8382000" cy="6507162"/>
          </a:xfrm>
        </p:spPr>
        <p:txBody>
          <a:bodyPr/>
          <a:lstStyle/>
          <a:p>
            <a:pPr algn="just">
              <a:tabLst>
                <a:tab pos="1419225" algn="l"/>
              </a:tabLst>
            </a:pPr>
            <a:r>
              <a:rPr lang="en-US" sz="2200" b="1" dirty="0">
                <a:solidFill>
                  <a:schemeClr val="tx1"/>
                </a:solidFill>
                <a:latin typeface="Times New Roman" pitchFamily="18" charset="0"/>
                <a:cs typeface="Times New Roman" pitchFamily="18" charset="0"/>
              </a:rPr>
              <a:t>Environment </a:t>
            </a:r>
          </a:p>
          <a:p>
            <a:pPr marL="0" indent="0" algn="just">
              <a:buNone/>
              <a:tabLst>
                <a:tab pos="1419225" algn="l"/>
              </a:tabLst>
            </a:pPr>
            <a:r>
              <a:rPr lang="en-US" sz="2200" dirty="0">
                <a:solidFill>
                  <a:schemeClr val="tx1"/>
                </a:solidFill>
                <a:latin typeface="Times New Roman" pitchFamily="18" charset="0"/>
                <a:cs typeface="Times New Roman" pitchFamily="18" charset="0"/>
              </a:rPr>
              <a:t>The environment is an island which consists of buildings, bridges, vehicles, river, and </a:t>
            </a:r>
            <a:r>
              <a:rPr lang="en-US" sz="2200" dirty="0" smtClean="0">
                <a:solidFill>
                  <a:schemeClr val="tx1"/>
                </a:solidFill>
                <a:latin typeface="Times New Roman" pitchFamily="18" charset="0"/>
                <a:cs typeface="Times New Roman" pitchFamily="18" charset="0"/>
              </a:rPr>
              <a:t>lakes.</a:t>
            </a:r>
          </a:p>
          <a:p>
            <a:pPr marL="0" indent="0" algn="just">
              <a:buNone/>
              <a:tabLst>
                <a:tab pos="1419225" algn="l"/>
              </a:tabLst>
            </a:pPr>
            <a:endParaRPr lang="en-US" sz="2200" dirty="0" smtClean="0">
              <a:solidFill>
                <a:schemeClr val="tx1"/>
              </a:solidFill>
              <a:latin typeface="Times New Roman" pitchFamily="18" charset="0"/>
              <a:cs typeface="Times New Roman" pitchFamily="18" charset="0"/>
            </a:endParaRPr>
          </a:p>
          <a:p>
            <a:pPr algn="just">
              <a:tabLst>
                <a:tab pos="1419225" algn="l"/>
              </a:tabLst>
            </a:pPr>
            <a:r>
              <a:rPr lang="en-US" sz="2200" b="1" dirty="0">
                <a:solidFill>
                  <a:schemeClr val="tx1"/>
                </a:solidFill>
                <a:latin typeface="Times New Roman" pitchFamily="18" charset="0"/>
                <a:cs typeface="Times New Roman" pitchFamily="18" charset="0"/>
              </a:rPr>
              <a:t>Inventory </a:t>
            </a:r>
          </a:p>
          <a:p>
            <a:pPr marL="0" indent="0" algn="just">
              <a:buNone/>
              <a:tabLst>
                <a:tab pos="1419225" algn="l"/>
              </a:tabLst>
            </a:pPr>
            <a:r>
              <a:rPr lang="en-US" sz="2200" dirty="0" smtClean="0">
                <a:solidFill>
                  <a:schemeClr val="tx1"/>
                </a:solidFill>
                <a:latin typeface="Times New Roman" pitchFamily="18" charset="0"/>
                <a:cs typeface="Times New Roman" pitchFamily="18" charset="0"/>
              </a:rPr>
              <a:t>The </a:t>
            </a:r>
            <a:r>
              <a:rPr lang="en-US" sz="2200" dirty="0">
                <a:solidFill>
                  <a:schemeClr val="tx1"/>
                </a:solidFill>
                <a:latin typeface="Times New Roman" pitchFamily="18" charset="0"/>
                <a:cs typeface="Times New Roman" pitchFamily="18" charset="0"/>
              </a:rPr>
              <a:t>player can open this inventory menu by pressing the key </a:t>
            </a:r>
            <a:r>
              <a:rPr lang="en-US" sz="2200" dirty="0" smtClean="0">
                <a:solidFill>
                  <a:schemeClr val="tx1"/>
                </a:solidFill>
                <a:latin typeface="Times New Roman" pitchFamily="18" charset="0"/>
                <a:cs typeface="Times New Roman" pitchFamily="18" charset="0"/>
              </a:rPr>
              <a:t>‘I’. </a:t>
            </a:r>
            <a:r>
              <a:rPr lang="en-US" sz="2200" dirty="0">
                <a:solidFill>
                  <a:schemeClr val="tx1"/>
                </a:solidFill>
                <a:latin typeface="Times New Roman" pitchFamily="18" charset="0"/>
                <a:cs typeface="Times New Roman" pitchFamily="18" charset="0"/>
              </a:rPr>
              <a:t>The objects which we have picked up from the game scenario will be shown in this Inventory menu i.e., Keys, Weapons, Health, Ammo, Objective, and Batteries. The player can equip any of those items from this inventory menu. </a:t>
            </a:r>
            <a:endParaRPr lang="en-US" sz="2200" dirty="0" smtClean="0">
              <a:solidFill>
                <a:schemeClr val="tx1"/>
              </a:solidFill>
              <a:latin typeface="Times New Roman" pitchFamily="18" charset="0"/>
              <a:cs typeface="Times New Roman" pitchFamily="18" charset="0"/>
            </a:endParaRPr>
          </a:p>
          <a:p>
            <a:pPr marL="0" indent="0" algn="just">
              <a:buNone/>
              <a:tabLst>
                <a:tab pos="1419225" algn="l"/>
              </a:tabLst>
            </a:pPr>
            <a:endParaRPr lang="en-US" sz="2200" dirty="0" smtClean="0">
              <a:solidFill>
                <a:schemeClr val="tx1"/>
              </a:solidFill>
              <a:latin typeface="Times New Roman" pitchFamily="18" charset="0"/>
              <a:cs typeface="Times New Roman" pitchFamily="18" charset="0"/>
            </a:endParaRPr>
          </a:p>
          <a:p>
            <a:pPr algn="just">
              <a:tabLst>
                <a:tab pos="1419225" algn="l"/>
              </a:tabLst>
            </a:pPr>
            <a:r>
              <a:rPr lang="en-US" sz="2200" b="1" dirty="0">
                <a:solidFill>
                  <a:schemeClr val="tx1"/>
                </a:solidFill>
                <a:latin typeface="Times New Roman" panose="02020603050405020304" pitchFamily="18" charset="0"/>
                <a:ea typeface="Times New Roman" panose="02020603050405020304" pitchFamily="18" charset="0"/>
              </a:rPr>
              <a:t>Display Screen </a:t>
            </a:r>
          </a:p>
          <a:p>
            <a:pPr marL="0" indent="0" algn="just">
              <a:buNone/>
              <a:tabLst>
                <a:tab pos="1419225" algn="l"/>
              </a:tabLst>
            </a:pPr>
            <a:r>
              <a:rPr lang="en-US" sz="2200" dirty="0">
                <a:solidFill>
                  <a:schemeClr val="tx1"/>
                </a:solidFill>
                <a:latin typeface="Times New Roman" panose="02020603050405020304" pitchFamily="18" charset="0"/>
                <a:ea typeface="Times New Roman" panose="02020603050405020304" pitchFamily="18" charset="0"/>
              </a:rPr>
              <a:t>      Player will open the game by clicking the application in the screen.</a:t>
            </a:r>
          </a:p>
          <a:p>
            <a:pPr marL="0" indent="0" algn="just">
              <a:buNone/>
              <a:tabLst>
                <a:tab pos="1419225" algn="l"/>
              </a:tabLst>
            </a:pPr>
            <a:endParaRPr lang="en-IN" sz="2200" dirty="0">
              <a:solidFill>
                <a:schemeClr val="tx1"/>
              </a:solidFill>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35523A16-1D1B-4FE5-8AC7-83C3D45DA81B}" type="slidenum">
              <a:rPr lang="en-US" smtClean="0"/>
              <a:t>17</a:t>
            </a:fld>
            <a:endParaRPr lang="en-US"/>
          </a:p>
        </p:txBody>
      </p:sp>
    </p:spTree>
    <p:extLst>
      <p:ext uri="{BB962C8B-B14F-4D97-AF65-F5344CB8AC3E}">
        <p14:creationId xmlns:p14="http://schemas.microsoft.com/office/powerpoint/2010/main" val="1410056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664"/>
            <a:ext cx="8229600" cy="760413"/>
          </a:xfrm>
        </p:spPr>
        <p:txBody>
          <a:bodyPr/>
          <a:lstStyle/>
          <a:p>
            <a:r>
              <a:rPr lang="en-IN" sz="3200" dirty="0" smtClean="0">
                <a:latin typeface="Times New Roman" panose="02020603050405020304" pitchFamily="18" charset="0"/>
                <a:cs typeface="Times New Roman" panose="02020603050405020304" pitchFamily="18" charset="0"/>
              </a:rPr>
              <a:t>TESTING</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09662"/>
            <a:ext cx="7942556" cy="5748338"/>
          </a:xfrm>
        </p:spPr>
        <p:txBody>
          <a:bodyPr>
            <a:normAutofit/>
          </a:bodyPr>
          <a:lstStyle/>
          <a:p>
            <a:pPr algn="just"/>
            <a:r>
              <a:rPr lang="en-US" sz="2200" dirty="0">
                <a:solidFill>
                  <a:schemeClr val="tx1"/>
                </a:solidFill>
                <a:latin typeface="Times New Roman" pitchFamily="18" charset="0"/>
                <a:cs typeface="Times New Roman" pitchFamily="18" charset="0"/>
              </a:rPr>
              <a:t>The purpose of testing is to get errors. Testing is that the method of making an attempt to get each conceivable fault or weakness during a work product. It provides the way to envision the practicality of parts, sub-assemblies, assemblies and/or a finished product. it's the method of travail software package with the intent of guaranteeing that the package meets its necessities associate degreed user expectations and doesn't fail in an unacceptable manner. There are varied sorts of check. every check sort addresses a selected testing demand.</a:t>
            </a:r>
          </a:p>
          <a:p>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5523A16-1D1B-4FE5-8AC7-83C3D45DA81B}" type="slidenum">
              <a:rPr lang="en-US" smtClean="0"/>
              <a:t>18</a:t>
            </a:fld>
            <a:endParaRPr lang="en-US"/>
          </a:p>
        </p:txBody>
      </p:sp>
    </p:spTree>
    <p:extLst>
      <p:ext uri="{BB962C8B-B14F-4D97-AF65-F5344CB8AC3E}">
        <p14:creationId xmlns:p14="http://schemas.microsoft.com/office/powerpoint/2010/main" val="662176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523A16-1D1B-4FE5-8AC7-83C3D45DA81B}" type="slidenum">
              <a:rPr lang="en-US" smtClean="0"/>
              <a:t>19</a:t>
            </a:fld>
            <a:endParaRPr lang="en-US"/>
          </a:p>
        </p:txBody>
      </p:sp>
      <p:sp>
        <p:nvSpPr>
          <p:cNvPr id="7" name="Rectangle 1"/>
          <p:cNvSpPr>
            <a:spLocks noChangeArrowheads="1"/>
          </p:cNvSpPr>
          <p:nvPr/>
        </p:nvSpPr>
        <p:spPr bwMode="auto">
          <a:xfrm>
            <a:off x="1458913"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521288535"/>
              </p:ext>
            </p:extLst>
          </p:nvPr>
        </p:nvGraphicFramePr>
        <p:xfrm>
          <a:off x="381000" y="304800"/>
          <a:ext cx="8534400" cy="6068060"/>
        </p:xfrm>
        <a:graphic>
          <a:graphicData uri="http://schemas.openxmlformats.org/drawingml/2006/table">
            <a:tbl>
              <a:tblPr firstRow="1" bandRow="1">
                <a:tableStyleId>{5C22544A-7EE6-4342-B048-85BDC9FD1C3A}</a:tableStyleId>
              </a:tblPr>
              <a:tblGrid>
                <a:gridCol w="609600"/>
                <a:gridCol w="1447800"/>
                <a:gridCol w="3124200"/>
                <a:gridCol w="2438400"/>
                <a:gridCol w="914400"/>
              </a:tblGrid>
              <a:tr h="370840">
                <a:tc>
                  <a:txBody>
                    <a:bodyPr/>
                    <a:lstStyle/>
                    <a:p>
                      <a:pPr marL="0" marR="0" algn="ctr">
                        <a:spcBef>
                          <a:spcPts val="20"/>
                        </a:spcBef>
                        <a:spcAft>
                          <a:spcPts val="0"/>
                        </a:spcAft>
                      </a:pPr>
                      <a:r>
                        <a:rPr lang="en-US" sz="1800" b="1" dirty="0">
                          <a:effectLst/>
                          <a:latin typeface="Times New Roman"/>
                          <a:ea typeface="Times New Roman"/>
                        </a:rPr>
                        <a:t> </a:t>
                      </a:r>
                      <a:r>
                        <a:rPr lang="en-US" sz="1800" b="1" dirty="0" smtClean="0">
                          <a:effectLst/>
                          <a:latin typeface="Times New Roman"/>
                          <a:ea typeface="Times New Roman"/>
                        </a:rPr>
                        <a:t>S. No</a:t>
                      </a:r>
                      <a:endParaRPr lang="en-US" sz="1800" dirty="0">
                        <a:effectLst/>
                        <a:latin typeface="Times New Roman"/>
                        <a:ea typeface="Times New Roman"/>
                      </a:endParaRPr>
                    </a:p>
                  </a:txBody>
                  <a:tcPr marL="0" marR="0" marT="0" marB="0"/>
                </a:tc>
                <a:tc>
                  <a:txBody>
                    <a:bodyPr/>
                    <a:lstStyle/>
                    <a:p>
                      <a:pPr marL="0" marR="0" algn="ctr">
                        <a:spcBef>
                          <a:spcPts val="20"/>
                        </a:spcBef>
                        <a:spcAft>
                          <a:spcPts val="0"/>
                        </a:spcAft>
                      </a:pPr>
                      <a:r>
                        <a:rPr lang="en-US" sz="1800" b="1" dirty="0">
                          <a:effectLst/>
                          <a:latin typeface="Times New Roman"/>
                          <a:ea typeface="Times New Roman"/>
                        </a:rPr>
                        <a:t> </a:t>
                      </a:r>
                      <a:r>
                        <a:rPr lang="en-US" sz="1800" b="1" dirty="0" smtClean="0">
                          <a:effectLst/>
                          <a:latin typeface="Times New Roman"/>
                          <a:ea typeface="Times New Roman"/>
                        </a:rPr>
                        <a:t>Test</a:t>
                      </a:r>
                      <a:r>
                        <a:rPr lang="en-US" sz="1800" b="1" spc="-25" dirty="0" smtClean="0">
                          <a:effectLst/>
                          <a:latin typeface="Times New Roman"/>
                          <a:ea typeface="Times New Roman"/>
                        </a:rPr>
                        <a:t> </a:t>
                      </a:r>
                      <a:r>
                        <a:rPr lang="en-US" sz="1800" b="1" dirty="0">
                          <a:effectLst/>
                          <a:latin typeface="Times New Roman"/>
                          <a:ea typeface="Times New Roman"/>
                        </a:rPr>
                        <a:t>Cases</a:t>
                      </a:r>
                      <a:endParaRPr lang="en-US" sz="1800" dirty="0">
                        <a:effectLst/>
                        <a:latin typeface="Times New Roman"/>
                        <a:ea typeface="Times New Roman"/>
                      </a:endParaRPr>
                    </a:p>
                  </a:txBody>
                  <a:tcPr marL="0" marR="0" marT="0" marB="0"/>
                </a:tc>
                <a:tc>
                  <a:txBody>
                    <a:bodyPr/>
                    <a:lstStyle/>
                    <a:p>
                      <a:pPr marL="0" marR="0" algn="ctr">
                        <a:spcBef>
                          <a:spcPts val="20"/>
                        </a:spcBef>
                        <a:spcAft>
                          <a:spcPts val="0"/>
                        </a:spcAft>
                      </a:pPr>
                      <a:r>
                        <a:rPr lang="en-US" sz="1800" b="1" dirty="0">
                          <a:effectLst/>
                          <a:latin typeface="Times New Roman"/>
                          <a:ea typeface="Times New Roman"/>
                        </a:rPr>
                        <a:t> </a:t>
                      </a:r>
                      <a:r>
                        <a:rPr lang="en-US" sz="1800" b="1" dirty="0" smtClean="0">
                          <a:effectLst/>
                          <a:latin typeface="Times New Roman"/>
                          <a:ea typeface="Times New Roman"/>
                        </a:rPr>
                        <a:t>Excepted</a:t>
                      </a:r>
                      <a:r>
                        <a:rPr lang="en-US" sz="1800" b="1" spc="-50" dirty="0" smtClean="0">
                          <a:effectLst/>
                          <a:latin typeface="Times New Roman"/>
                          <a:ea typeface="Times New Roman"/>
                        </a:rPr>
                        <a:t> </a:t>
                      </a:r>
                      <a:r>
                        <a:rPr lang="en-US" sz="1800" b="1" dirty="0">
                          <a:effectLst/>
                          <a:latin typeface="Times New Roman"/>
                          <a:ea typeface="Times New Roman"/>
                        </a:rPr>
                        <a:t>Output</a:t>
                      </a:r>
                      <a:endParaRPr lang="en-US" sz="1800" dirty="0">
                        <a:effectLst/>
                        <a:latin typeface="Times New Roman"/>
                        <a:ea typeface="Times New Roman"/>
                      </a:endParaRPr>
                    </a:p>
                  </a:txBody>
                  <a:tcPr marL="0" marR="0" marT="0" marB="0"/>
                </a:tc>
                <a:tc>
                  <a:txBody>
                    <a:bodyPr/>
                    <a:lstStyle/>
                    <a:p>
                      <a:pPr marL="0" marR="0" algn="ctr">
                        <a:spcBef>
                          <a:spcPts val="20"/>
                        </a:spcBef>
                        <a:spcAft>
                          <a:spcPts val="0"/>
                        </a:spcAft>
                      </a:pPr>
                      <a:r>
                        <a:rPr lang="en-US" sz="1800" b="1" dirty="0">
                          <a:effectLst/>
                          <a:latin typeface="Times New Roman"/>
                          <a:ea typeface="Times New Roman"/>
                        </a:rPr>
                        <a:t> </a:t>
                      </a:r>
                      <a:r>
                        <a:rPr lang="en-US" sz="1800" b="1" dirty="0" smtClean="0">
                          <a:effectLst/>
                          <a:latin typeface="Times New Roman"/>
                          <a:ea typeface="Times New Roman"/>
                        </a:rPr>
                        <a:t>Actual</a:t>
                      </a:r>
                      <a:r>
                        <a:rPr lang="en-US" sz="1800" b="1" spc="-40" dirty="0" smtClean="0">
                          <a:effectLst/>
                          <a:latin typeface="Times New Roman"/>
                          <a:ea typeface="Times New Roman"/>
                        </a:rPr>
                        <a:t> </a:t>
                      </a:r>
                      <a:r>
                        <a:rPr lang="en-US" sz="1800" b="1" dirty="0">
                          <a:effectLst/>
                          <a:latin typeface="Times New Roman"/>
                          <a:ea typeface="Times New Roman"/>
                        </a:rPr>
                        <a:t>Output</a:t>
                      </a:r>
                      <a:endParaRPr lang="en-US" sz="1800" dirty="0">
                        <a:effectLst/>
                        <a:latin typeface="Times New Roman"/>
                        <a:ea typeface="Times New Roman"/>
                      </a:endParaRPr>
                    </a:p>
                  </a:txBody>
                  <a:tcPr marL="0" marR="0" marT="0" marB="0"/>
                </a:tc>
                <a:tc>
                  <a:txBody>
                    <a:bodyPr/>
                    <a:lstStyle/>
                    <a:p>
                      <a:pPr marL="0" marR="0" algn="ctr">
                        <a:spcBef>
                          <a:spcPts val="20"/>
                        </a:spcBef>
                        <a:spcAft>
                          <a:spcPts val="0"/>
                        </a:spcAft>
                      </a:pPr>
                      <a:r>
                        <a:rPr lang="en-US" sz="1800" b="1" dirty="0">
                          <a:effectLst/>
                          <a:latin typeface="Times New Roman"/>
                          <a:ea typeface="Times New Roman"/>
                        </a:rPr>
                        <a:t> </a:t>
                      </a:r>
                      <a:r>
                        <a:rPr lang="en-US" sz="1800" b="1" dirty="0" smtClean="0">
                          <a:effectLst/>
                          <a:latin typeface="Times New Roman"/>
                          <a:ea typeface="Times New Roman"/>
                        </a:rPr>
                        <a:t>Status</a:t>
                      </a:r>
                      <a:endParaRPr lang="en-US" sz="1800" dirty="0">
                        <a:effectLst/>
                        <a:latin typeface="Times New Roman"/>
                        <a:ea typeface="Times New Roman"/>
                      </a:endParaRPr>
                    </a:p>
                  </a:txBody>
                  <a:tcPr marL="0" marR="0" marT="0" marB="0"/>
                </a:tc>
              </a:tr>
              <a:tr h="370840">
                <a:tc>
                  <a:txBody>
                    <a:bodyPr/>
                    <a:lstStyle/>
                    <a:p>
                      <a:pPr marL="0" marR="0">
                        <a:spcBef>
                          <a:spcPts val="5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208915" marR="0">
                        <a:spcBef>
                          <a:spcPts val="0"/>
                        </a:spcBef>
                        <a:spcAft>
                          <a:spcPts val="0"/>
                        </a:spcAft>
                      </a:pPr>
                      <a:r>
                        <a:rPr lang="en-US" sz="1800" dirty="0">
                          <a:effectLst/>
                          <a:latin typeface="Times New Roman"/>
                          <a:ea typeface="Times New Roman"/>
                        </a:rPr>
                        <a:t>1</a:t>
                      </a:r>
                    </a:p>
                  </a:txBody>
                  <a:tcPr marL="0" marR="0" marT="0" marB="0"/>
                </a:tc>
                <a:tc>
                  <a:txBody>
                    <a:bodyPr/>
                    <a:lstStyle/>
                    <a:p>
                      <a:pPr marL="0" marR="0">
                        <a:spcBef>
                          <a:spcPts val="5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52070" marR="49530" algn="ctr">
                        <a:spcBef>
                          <a:spcPts val="0"/>
                        </a:spcBef>
                        <a:spcAft>
                          <a:spcPts val="0"/>
                        </a:spcAft>
                      </a:pPr>
                      <a:r>
                        <a:rPr lang="en-US" sz="1800" dirty="0" smtClean="0">
                          <a:effectLst/>
                          <a:latin typeface="Times New Roman"/>
                          <a:ea typeface="Times New Roman"/>
                        </a:rPr>
                        <a:t>Game</a:t>
                      </a:r>
                      <a:endParaRPr lang="en-US" sz="1800" dirty="0">
                        <a:effectLst/>
                        <a:latin typeface="Times New Roman"/>
                        <a:ea typeface="Times New Roman"/>
                      </a:endParaRPr>
                    </a:p>
                  </a:txBody>
                  <a:tcPr marL="0" marR="0" marT="0" marB="0"/>
                </a:tc>
                <a:tc>
                  <a:txBody>
                    <a:bodyPr/>
                    <a:lstStyle/>
                    <a:p>
                      <a:pPr marL="0" marR="0" algn="just">
                        <a:spcBef>
                          <a:spcPts val="50"/>
                        </a:spcBef>
                        <a:spcAft>
                          <a:spcPts val="0"/>
                        </a:spcAft>
                      </a:pPr>
                      <a:endParaRPr lang="en-US" sz="1800" dirty="0" smtClean="0">
                        <a:effectLst/>
                        <a:latin typeface="Times New Roman"/>
                        <a:ea typeface="Times New Roman"/>
                      </a:endParaRPr>
                    </a:p>
                    <a:p>
                      <a:pPr marL="0" marR="0" algn="l">
                        <a:spcBef>
                          <a:spcPts val="50"/>
                        </a:spcBef>
                        <a:spcAft>
                          <a:spcPts val="0"/>
                        </a:spcAft>
                      </a:pPr>
                      <a:r>
                        <a:rPr lang="en-US" sz="1800" dirty="0" smtClean="0">
                          <a:effectLst/>
                          <a:latin typeface="Times New Roman"/>
                          <a:ea typeface="Times New Roman"/>
                        </a:rPr>
                        <a:t> User </a:t>
                      </a:r>
                      <a:r>
                        <a:rPr lang="en-US" sz="1800" dirty="0">
                          <a:effectLst/>
                          <a:latin typeface="Times New Roman"/>
                          <a:ea typeface="Times New Roman"/>
                        </a:rPr>
                        <a:t>runs and enters the game</a:t>
                      </a:r>
                      <a:r>
                        <a:rPr lang="en-US" sz="1800" dirty="0" smtClean="0">
                          <a:effectLst/>
                          <a:latin typeface="Times New Roman"/>
                          <a:ea typeface="Times New Roman"/>
                        </a:rPr>
                        <a:t>.</a:t>
                      </a:r>
                    </a:p>
                    <a:p>
                      <a:pPr marL="0" marR="0" algn="l">
                        <a:spcBef>
                          <a:spcPts val="50"/>
                        </a:spcBef>
                        <a:spcAft>
                          <a:spcPts val="0"/>
                        </a:spcAft>
                      </a:pPr>
                      <a:r>
                        <a:rPr lang="en-US" sz="1800" spc="5" dirty="0" smtClean="0">
                          <a:effectLst/>
                          <a:latin typeface="Times New Roman"/>
                          <a:ea typeface="Times New Roman"/>
                        </a:rPr>
                        <a:t> </a:t>
                      </a:r>
                      <a:r>
                        <a:rPr lang="en-US" sz="1800" dirty="0" smtClean="0">
                          <a:effectLst/>
                          <a:latin typeface="Times New Roman"/>
                          <a:ea typeface="Times New Roman"/>
                        </a:rPr>
                        <a:t>User </a:t>
                      </a:r>
                      <a:r>
                        <a:rPr lang="en-US" sz="1800" dirty="0">
                          <a:effectLst/>
                          <a:latin typeface="Times New Roman"/>
                          <a:ea typeface="Times New Roman"/>
                        </a:rPr>
                        <a:t>begins to play the game</a:t>
                      </a:r>
                      <a:r>
                        <a:rPr lang="en-US" sz="1800" dirty="0" smtClean="0">
                          <a:effectLst/>
                          <a:latin typeface="Times New Roman"/>
                          <a:ea typeface="Times New Roman"/>
                        </a:rPr>
                        <a:t>.</a:t>
                      </a:r>
                    </a:p>
                    <a:p>
                      <a:pPr marL="0" marR="0" algn="l">
                        <a:spcBef>
                          <a:spcPts val="50"/>
                        </a:spcBef>
                        <a:spcAft>
                          <a:spcPts val="0"/>
                        </a:spcAft>
                      </a:pPr>
                      <a:r>
                        <a:rPr lang="en-US" sz="1800" spc="5" dirty="0" smtClean="0">
                          <a:effectLst/>
                          <a:latin typeface="Times New Roman"/>
                          <a:ea typeface="Times New Roman"/>
                        </a:rPr>
                        <a:t> </a:t>
                      </a:r>
                      <a:r>
                        <a:rPr lang="en-US" sz="1800" dirty="0">
                          <a:effectLst/>
                          <a:latin typeface="Times New Roman"/>
                          <a:ea typeface="Times New Roman"/>
                        </a:rPr>
                        <a:t>When player finds the key or </a:t>
                      </a:r>
                      <a:r>
                        <a:rPr lang="en-US" sz="1800" dirty="0" smtClean="0">
                          <a:effectLst/>
                          <a:latin typeface="Times New Roman"/>
                          <a:ea typeface="Times New Roman"/>
                        </a:rPr>
                        <a:t>is</a:t>
                      </a:r>
                    </a:p>
                    <a:p>
                      <a:pPr marL="0" marR="0" algn="l">
                        <a:spcBef>
                          <a:spcPts val="50"/>
                        </a:spcBef>
                        <a:spcAft>
                          <a:spcPts val="0"/>
                        </a:spcAft>
                      </a:pPr>
                      <a:r>
                        <a:rPr lang="en-US" sz="1800" spc="-335" dirty="0" smtClean="0">
                          <a:effectLst/>
                          <a:latin typeface="Times New Roman"/>
                          <a:ea typeface="Times New Roman"/>
                        </a:rPr>
                        <a:t>      </a:t>
                      </a:r>
                      <a:r>
                        <a:rPr lang="en-US" sz="1800" dirty="0">
                          <a:effectLst/>
                          <a:latin typeface="Times New Roman"/>
                          <a:ea typeface="Times New Roman"/>
                        </a:rPr>
                        <a:t>killed</a:t>
                      </a:r>
                      <a:r>
                        <a:rPr lang="en-US" sz="1800" spc="5" dirty="0">
                          <a:effectLst/>
                          <a:latin typeface="Times New Roman"/>
                          <a:ea typeface="Times New Roman"/>
                        </a:rPr>
                        <a:t> </a:t>
                      </a:r>
                      <a:r>
                        <a:rPr lang="en-US" sz="1800" dirty="0">
                          <a:effectLst/>
                          <a:latin typeface="Times New Roman"/>
                          <a:ea typeface="Times New Roman"/>
                        </a:rPr>
                        <a:t>by</a:t>
                      </a:r>
                      <a:r>
                        <a:rPr lang="en-US" sz="1800" spc="315" dirty="0">
                          <a:effectLst/>
                          <a:latin typeface="Times New Roman"/>
                          <a:ea typeface="Times New Roman"/>
                        </a:rPr>
                        <a:t> </a:t>
                      </a:r>
                      <a:r>
                        <a:rPr lang="en-US" sz="1800" dirty="0">
                          <a:effectLst/>
                          <a:latin typeface="Times New Roman"/>
                          <a:ea typeface="Times New Roman"/>
                        </a:rPr>
                        <a:t>enemies,</a:t>
                      </a:r>
                      <a:r>
                        <a:rPr lang="en-US" sz="1800" spc="10" dirty="0">
                          <a:effectLst/>
                          <a:latin typeface="Times New Roman"/>
                          <a:ea typeface="Times New Roman"/>
                        </a:rPr>
                        <a:t> </a:t>
                      </a:r>
                      <a:r>
                        <a:rPr lang="en-US" sz="1800" dirty="0">
                          <a:effectLst/>
                          <a:latin typeface="Times New Roman"/>
                          <a:ea typeface="Times New Roman"/>
                        </a:rPr>
                        <a:t>the</a:t>
                      </a:r>
                      <a:r>
                        <a:rPr lang="en-US" sz="1800" spc="-5" dirty="0">
                          <a:effectLst/>
                          <a:latin typeface="Times New Roman"/>
                          <a:ea typeface="Times New Roman"/>
                        </a:rPr>
                        <a:t> </a:t>
                      </a:r>
                      <a:r>
                        <a:rPr lang="en-US" sz="1800" dirty="0" smtClean="0">
                          <a:effectLst/>
                          <a:latin typeface="Times New Roman"/>
                          <a:ea typeface="Times New Roman"/>
                        </a:rPr>
                        <a:t>play</a:t>
                      </a:r>
                      <a:r>
                        <a:rPr lang="en-US" sz="1800" baseline="0" dirty="0" smtClean="0">
                          <a:effectLst/>
                          <a:latin typeface="Times New Roman"/>
                          <a:ea typeface="Times New Roman"/>
                        </a:rPr>
                        <a:t> </a:t>
                      </a:r>
                      <a:r>
                        <a:rPr lang="en-US" sz="1800" dirty="0" smtClean="0">
                          <a:effectLst/>
                          <a:latin typeface="Times New Roman"/>
                          <a:ea typeface="Times New Roman"/>
                        </a:rPr>
                        <a:t>ends</a:t>
                      </a:r>
                    </a:p>
                    <a:p>
                      <a:pPr marL="0" marR="0" algn="l">
                        <a:spcBef>
                          <a:spcPts val="50"/>
                        </a:spcBef>
                        <a:spcAft>
                          <a:spcPts val="0"/>
                        </a:spcAft>
                      </a:pPr>
                      <a:endParaRPr lang="en-US" sz="1800" dirty="0">
                        <a:effectLst/>
                        <a:latin typeface="Times New Roman"/>
                        <a:ea typeface="Times New Roman"/>
                      </a:endParaRPr>
                    </a:p>
                  </a:txBody>
                  <a:tcPr marL="0" marR="0" marT="0" marB="0"/>
                </a:tc>
                <a:tc>
                  <a:txBody>
                    <a:bodyPr/>
                    <a:lstStyle/>
                    <a:p>
                      <a:pPr marL="0" marR="0" algn="just">
                        <a:spcBef>
                          <a:spcPts val="50"/>
                        </a:spcBef>
                        <a:spcAft>
                          <a:spcPts val="0"/>
                        </a:spcAft>
                      </a:pPr>
                      <a:endParaRPr lang="en-US" sz="1800" b="1" dirty="0" smtClean="0">
                        <a:effectLst/>
                        <a:latin typeface="Times New Roman"/>
                        <a:ea typeface="Times New Roman"/>
                      </a:endParaRPr>
                    </a:p>
                    <a:p>
                      <a:pPr marL="0" marR="0" algn="just">
                        <a:spcBef>
                          <a:spcPts val="50"/>
                        </a:spcBef>
                        <a:spcAft>
                          <a:spcPts val="0"/>
                        </a:spcAft>
                      </a:pPr>
                      <a:r>
                        <a:rPr lang="en-US" sz="1800" dirty="0" smtClean="0">
                          <a:effectLst/>
                          <a:latin typeface="Times New Roman"/>
                          <a:ea typeface="Times New Roman"/>
                        </a:rPr>
                        <a:t> Game</a:t>
                      </a:r>
                      <a:r>
                        <a:rPr lang="en-US" sz="1800" spc="-55" dirty="0" smtClean="0">
                          <a:effectLst/>
                          <a:latin typeface="Times New Roman"/>
                          <a:ea typeface="Times New Roman"/>
                        </a:rPr>
                        <a:t> </a:t>
                      </a:r>
                      <a:r>
                        <a:rPr lang="en-US" sz="1800" dirty="0">
                          <a:effectLst/>
                          <a:latin typeface="Times New Roman"/>
                          <a:ea typeface="Times New Roman"/>
                        </a:rPr>
                        <a:t>begins</a:t>
                      </a:r>
                      <a:r>
                        <a:rPr lang="en-US" sz="1800" spc="-30" dirty="0">
                          <a:effectLst/>
                          <a:latin typeface="Times New Roman"/>
                          <a:ea typeface="Times New Roman"/>
                        </a:rPr>
                        <a:t> </a:t>
                      </a:r>
                      <a:r>
                        <a:rPr lang="en-US" sz="1800" dirty="0">
                          <a:effectLst/>
                          <a:latin typeface="Times New Roman"/>
                          <a:ea typeface="Times New Roman"/>
                        </a:rPr>
                        <a:t>and</a:t>
                      </a:r>
                      <a:r>
                        <a:rPr lang="en-US" sz="1800" spc="-335" dirty="0">
                          <a:effectLst/>
                          <a:latin typeface="Times New Roman"/>
                          <a:ea typeface="Times New Roman"/>
                        </a:rPr>
                        <a:t> </a:t>
                      </a:r>
                      <a:r>
                        <a:rPr lang="en-US" sz="1800" spc="-5" dirty="0" smtClean="0">
                          <a:effectLst/>
                          <a:latin typeface="Times New Roman"/>
                          <a:ea typeface="Times New Roman"/>
                        </a:rPr>
                        <a:t>ends</a:t>
                      </a:r>
                    </a:p>
                    <a:p>
                      <a:pPr marL="0" marR="0" algn="just">
                        <a:spcBef>
                          <a:spcPts val="50"/>
                        </a:spcBef>
                        <a:spcAft>
                          <a:spcPts val="0"/>
                        </a:spcAft>
                      </a:pPr>
                      <a:r>
                        <a:rPr lang="en-US" sz="1800" spc="-80" dirty="0" smtClean="0">
                          <a:effectLst/>
                          <a:latin typeface="Times New Roman"/>
                          <a:ea typeface="Times New Roman"/>
                        </a:rPr>
                        <a:t> </a:t>
                      </a:r>
                      <a:r>
                        <a:rPr lang="en-US" sz="1800" dirty="0">
                          <a:effectLst/>
                          <a:latin typeface="Times New Roman"/>
                          <a:ea typeface="Times New Roman"/>
                        </a:rPr>
                        <a:t>successfully</a:t>
                      </a:r>
                    </a:p>
                  </a:txBody>
                  <a:tcPr marL="0" marR="0" marT="0" marB="0"/>
                </a:tc>
                <a:tc>
                  <a:txBody>
                    <a:bodyPr/>
                    <a:lstStyle/>
                    <a:p>
                      <a:pPr marL="0" marR="0">
                        <a:spcBef>
                          <a:spcPts val="5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152400" marR="0">
                        <a:spcBef>
                          <a:spcPts val="0"/>
                        </a:spcBef>
                        <a:spcAft>
                          <a:spcPts val="0"/>
                        </a:spcAft>
                      </a:pPr>
                      <a:r>
                        <a:rPr lang="en-US" sz="1800" dirty="0">
                          <a:effectLst/>
                          <a:latin typeface="Times New Roman"/>
                          <a:ea typeface="Times New Roman"/>
                        </a:rPr>
                        <a:t>PASS</a:t>
                      </a:r>
                    </a:p>
                  </a:txBody>
                  <a:tcPr marL="0" marR="0" marT="0" marB="0"/>
                </a:tc>
              </a:tr>
              <a:tr h="370840">
                <a:tc>
                  <a:txBody>
                    <a:bodyPr/>
                    <a:lstStyle/>
                    <a:p>
                      <a:pPr marL="0" marR="0">
                        <a:spcBef>
                          <a:spcPts val="5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164465" marR="0">
                        <a:spcBef>
                          <a:spcPts val="0"/>
                        </a:spcBef>
                        <a:spcAft>
                          <a:spcPts val="0"/>
                        </a:spcAft>
                      </a:pPr>
                      <a:r>
                        <a:rPr lang="en-US" sz="1800" dirty="0" smtClean="0">
                          <a:effectLst/>
                          <a:latin typeface="Times New Roman"/>
                          <a:ea typeface="Times New Roman"/>
                        </a:rPr>
                        <a:t>2</a:t>
                      </a:r>
                      <a:endParaRPr lang="en-US" sz="1800" dirty="0">
                        <a:effectLst/>
                        <a:latin typeface="Times New Roman"/>
                        <a:ea typeface="Times New Roman"/>
                      </a:endParaRPr>
                    </a:p>
                  </a:txBody>
                  <a:tcPr marL="0" marR="0" marT="0" marB="0"/>
                </a:tc>
                <a:tc>
                  <a:txBody>
                    <a:bodyPr/>
                    <a:lstStyle/>
                    <a:p>
                      <a:pPr marL="0" marR="0">
                        <a:spcBef>
                          <a:spcPts val="5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50800" marR="49530" algn="ctr">
                        <a:spcBef>
                          <a:spcPts val="0"/>
                        </a:spcBef>
                        <a:spcAft>
                          <a:spcPts val="0"/>
                        </a:spcAft>
                      </a:pPr>
                      <a:r>
                        <a:rPr lang="en-US" sz="1800" dirty="0">
                          <a:effectLst/>
                          <a:latin typeface="Times New Roman"/>
                          <a:ea typeface="Times New Roman"/>
                        </a:rPr>
                        <a:t>Enemies</a:t>
                      </a:r>
                    </a:p>
                  </a:txBody>
                  <a:tcPr marL="0" marR="0" marT="0" marB="0"/>
                </a:tc>
                <a:tc>
                  <a:txBody>
                    <a:bodyPr/>
                    <a:lstStyle/>
                    <a:p>
                      <a:pPr marL="0" marR="0">
                        <a:spcBef>
                          <a:spcPts val="50"/>
                        </a:spcBef>
                        <a:spcAft>
                          <a:spcPts val="0"/>
                        </a:spcAft>
                      </a:pPr>
                      <a:r>
                        <a:rPr lang="en-US" sz="1800" b="1" dirty="0">
                          <a:effectLst/>
                          <a:latin typeface="Times New Roman"/>
                          <a:ea typeface="Times New Roman"/>
                        </a:rPr>
                        <a:t> </a:t>
                      </a:r>
                      <a:endParaRPr lang="en-US" sz="1800" b="0" dirty="0" smtClean="0">
                        <a:effectLst/>
                        <a:latin typeface="Times New Roman"/>
                        <a:ea typeface="Times New Roman"/>
                      </a:endParaRPr>
                    </a:p>
                    <a:p>
                      <a:pPr marL="0" marR="0">
                        <a:spcBef>
                          <a:spcPts val="50"/>
                        </a:spcBef>
                        <a:spcAft>
                          <a:spcPts val="0"/>
                        </a:spcAft>
                      </a:pPr>
                      <a:r>
                        <a:rPr lang="en-US" sz="1800" dirty="0" smtClean="0">
                          <a:effectLst/>
                          <a:latin typeface="Times New Roman"/>
                          <a:ea typeface="Times New Roman"/>
                        </a:rPr>
                        <a:t> User </a:t>
                      </a:r>
                      <a:r>
                        <a:rPr lang="en-US" sz="1800" dirty="0">
                          <a:effectLst/>
                          <a:latin typeface="Times New Roman"/>
                          <a:ea typeface="Times New Roman"/>
                        </a:rPr>
                        <a:t>encounters enemies. </a:t>
                      </a:r>
                      <a:r>
                        <a:rPr lang="en-US" sz="1800" dirty="0" smtClean="0">
                          <a:effectLst/>
                          <a:latin typeface="Times New Roman"/>
                          <a:ea typeface="Times New Roman"/>
                        </a:rPr>
                        <a:t>The</a:t>
                      </a:r>
                    </a:p>
                    <a:p>
                      <a:pPr marL="0" marR="0">
                        <a:spcBef>
                          <a:spcPts val="50"/>
                        </a:spcBef>
                        <a:spcAft>
                          <a:spcPts val="0"/>
                        </a:spcAft>
                      </a:pPr>
                      <a:r>
                        <a:rPr lang="en-US" sz="1800" spc="5" dirty="0" smtClean="0">
                          <a:effectLst/>
                          <a:latin typeface="Times New Roman"/>
                          <a:ea typeface="Times New Roman"/>
                        </a:rPr>
                        <a:t> </a:t>
                      </a:r>
                      <a:r>
                        <a:rPr lang="en-US" sz="1800" dirty="0" smtClean="0">
                          <a:effectLst/>
                          <a:latin typeface="Times New Roman"/>
                          <a:ea typeface="Times New Roman"/>
                        </a:rPr>
                        <a:t>game</a:t>
                      </a:r>
                      <a:r>
                        <a:rPr lang="en-US" sz="1800" spc="5" dirty="0" smtClean="0">
                          <a:effectLst/>
                          <a:latin typeface="Times New Roman"/>
                          <a:ea typeface="Times New Roman"/>
                        </a:rPr>
                        <a:t> </a:t>
                      </a:r>
                      <a:r>
                        <a:rPr lang="en-US" sz="1800" dirty="0">
                          <a:effectLst/>
                          <a:latin typeface="Times New Roman"/>
                          <a:ea typeface="Times New Roman"/>
                        </a:rPr>
                        <a:t>requests</a:t>
                      </a:r>
                      <a:r>
                        <a:rPr lang="en-US" sz="1800" spc="5" dirty="0">
                          <a:effectLst/>
                          <a:latin typeface="Times New Roman"/>
                          <a:ea typeface="Times New Roman"/>
                        </a:rPr>
                        <a:t> </a:t>
                      </a:r>
                      <a:r>
                        <a:rPr lang="en-US" sz="1800" dirty="0">
                          <a:effectLst/>
                          <a:latin typeface="Times New Roman"/>
                          <a:ea typeface="Times New Roman"/>
                        </a:rPr>
                        <a:t>the</a:t>
                      </a:r>
                      <a:r>
                        <a:rPr lang="en-US" sz="1800" spc="5" dirty="0">
                          <a:effectLst/>
                          <a:latin typeface="Times New Roman"/>
                          <a:ea typeface="Times New Roman"/>
                        </a:rPr>
                        <a:t> </a:t>
                      </a:r>
                      <a:r>
                        <a:rPr lang="en-US" sz="1800" dirty="0">
                          <a:effectLst/>
                          <a:latin typeface="Times New Roman"/>
                          <a:ea typeface="Times New Roman"/>
                        </a:rPr>
                        <a:t>graphic</a:t>
                      </a:r>
                      <a:r>
                        <a:rPr lang="en-US" sz="1800" spc="-335" dirty="0">
                          <a:effectLst/>
                          <a:latin typeface="Times New Roman"/>
                          <a:ea typeface="Times New Roman"/>
                        </a:rPr>
                        <a:t> </a:t>
                      </a:r>
                      <a:r>
                        <a:rPr lang="en-US" sz="1800" dirty="0" smtClean="0">
                          <a:effectLst/>
                          <a:latin typeface="Times New Roman"/>
                          <a:ea typeface="Times New Roman"/>
                        </a:rPr>
                        <a:t>model</a:t>
                      </a:r>
                    </a:p>
                    <a:p>
                      <a:pPr marL="0" marR="0">
                        <a:spcBef>
                          <a:spcPts val="50"/>
                        </a:spcBef>
                        <a:spcAft>
                          <a:spcPts val="0"/>
                        </a:spcAft>
                      </a:pPr>
                      <a:r>
                        <a:rPr lang="en-US" sz="1800" spc="200" dirty="0" smtClean="0">
                          <a:effectLst/>
                          <a:latin typeface="Times New Roman"/>
                          <a:ea typeface="Times New Roman"/>
                        </a:rPr>
                        <a:t> </a:t>
                      </a:r>
                      <a:r>
                        <a:rPr lang="en-US" sz="1800" dirty="0" smtClean="0">
                          <a:effectLst/>
                          <a:latin typeface="Times New Roman"/>
                          <a:ea typeface="Times New Roman"/>
                        </a:rPr>
                        <a:t>for</a:t>
                      </a:r>
                      <a:r>
                        <a:rPr lang="en-US" sz="1800" spc="195" dirty="0" smtClean="0">
                          <a:effectLst/>
                          <a:latin typeface="Times New Roman"/>
                          <a:ea typeface="Times New Roman"/>
                        </a:rPr>
                        <a:t> </a:t>
                      </a:r>
                      <a:r>
                        <a:rPr lang="en-US" sz="1800" dirty="0" smtClean="0">
                          <a:effectLst/>
                          <a:latin typeface="Times New Roman"/>
                          <a:ea typeface="Times New Roman"/>
                        </a:rPr>
                        <a:t>enemies. Enemy model</a:t>
                      </a:r>
                      <a:r>
                        <a:rPr lang="en-US" sz="1800" spc="-40" dirty="0" smtClean="0">
                          <a:effectLst/>
                          <a:latin typeface="Times New Roman"/>
                          <a:ea typeface="Times New Roman"/>
                        </a:rPr>
                        <a:t> </a:t>
                      </a:r>
                      <a:r>
                        <a:rPr lang="en-US" sz="1800" dirty="0" smtClean="0">
                          <a:effectLst/>
                          <a:latin typeface="Times New Roman"/>
                          <a:ea typeface="Times New Roman"/>
                        </a:rPr>
                        <a:t>is</a:t>
                      </a:r>
                    </a:p>
                    <a:p>
                      <a:pPr marL="0" marR="0">
                        <a:spcBef>
                          <a:spcPts val="50"/>
                        </a:spcBef>
                        <a:spcAft>
                          <a:spcPts val="0"/>
                        </a:spcAft>
                      </a:pPr>
                      <a:r>
                        <a:rPr lang="en-US" sz="1800" spc="-30" dirty="0" smtClean="0">
                          <a:effectLst/>
                          <a:latin typeface="Times New Roman"/>
                          <a:ea typeface="Times New Roman"/>
                        </a:rPr>
                        <a:t> </a:t>
                      </a:r>
                      <a:r>
                        <a:rPr lang="en-US" sz="1800" dirty="0" smtClean="0">
                          <a:effectLst/>
                          <a:latin typeface="Times New Roman"/>
                          <a:ea typeface="Times New Roman"/>
                        </a:rPr>
                        <a:t>displayed</a:t>
                      </a:r>
                    </a:p>
                    <a:p>
                      <a:pPr marL="71120" marR="0" algn="just">
                        <a:spcBef>
                          <a:spcPts val="5"/>
                        </a:spcBef>
                        <a:spcAft>
                          <a:spcPts val="0"/>
                        </a:spcAft>
                      </a:pPr>
                      <a:endParaRPr lang="en-US" sz="1800" dirty="0">
                        <a:effectLst/>
                        <a:latin typeface="Times New Roman"/>
                        <a:ea typeface="Times New Roman"/>
                      </a:endParaRPr>
                    </a:p>
                  </a:txBody>
                  <a:tcPr marL="0" marR="0" marT="0" marB="0"/>
                </a:tc>
                <a:tc>
                  <a:txBody>
                    <a:bodyPr/>
                    <a:lstStyle/>
                    <a:p>
                      <a:pPr marL="0" marR="0">
                        <a:spcBef>
                          <a:spcPts val="50"/>
                        </a:spcBef>
                        <a:spcAft>
                          <a:spcPts val="0"/>
                        </a:spcAft>
                      </a:pPr>
                      <a:r>
                        <a:rPr lang="en-US" sz="1800" b="1" dirty="0">
                          <a:effectLst/>
                          <a:latin typeface="Times New Roman"/>
                          <a:ea typeface="Times New Roman"/>
                        </a:rPr>
                        <a:t> </a:t>
                      </a:r>
                      <a:endParaRPr lang="en-US" sz="1800" b="0" dirty="0" smtClean="0">
                        <a:effectLst/>
                        <a:latin typeface="Times New Roman"/>
                        <a:ea typeface="Times New Roman"/>
                      </a:endParaRPr>
                    </a:p>
                    <a:p>
                      <a:pPr marL="0" marR="0">
                        <a:spcBef>
                          <a:spcPts val="50"/>
                        </a:spcBef>
                        <a:spcAft>
                          <a:spcPts val="0"/>
                        </a:spcAft>
                      </a:pPr>
                      <a:r>
                        <a:rPr lang="en-US" sz="1800" spc="-10" dirty="0" smtClean="0">
                          <a:effectLst/>
                          <a:latin typeface="Times New Roman"/>
                          <a:ea typeface="Times New Roman"/>
                        </a:rPr>
                        <a:t> Enemies </a:t>
                      </a:r>
                      <a:r>
                        <a:rPr lang="en-US" sz="1800" spc="-5" dirty="0">
                          <a:effectLst/>
                          <a:latin typeface="Times New Roman"/>
                          <a:ea typeface="Times New Roman"/>
                        </a:rPr>
                        <a:t>are</a:t>
                      </a:r>
                      <a:r>
                        <a:rPr lang="en-US" sz="1800" spc="-335" dirty="0">
                          <a:effectLst/>
                          <a:latin typeface="Times New Roman"/>
                          <a:ea typeface="Times New Roman"/>
                        </a:rPr>
                        <a:t> </a:t>
                      </a:r>
                      <a:r>
                        <a:rPr lang="en-US" sz="1800" dirty="0">
                          <a:effectLst/>
                          <a:latin typeface="Times New Roman"/>
                          <a:ea typeface="Times New Roman"/>
                        </a:rPr>
                        <a:t>displayed</a:t>
                      </a:r>
                    </a:p>
                  </a:txBody>
                  <a:tcPr marL="0" marR="0" marT="0" marB="0"/>
                </a:tc>
                <a:tc>
                  <a:txBody>
                    <a:bodyPr/>
                    <a:lstStyle/>
                    <a:p>
                      <a:pPr marL="0" marR="0">
                        <a:spcBef>
                          <a:spcPts val="5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137795" marR="135890" algn="ctr">
                        <a:spcBef>
                          <a:spcPts val="0"/>
                        </a:spcBef>
                        <a:spcAft>
                          <a:spcPts val="0"/>
                        </a:spcAft>
                      </a:pPr>
                      <a:r>
                        <a:rPr lang="en-US" sz="1800" dirty="0">
                          <a:effectLst/>
                          <a:latin typeface="Times New Roman"/>
                          <a:ea typeface="Times New Roman"/>
                        </a:rPr>
                        <a:t>PASS</a:t>
                      </a:r>
                    </a:p>
                  </a:txBody>
                  <a:tcPr marL="0" marR="0" marT="0" marB="0"/>
                </a:tc>
              </a:tr>
              <a:tr h="370840">
                <a:tc>
                  <a:txBody>
                    <a:bodyPr/>
                    <a:lstStyle/>
                    <a:p>
                      <a:pPr marL="0" marR="0">
                        <a:spcBef>
                          <a:spcPts val="3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164465" marR="0">
                        <a:spcBef>
                          <a:spcPts val="0"/>
                        </a:spcBef>
                        <a:spcAft>
                          <a:spcPts val="0"/>
                        </a:spcAft>
                      </a:pPr>
                      <a:r>
                        <a:rPr lang="en-US" sz="1800" dirty="0" smtClean="0">
                          <a:effectLst/>
                          <a:latin typeface="Times New Roman"/>
                          <a:ea typeface="Times New Roman"/>
                        </a:rPr>
                        <a:t>3</a:t>
                      </a:r>
                      <a:endParaRPr lang="en-US" sz="1800" dirty="0">
                        <a:effectLst/>
                        <a:latin typeface="Times New Roman"/>
                        <a:ea typeface="Times New Roman"/>
                      </a:endParaRPr>
                    </a:p>
                  </a:txBody>
                  <a:tcPr marL="0" marR="0" marT="0" marB="0"/>
                </a:tc>
                <a:tc>
                  <a:txBody>
                    <a:bodyPr/>
                    <a:lstStyle/>
                    <a:p>
                      <a:pPr marL="0" marR="0">
                        <a:spcBef>
                          <a:spcPts val="3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235585" marR="67945" indent="118745">
                        <a:lnSpc>
                          <a:spcPct val="150000"/>
                        </a:lnSpc>
                        <a:spcBef>
                          <a:spcPts val="0"/>
                        </a:spcBef>
                        <a:spcAft>
                          <a:spcPts val="0"/>
                        </a:spcAft>
                      </a:pPr>
                      <a:r>
                        <a:rPr lang="en-US" sz="1800" dirty="0">
                          <a:effectLst/>
                          <a:latin typeface="Times New Roman"/>
                          <a:ea typeface="Times New Roman"/>
                        </a:rPr>
                        <a:t>Take</a:t>
                      </a:r>
                      <a:r>
                        <a:rPr lang="en-US" sz="1800" spc="5" dirty="0">
                          <a:effectLst/>
                          <a:latin typeface="Times New Roman"/>
                          <a:ea typeface="Times New Roman"/>
                        </a:rPr>
                        <a:t> </a:t>
                      </a:r>
                      <a:r>
                        <a:rPr lang="en-US" sz="1800" dirty="0">
                          <a:effectLst/>
                          <a:latin typeface="Times New Roman"/>
                          <a:ea typeface="Times New Roman"/>
                        </a:rPr>
                        <a:t>Damage</a:t>
                      </a:r>
                    </a:p>
                  </a:txBody>
                  <a:tcPr marL="0" marR="0" marT="0" marB="0"/>
                </a:tc>
                <a:tc>
                  <a:txBody>
                    <a:bodyPr/>
                    <a:lstStyle/>
                    <a:p>
                      <a:pPr marL="0" marR="0">
                        <a:spcBef>
                          <a:spcPts val="30"/>
                        </a:spcBef>
                        <a:spcAft>
                          <a:spcPts val="0"/>
                        </a:spcAft>
                      </a:pPr>
                      <a:r>
                        <a:rPr lang="en-US" sz="1800" b="1" dirty="0">
                          <a:effectLst/>
                          <a:latin typeface="Times New Roman"/>
                          <a:ea typeface="Times New Roman"/>
                        </a:rPr>
                        <a:t> </a:t>
                      </a:r>
                      <a:endParaRPr lang="en-US" sz="1800" b="0" dirty="0" smtClean="0">
                        <a:effectLst/>
                        <a:latin typeface="Times New Roman"/>
                        <a:ea typeface="Times New Roman"/>
                      </a:endParaRPr>
                    </a:p>
                    <a:p>
                      <a:pPr marL="0" marR="0">
                        <a:spcBef>
                          <a:spcPts val="30"/>
                        </a:spcBef>
                        <a:spcAft>
                          <a:spcPts val="0"/>
                        </a:spcAft>
                      </a:pPr>
                      <a:r>
                        <a:rPr lang="en-US" sz="1800" dirty="0" smtClean="0">
                          <a:effectLst/>
                          <a:latin typeface="Times New Roman"/>
                          <a:ea typeface="Times New Roman"/>
                        </a:rPr>
                        <a:t> Player</a:t>
                      </a:r>
                      <a:r>
                        <a:rPr lang="en-US" sz="1800" spc="-45" dirty="0" smtClean="0">
                          <a:effectLst/>
                          <a:latin typeface="Times New Roman"/>
                          <a:ea typeface="Times New Roman"/>
                        </a:rPr>
                        <a:t> </a:t>
                      </a:r>
                      <a:r>
                        <a:rPr lang="en-US" sz="1800" dirty="0" smtClean="0">
                          <a:effectLst/>
                          <a:latin typeface="Times New Roman"/>
                          <a:ea typeface="Times New Roman"/>
                        </a:rPr>
                        <a:t>collides</a:t>
                      </a:r>
                      <a:r>
                        <a:rPr lang="en-US" sz="1800" spc="-25" baseline="0" dirty="0" smtClean="0">
                          <a:effectLst/>
                          <a:latin typeface="Times New Roman"/>
                          <a:ea typeface="Times New Roman"/>
                        </a:rPr>
                        <a:t> </a:t>
                      </a:r>
                      <a:r>
                        <a:rPr lang="en-US" sz="1800" dirty="0" smtClean="0">
                          <a:effectLst/>
                          <a:latin typeface="Times New Roman"/>
                          <a:ea typeface="Times New Roman"/>
                        </a:rPr>
                        <a:t>with</a:t>
                      </a:r>
                      <a:r>
                        <a:rPr lang="en-US" sz="1800" spc="-55" dirty="0" smtClean="0">
                          <a:effectLst/>
                          <a:latin typeface="Times New Roman"/>
                          <a:ea typeface="Times New Roman"/>
                        </a:rPr>
                        <a:t> </a:t>
                      </a:r>
                      <a:r>
                        <a:rPr lang="en-US" sz="1800" dirty="0" smtClean="0">
                          <a:effectLst/>
                          <a:latin typeface="Times New Roman"/>
                          <a:ea typeface="Times New Roman"/>
                        </a:rPr>
                        <a:t>Enemy.</a:t>
                      </a:r>
                      <a:r>
                        <a:rPr lang="en-US" sz="1800" baseline="0" dirty="0" smtClean="0">
                          <a:effectLst/>
                          <a:latin typeface="Times New Roman"/>
                          <a:ea typeface="Times New Roman"/>
                        </a:rPr>
                        <a:t> </a:t>
                      </a:r>
                      <a:r>
                        <a:rPr lang="en-US" sz="1800" dirty="0" smtClean="0">
                          <a:effectLst/>
                          <a:latin typeface="Times New Roman"/>
                          <a:ea typeface="Times New Roman"/>
                        </a:rPr>
                        <a:t>If</a:t>
                      </a:r>
                    </a:p>
                    <a:p>
                      <a:pPr marL="0" marR="0">
                        <a:spcBef>
                          <a:spcPts val="30"/>
                        </a:spcBef>
                        <a:spcAft>
                          <a:spcPts val="0"/>
                        </a:spcAft>
                      </a:pPr>
                      <a:r>
                        <a:rPr lang="en-US" sz="1800" spc="260" dirty="0" smtClean="0">
                          <a:effectLst/>
                          <a:latin typeface="Times New Roman"/>
                          <a:ea typeface="Times New Roman"/>
                        </a:rPr>
                        <a:t> </a:t>
                      </a:r>
                      <a:r>
                        <a:rPr lang="en-US" sz="1800" dirty="0">
                          <a:effectLst/>
                          <a:latin typeface="Times New Roman"/>
                          <a:ea typeface="Times New Roman"/>
                        </a:rPr>
                        <a:t>the</a:t>
                      </a:r>
                      <a:r>
                        <a:rPr lang="en-US" sz="1800" spc="245" dirty="0">
                          <a:effectLst/>
                          <a:latin typeface="Times New Roman"/>
                          <a:ea typeface="Times New Roman"/>
                        </a:rPr>
                        <a:t> </a:t>
                      </a:r>
                      <a:r>
                        <a:rPr lang="en-US" sz="1800" dirty="0">
                          <a:effectLst/>
                          <a:latin typeface="Times New Roman"/>
                          <a:ea typeface="Times New Roman"/>
                        </a:rPr>
                        <a:t>player</a:t>
                      </a:r>
                      <a:r>
                        <a:rPr lang="en-US" sz="1800" spc="260" dirty="0">
                          <a:effectLst/>
                          <a:latin typeface="Times New Roman"/>
                          <a:ea typeface="Times New Roman"/>
                        </a:rPr>
                        <a:t> </a:t>
                      </a:r>
                      <a:r>
                        <a:rPr lang="en-US" sz="1800" dirty="0">
                          <a:effectLst/>
                          <a:latin typeface="Times New Roman"/>
                          <a:ea typeface="Times New Roman"/>
                        </a:rPr>
                        <a:t>is</a:t>
                      </a:r>
                      <a:r>
                        <a:rPr lang="en-US" sz="1800" spc="265" dirty="0">
                          <a:effectLst/>
                          <a:latin typeface="Times New Roman"/>
                          <a:ea typeface="Times New Roman"/>
                        </a:rPr>
                        <a:t> </a:t>
                      </a:r>
                      <a:r>
                        <a:rPr lang="en-US" sz="1800" dirty="0">
                          <a:effectLst/>
                          <a:latin typeface="Times New Roman"/>
                          <a:ea typeface="Times New Roman"/>
                        </a:rPr>
                        <a:t>with</a:t>
                      </a:r>
                      <a:r>
                        <a:rPr lang="en-US" sz="1800" spc="265" dirty="0">
                          <a:effectLst/>
                          <a:latin typeface="Times New Roman"/>
                          <a:ea typeface="Times New Roman"/>
                        </a:rPr>
                        <a:t> </a:t>
                      </a:r>
                      <a:r>
                        <a:rPr lang="en-US" sz="1800" dirty="0" smtClean="0">
                          <a:effectLst/>
                          <a:latin typeface="Times New Roman"/>
                          <a:ea typeface="Times New Roman"/>
                        </a:rPr>
                        <a:t>Punch</a:t>
                      </a:r>
                    </a:p>
                    <a:p>
                      <a:pPr marL="0" marR="0">
                        <a:spcBef>
                          <a:spcPts val="30"/>
                        </a:spcBef>
                        <a:spcAft>
                          <a:spcPts val="0"/>
                        </a:spcAft>
                      </a:pPr>
                      <a:r>
                        <a:rPr lang="en-US" sz="1800" spc="-335" dirty="0" smtClean="0">
                          <a:effectLst/>
                          <a:latin typeface="Times New Roman"/>
                          <a:ea typeface="Times New Roman"/>
                        </a:rPr>
                        <a:t>   </a:t>
                      </a:r>
                      <a:r>
                        <a:rPr lang="en-US" sz="1800" dirty="0">
                          <a:effectLst/>
                          <a:latin typeface="Times New Roman"/>
                          <a:ea typeface="Times New Roman"/>
                        </a:rPr>
                        <a:t>weapon,</a:t>
                      </a:r>
                      <a:r>
                        <a:rPr lang="en-US" sz="1800" spc="120" dirty="0">
                          <a:effectLst/>
                          <a:latin typeface="Times New Roman"/>
                          <a:ea typeface="Times New Roman"/>
                        </a:rPr>
                        <a:t> </a:t>
                      </a:r>
                      <a:r>
                        <a:rPr lang="en-US" sz="1800" dirty="0">
                          <a:effectLst/>
                          <a:latin typeface="Times New Roman"/>
                          <a:ea typeface="Times New Roman"/>
                        </a:rPr>
                        <a:t>damage</a:t>
                      </a:r>
                      <a:r>
                        <a:rPr lang="en-US" sz="1800" spc="125" dirty="0">
                          <a:effectLst/>
                          <a:latin typeface="Times New Roman"/>
                          <a:ea typeface="Times New Roman"/>
                        </a:rPr>
                        <a:t> </a:t>
                      </a:r>
                      <a:r>
                        <a:rPr lang="en-US" sz="1800" dirty="0">
                          <a:effectLst/>
                          <a:latin typeface="Times New Roman"/>
                          <a:ea typeface="Times New Roman"/>
                        </a:rPr>
                        <a:t>is</a:t>
                      </a:r>
                      <a:r>
                        <a:rPr lang="en-US" sz="1800" spc="125" dirty="0">
                          <a:effectLst/>
                          <a:latin typeface="Times New Roman"/>
                          <a:ea typeface="Times New Roman"/>
                        </a:rPr>
                        <a:t> </a:t>
                      </a:r>
                      <a:r>
                        <a:rPr lang="en-US" sz="1800" dirty="0">
                          <a:effectLst/>
                          <a:latin typeface="Times New Roman"/>
                          <a:ea typeface="Times New Roman"/>
                        </a:rPr>
                        <a:t>assigned</a:t>
                      </a:r>
                      <a:r>
                        <a:rPr lang="en-US" sz="1800" spc="125" dirty="0">
                          <a:effectLst/>
                          <a:latin typeface="Times New Roman"/>
                          <a:ea typeface="Times New Roman"/>
                        </a:rPr>
                        <a:t> </a:t>
                      </a:r>
                      <a:r>
                        <a:rPr lang="en-US" sz="1800" dirty="0" smtClean="0">
                          <a:effectLst/>
                          <a:latin typeface="Times New Roman"/>
                          <a:ea typeface="Times New Roman"/>
                        </a:rPr>
                        <a:t>to</a:t>
                      </a:r>
                    </a:p>
                    <a:p>
                      <a:pPr marL="0" marR="0">
                        <a:spcBef>
                          <a:spcPts val="30"/>
                        </a:spcBef>
                        <a:spcAft>
                          <a:spcPts val="0"/>
                        </a:spcAft>
                      </a:pPr>
                      <a:r>
                        <a:rPr lang="en-US" sz="1800" spc="-335" dirty="0" smtClean="0">
                          <a:effectLst/>
                          <a:latin typeface="Times New Roman"/>
                          <a:ea typeface="Times New Roman"/>
                        </a:rPr>
                        <a:t>  </a:t>
                      </a:r>
                      <a:r>
                        <a:rPr lang="en-US" sz="1800" dirty="0" smtClean="0">
                          <a:effectLst/>
                          <a:latin typeface="Times New Roman"/>
                          <a:ea typeface="Times New Roman"/>
                        </a:rPr>
                        <a:t>enemy</a:t>
                      </a:r>
                      <a:r>
                        <a:rPr lang="en-US" sz="1800" dirty="0">
                          <a:effectLst/>
                          <a:latin typeface="Times New Roman"/>
                          <a:ea typeface="Times New Roman"/>
                        </a:rPr>
                        <a:t>,</a:t>
                      </a:r>
                      <a:r>
                        <a:rPr lang="en-US" sz="1800" spc="5" dirty="0">
                          <a:effectLst/>
                          <a:latin typeface="Times New Roman"/>
                          <a:ea typeface="Times New Roman"/>
                        </a:rPr>
                        <a:t> </a:t>
                      </a:r>
                      <a:r>
                        <a:rPr lang="en-US" sz="1800" dirty="0">
                          <a:effectLst/>
                          <a:latin typeface="Times New Roman"/>
                          <a:ea typeface="Times New Roman"/>
                        </a:rPr>
                        <a:t>otherwise,</a:t>
                      </a:r>
                      <a:r>
                        <a:rPr lang="en-US" sz="1800" spc="5" dirty="0">
                          <a:effectLst/>
                          <a:latin typeface="Times New Roman"/>
                          <a:ea typeface="Times New Roman"/>
                        </a:rPr>
                        <a:t> </a:t>
                      </a:r>
                      <a:r>
                        <a:rPr lang="en-US" sz="1800" dirty="0">
                          <a:effectLst/>
                          <a:latin typeface="Times New Roman"/>
                          <a:ea typeface="Times New Roman"/>
                        </a:rPr>
                        <a:t>damage</a:t>
                      </a:r>
                      <a:r>
                        <a:rPr lang="en-US" sz="1800" spc="5" dirty="0">
                          <a:effectLst/>
                          <a:latin typeface="Times New Roman"/>
                          <a:ea typeface="Times New Roman"/>
                        </a:rPr>
                        <a:t> </a:t>
                      </a:r>
                      <a:r>
                        <a:rPr lang="en-US" sz="1800" dirty="0" smtClean="0">
                          <a:effectLst/>
                          <a:latin typeface="Times New Roman"/>
                          <a:ea typeface="Times New Roman"/>
                        </a:rPr>
                        <a:t>is</a:t>
                      </a:r>
                    </a:p>
                    <a:p>
                      <a:pPr marL="0" marR="0">
                        <a:spcBef>
                          <a:spcPts val="30"/>
                        </a:spcBef>
                        <a:spcAft>
                          <a:spcPts val="0"/>
                        </a:spcAft>
                      </a:pPr>
                      <a:r>
                        <a:rPr lang="en-US" sz="1800" spc="5" dirty="0" smtClean="0">
                          <a:effectLst/>
                          <a:latin typeface="Times New Roman"/>
                          <a:ea typeface="Times New Roman"/>
                        </a:rPr>
                        <a:t> </a:t>
                      </a:r>
                      <a:r>
                        <a:rPr lang="en-US" sz="1800" dirty="0">
                          <a:effectLst/>
                          <a:latin typeface="Times New Roman"/>
                          <a:ea typeface="Times New Roman"/>
                        </a:rPr>
                        <a:t>assigned</a:t>
                      </a:r>
                      <a:r>
                        <a:rPr lang="en-US" sz="1800" spc="-35" dirty="0">
                          <a:effectLst/>
                          <a:latin typeface="Times New Roman"/>
                          <a:ea typeface="Times New Roman"/>
                        </a:rPr>
                        <a:t> </a:t>
                      </a:r>
                      <a:r>
                        <a:rPr lang="en-US" sz="1800" dirty="0">
                          <a:effectLst/>
                          <a:latin typeface="Times New Roman"/>
                          <a:ea typeface="Times New Roman"/>
                        </a:rPr>
                        <a:t>to</a:t>
                      </a:r>
                      <a:r>
                        <a:rPr lang="en-US" sz="1800" spc="-35" dirty="0">
                          <a:effectLst/>
                          <a:latin typeface="Times New Roman"/>
                          <a:ea typeface="Times New Roman"/>
                        </a:rPr>
                        <a:t> </a:t>
                      </a:r>
                      <a:r>
                        <a:rPr lang="en-US" sz="1800" dirty="0">
                          <a:effectLst/>
                          <a:latin typeface="Times New Roman"/>
                          <a:ea typeface="Times New Roman"/>
                        </a:rPr>
                        <a:t>player</a:t>
                      </a:r>
                      <a:r>
                        <a:rPr lang="en-US" sz="1800" dirty="0" smtClean="0">
                          <a:effectLst/>
                          <a:latin typeface="Times New Roman"/>
                          <a:ea typeface="Times New Roman"/>
                        </a:rPr>
                        <a:t>.</a:t>
                      </a:r>
                    </a:p>
                    <a:p>
                      <a:pPr marL="0" marR="0">
                        <a:spcBef>
                          <a:spcPts val="30"/>
                        </a:spcBef>
                        <a:spcAft>
                          <a:spcPts val="0"/>
                        </a:spcAft>
                      </a:pPr>
                      <a:endParaRPr lang="en-US" sz="1800" dirty="0">
                        <a:effectLst/>
                        <a:latin typeface="Times New Roman"/>
                        <a:ea typeface="Times New Roman"/>
                      </a:endParaRPr>
                    </a:p>
                  </a:txBody>
                  <a:tcPr marL="0" marR="0" marT="0" marB="0"/>
                </a:tc>
                <a:tc>
                  <a:txBody>
                    <a:bodyPr/>
                    <a:lstStyle/>
                    <a:p>
                      <a:pPr marL="0" marR="0">
                        <a:spcBef>
                          <a:spcPts val="30"/>
                        </a:spcBef>
                        <a:spcAft>
                          <a:spcPts val="0"/>
                        </a:spcAft>
                      </a:pPr>
                      <a:r>
                        <a:rPr lang="en-US" sz="1800" b="1" dirty="0">
                          <a:effectLst/>
                          <a:latin typeface="Times New Roman"/>
                          <a:ea typeface="Times New Roman"/>
                        </a:rPr>
                        <a:t> </a:t>
                      </a:r>
                      <a:endParaRPr lang="en-US" sz="1800" b="0" dirty="0" smtClean="0">
                        <a:effectLst/>
                        <a:latin typeface="Times New Roman"/>
                        <a:ea typeface="Times New Roman"/>
                      </a:endParaRPr>
                    </a:p>
                    <a:p>
                      <a:pPr marL="0" marR="0">
                        <a:spcBef>
                          <a:spcPts val="30"/>
                        </a:spcBef>
                        <a:spcAft>
                          <a:spcPts val="0"/>
                        </a:spcAft>
                      </a:pPr>
                      <a:r>
                        <a:rPr lang="en-US" sz="1800" dirty="0" smtClean="0">
                          <a:effectLst/>
                          <a:latin typeface="Times New Roman"/>
                          <a:ea typeface="Times New Roman"/>
                        </a:rPr>
                        <a:t> The players</a:t>
                      </a:r>
                      <a:r>
                        <a:rPr lang="en-US" sz="1800" spc="5" dirty="0" smtClean="0">
                          <a:effectLst/>
                          <a:latin typeface="Times New Roman"/>
                          <a:ea typeface="Times New Roman"/>
                        </a:rPr>
                        <a:t> </a:t>
                      </a:r>
                      <a:r>
                        <a:rPr lang="en-US" sz="1800" dirty="0">
                          <a:effectLst/>
                          <a:latin typeface="Times New Roman"/>
                          <a:ea typeface="Times New Roman"/>
                        </a:rPr>
                        <a:t>health</a:t>
                      </a:r>
                      <a:r>
                        <a:rPr lang="en-US" sz="1800" spc="-70" dirty="0">
                          <a:effectLst/>
                          <a:latin typeface="Times New Roman"/>
                          <a:ea typeface="Times New Roman"/>
                        </a:rPr>
                        <a:t> </a:t>
                      </a:r>
                      <a:r>
                        <a:rPr lang="en-US" sz="1800" dirty="0" smtClean="0">
                          <a:effectLst/>
                          <a:latin typeface="Times New Roman"/>
                          <a:ea typeface="Times New Roman"/>
                        </a:rPr>
                        <a:t>or</a:t>
                      </a:r>
                    </a:p>
                    <a:p>
                      <a:pPr marL="0" marR="0">
                        <a:spcBef>
                          <a:spcPts val="30"/>
                        </a:spcBef>
                        <a:spcAft>
                          <a:spcPts val="0"/>
                        </a:spcAft>
                      </a:pPr>
                      <a:r>
                        <a:rPr lang="en-US" sz="1800" spc="-55" dirty="0" smtClean="0">
                          <a:effectLst/>
                          <a:latin typeface="Times New Roman"/>
                          <a:ea typeface="Times New Roman"/>
                        </a:rPr>
                        <a:t>  </a:t>
                      </a:r>
                      <a:r>
                        <a:rPr lang="en-US" sz="1800" dirty="0" smtClean="0">
                          <a:effectLst/>
                          <a:latin typeface="Times New Roman"/>
                          <a:ea typeface="Times New Roman"/>
                        </a:rPr>
                        <a:t>Enemies</a:t>
                      </a:r>
                      <a:r>
                        <a:rPr lang="en-US" sz="1800" spc="-335" dirty="0" smtClean="0">
                          <a:effectLst/>
                          <a:latin typeface="Times New Roman"/>
                          <a:ea typeface="Times New Roman"/>
                        </a:rPr>
                        <a:t> </a:t>
                      </a:r>
                      <a:r>
                        <a:rPr lang="en-US" sz="1800" dirty="0">
                          <a:effectLst/>
                          <a:latin typeface="Times New Roman"/>
                          <a:ea typeface="Times New Roman"/>
                        </a:rPr>
                        <a:t>health</a:t>
                      </a:r>
                      <a:r>
                        <a:rPr lang="en-US" sz="1800" spc="-35" dirty="0">
                          <a:effectLst/>
                          <a:latin typeface="Times New Roman"/>
                          <a:ea typeface="Times New Roman"/>
                        </a:rPr>
                        <a:t> </a:t>
                      </a:r>
                      <a:r>
                        <a:rPr lang="en-US" sz="1800" dirty="0">
                          <a:effectLst/>
                          <a:latin typeface="Times New Roman"/>
                          <a:ea typeface="Times New Roman"/>
                        </a:rPr>
                        <a:t>is</a:t>
                      </a:r>
                      <a:r>
                        <a:rPr lang="en-US" sz="1800" spc="-35" dirty="0">
                          <a:effectLst/>
                          <a:latin typeface="Times New Roman"/>
                          <a:ea typeface="Times New Roman"/>
                        </a:rPr>
                        <a:t> </a:t>
                      </a:r>
                      <a:r>
                        <a:rPr lang="en-US" sz="1800" dirty="0">
                          <a:effectLst/>
                          <a:latin typeface="Times New Roman"/>
                          <a:ea typeface="Times New Roman"/>
                        </a:rPr>
                        <a:t>changed</a:t>
                      </a:r>
                    </a:p>
                  </a:txBody>
                  <a:tcPr marL="0" marR="0" marT="0" marB="0"/>
                </a:tc>
                <a:tc>
                  <a:txBody>
                    <a:bodyPr/>
                    <a:lstStyle/>
                    <a:p>
                      <a:pPr marL="0" marR="0">
                        <a:spcBef>
                          <a:spcPts val="3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137795" marR="135890" algn="ctr">
                        <a:spcBef>
                          <a:spcPts val="0"/>
                        </a:spcBef>
                        <a:spcAft>
                          <a:spcPts val="0"/>
                        </a:spcAft>
                      </a:pPr>
                      <a:r>
                        <a:rPr lang="en-US" sz="1800" dirty="0">
                          <a:effectLst/>
                          <a:latin typeface="Times New Roman"/>
                          <a:ea typeface="Times New Roman"/>
                        </a:rPr>
                        <a:t>PASS</a:t>
                      </a:r>
                    </a:p>
                  </a:txBody>
                  <a:tcPr marL="0" marR="0" marT="0" marB="0"/>
                </a:tc>
              </a:tr>
              <a:tr h="370840">
                <a:tc>
                  <a:txBody>
                    <a:bodyPr/>
                    <a:lstStyle/>
                    <a:p>
                      <a:endParaRPr lang="en-US" sz="1800" dirty="0"/>
                    </a:p>
                  </a:txBody>
                  <a:tcPr/>
                </a:tc>
                <a:tc>
                  <a:txBody>
                    <a:bodyPr/>
                    <a:lstStyle/>
                    <a:p>
                      <a:endParaRPr lang="en-US" sz="1800"/>
                    </a:p>
                  </a:txBody>
                  <a:tcPr/>
                </a:tc>
                <a:tc>
                  <a:txBody>
                    <a:bodyPr/>
                    <a:lstStyle/>
                    <a:p>
                      <a:endParaRPr lang="en-US" sz="1800"/>
                    </a:p>
                  </a:txBody>
                  <a:tcPr/>
                </a:tc>
                <a:tc>
                  <a:txBody>
                    <a:bodyPr/>
                    <a:lstStyle/>
                    <a:p>
                      <a:endParaRPr lang="en-US" sz="1800" dirty="0"/>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197242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25"/>
            <a:ext cx="8229600" cy="685800"/>
          </a:xfrm>
        </p:spPr>
        <p:txBody>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04800" y="1066800"/>
            <a:ext cx="8534400" cy="5029200"/>
          </a:xfrm>
        </p:spPr>
        <p:txBody>
          <a:bodyPr>
            <a:noAutofit/>
          </a:bodyPr>
          <a:lstStyle/>
          <a:p>
            <a:pPr algn="just"/>
            <a:r>
              <a:rPr lang="en-US"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Games are not just a computer software that are made to benefit </a:t>
            </a:r>
            <a:r>
              <a:rPr lang="en-US" sz="22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users </a:t>
            </a:r>
            <a:r>
              <a:rPr lang="en-US"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daily life, rather it is made for </a:t>
            </a:r>
            <a:r>
              <a:rPr lang="en-US" sz="22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users </a:t>
            </a:r>
            <a:r>
              <a:rPr lang="en-US"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entertainment purpose, so we need to pay attention to what the user wants from the game, how to make it more entertaining, just making any game will not do, that is why making games are more </a:t>
            </a:r>
            <a:r>
              <a:rPr lang="en-US" sz="22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challenging.</a:t>
            </a:r>
          </a:p>
          <a:p>
            <a:pPr algn="just"/>
            <a:r>
              <a:rPr lang="en-US" sz="2200" dirty="0">
                <a:solidFill>
                  <a:schemeClr val="tx1"/>
                </a:solidFill>
                <a:latin typeface="Times New Roman" panose="02020603050405020304" pitchFamily="18" charset="0"/>
                <a:cs typeface="Times New Roman" panose="02020603050405020304" pitchFamily="18" charset="0"/>
              </a:rPr>
              <a:t>we are developing FPS Survival game i.e. First-person shooter, it is a video game genre </a:t>
            </a:r>
            <a:r>
              <a:rPr lang="en-US" sz="2200" dirty="0" err="1">
                <a:solidFill>
                  <a:schemeClr val="tx1"/>
                </a:solidFill>
                <a:latin typeface="Times New Roman" panose="02020603050405020304" pitchFamily="18" charset="0"/>
                <a:cs typeface="Times New Roman" panose="02020603050405020304" pitchFamily="18" charset="0"/>
              </a:rPr>
              <a:t>centred</a:t>
            </a:r>
            <a:r>
              <a:rPr lang="en-US" sz="2200" dirty="0">
                <a:solidFill>
                  <a:schemeClr val="tx1"/>
                </a:solidFill>
                <a:latin typeface="Times New Roman" panose="02020603050405020304" pitchFamily="18" charset="0"/>
                <a:cs typeface="Times New Roman" panose="02020603050405020304" pitchFamily="18" charset="0"/>
              </a:rPr>
              <a:t> around gun and other weapon-based combat in a first-person that requires players to master the skills necessary to operate several types of guns and other weapons that are typically used in eliminating enemy. This game also comes under the role playing category too</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191EBB97-C4DD-4690-8581-08C2E48F3752}"/>
              </a:ext>
            </a:extLst>
          </p:cNvPr>
          <p:cNvSpPr>
            <a:spLocks noGrp="1"/>
          </p:cNvSpPr>
          <p:nvPr>
            <p:ph type="sldNum" sz="quarter" idx="12"/>
          </p:nvPr>
        </p:nvSpPr>
        <p:spPr/>
        <p:txBody>
          <a:bodyPr/>
          <a:lstStyle/>
          <a:p>
            <a:fld id="{35523A16-1D1B-4FE5-8AC7-83C3D45DA81B}" type="slidenum">
              <a:rPr lang="en-US" smtClean="0"/>
              <a:t>2</a:t>
            </a:fld>
            <a:endParaRPr lang="en-US"/>
          </a:p>
        </p:txBody>
      </p:sp>
    </p:spTree>
    <p:extLst>
      <p:ext uri="{BB962C8B-B14F-4D97-AF65-F5344CB8AC3E}">
        <p14:creationId xmlns:p14="http://schemas.microsoft.com/office/powerpoint/2010/main" val="3403820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523A16-1D1B-4FE5-8AC7-83C3D45DA81B}" type="slidenum">
              <a:rPr lang="en-US" smtClean="0"/>
              <a:t>20</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94936955"/>
              </p:ext>
            </p:extLst>
          </p:nvPr>
        </p:nvGraphicFramePr>
        <p:xfrm>
          <a:off x="381000" y="1066800"/>
          <a:ext cx="8229600" cy="4452620"/>
        </p:xfrm>
        <a:graphic>
          <a:graphicData uri="http://schemas.openxmlformats.org/drawingml/2006/table">
            <a:tbl>
              <a:tblPr firstRow="1" bandRow="1">
                <a:tableStyleId>{5C22544A-7EE6-4342-B048-85BDC9FD1C3A}</a:tableStyleId>
              </a:tblPr>
              <a:tblGrid>
                <a:gridCol w="609600"/>
                <a:gridCol w="1371600"/>
                <a:gridCol w="2956560"/>
                <a:gridCol w="1645920"/>
                <a:gridCol w="1645920"/>
              </a:tblGrid>
              <a:tr h="370840">
                <a:tc>
                  <a:txBody>
                    <a:bodyPr/>
                    <a:lstStyle/>
                    <a:p>
                      <a:pPr marL="0" marR="0">
                        <a:spcBef>
                          <a:spcPts val="25"/>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164465" marR="0">
                        <a:spcBef>
                          <a:spcPts val="0"/>
                        </a:spcBef>
                        <a:spcAft>
                          <a:spcPts val="0"/>
                        </a:spcAft>
                      </a:pPr>
                      <a:r>
                        <a:rPr lang="en-US" sz="1800" dirty="0" smtClean="0">
                          <a:effectLst/>
                          <a:latin typeface="Times New Roman"/>
                          <a:ea typeface="Times New Roman"/>
                        </a:rPr>
                        <a:t>4</a:t>
                      </a:r>
                      <a:endParaRPr lang="en-US" sz="1800" dirty="0">
                        <a:effectLst/>
                        <a:latin typeface="Times New Roman"/>
                        <a:ea typeface="Times New Roman"/>
                      </a:endParaRPr>
                    </a:p>
                  </a:txBody>
                  <a:tcPr marL="0" marR="0" marT="0" marB="0"/>
                </a:tc>
                <a:tc>
                  <a:txBody>
                    <a:bodyPr/>
                    <a:lstStyle/>
                    <a:p>
                      <a:pPr marL="0" marR="0">
                        <a:spcBef>
                          <a:spcPts val="25"/>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53340" marR="49530" algn="ctr">
                        <a:spcBef>
                          <a:spcPts val="0"/>
                        </a:spcBef>
                        <a:spcAft>
                          <a:spcPts val="0"/>
                        </a:spcAft>
                      </a:pPr>
                      <a:r>
                        <a:rPr lang="en-US" sz="1800" dirty="0">
                          <a:effectLst/>
                          <a:latin typeface="Times New Roman"/>
                          <a:ea typeface="Times New Roman"/>
                        </a:rPr>
                        <a:t>Die</a:t>
                      </a:r>
                    </a:p>
                  </a:txBody>
                  <a:tcPr marL="0" marR="0" marT="0" marB="0"/>
                </a:tc>
                <a:tc>
                  <a:txBody>
                    <a:bodyPr/>
                    <a:lstStyle/>
                    <a:p>
                      <a:pPr marL="0" marR="0">
                        <a:spcBef>
                          <a:spcPts val="25"/>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71120" marR="0">
                        <a:spcBef>
                          <a:spcPts val="0"/>
                        </a:spcBef>
                        <a:spcAft>
                          <a:spcPts val="0"/>
                        </a:spcAft>
                      </a:pPr>
                      <a:r>
                        <a:rPr lang="en-US" sz="1800" dirty="0">
                          <a:effectLst/>
                          <a:latin typeface="Times New Roman"/>
                          <a:ea typeface="Times New Roman"/>
                        </a:rPr>
                        <a:t>If</a:t>
                      </a:r>
                      <a:r>
                        <a:rPr lang="en-US" sz="1800" spc="325" dirty="0">
                          <a:effectLst/>
                          <a:latin typeface="Times New Roman"/>
                          <a:ea typeface="Times New Roman"/>
                        </a:rPr>
                        <a:t> </a:t>
                      </a:r>
                      <a:r>
                        <a:rPr lang="en-US" sz="1800" dirty="0">
                          <a:effectLst/>
                          <a:latin typeface="Times New Roman"/>
                          <a:ea typeface="Times New Roman"/>
                        </a:rPr>
                        <a:t>the</a:t>
                      </a:r>
                      <a:r>
                        <a:rPr lang="en-US" sz="1800" spc="20" dirty="0">
                          <a:effectLst/>
                          <a:latin typeface="Times New Roman"/>
                          <a:ea typeface="Times New Roman"/>
                        </a:rPr>
                        <a:t> </a:t>
                      </a:r>
                      <a:r>
                        <a:rPr lang="en-US" sz="1800" dirty="0">
                          <a:effectLst/>
                          <a:latin typeface="Times New Roman"/>
                          <a:ea typeface="Times New Roman"/>
                        </a:rPr>
                        <a:t>health</a:t>
                      </a:r>
                      <a:r>
                        <a:rPr lang="en-US" sz="1800" spc="330" dirty="0">
                          <a:effectLst/>
                          <a:latin typeface="Times New Roman"/>
                          <a:ea typeface="Times New Roman"/>
                        </a:rPr>
                        <a:t> </a:t>
                      </a:r>
                      <a:r>
                        <a:rPr lang="en-US" sz="1800" dirty="0">
                          <a:effectLst/>
                          <a:latin typeface="Times New Roman"/>
                          <a:ea typeface="Times New Roman"/>
                        </a:rPr>
                        <a:t>of</a:t>
                      </a:r>
                      <a:r>
                        <a:rPr lang="en-US" sz="1800" spc="325" dirty="0">
                          <a:effectLst/>
                          <a:latin typeface="Times New Roman"/>
                          <a:ea typeface="Times New Roman"/>
                        </a:rPr>
                        <a:t> </a:t>
                      </a:r>
                      <a:r>
                        <a:rPr lang="en-US" sz="1800" dirty="0">
                          <a:effectLst/>
                          <a:latin typeface="Times New Roman"/>
                          <a:ea typeface="Times New Roman"/>
                        </a:rPr>
                        <a:t>the</a:t>
                      </a:r>
                      <a:r>
                        <a:rPr lang="en-US" sz="1800" spc="345" dirty="0">
                          <a:effectLst/>
                          <a:latin typeface="Times New Roman"/>
                          <a:ea typeface="Times New Roman"/>
                        </a:rPr>
                        <a:t> </a:t>
                      </a:r>
                      <a:r>
                        <a:rPr lang="en-US" sz="1800" dirty="0">
                          <a:effectLst/>
                          <a:latin typeface="Times New Roman"/>
                          <a:ea typeface="Times New Roman"/>
                        </a:rPr>
                        <a:t>player</a:t>
                      </a:r>
                      <a:r>
                        <a:rPr lang="en-US" sz="1800" spc="5" dirty="0">
                          <a:effectLst/>
                          <a:latin typeface="Times New Roman"/>
                          <a:ea typeface="Times New Roman"/>
                        </a:rPr>
                        <a:t> </a:t>
                      </a:r>
                      <a:r>
                        <a:rPr lang="en-US" sz="1800" dirty="0" smtClean="0">
                          <a:effectLst/>
                          <a:latin typeface="Times New Roman"/>
                          <a:ea typeface="Times New Roman"/>
                        </a:rPr>
                        <a:t>or</a:t>
                      </a:r>
                      <a:r>
                        <a:rPr lang="en-US" sz="1800" baseline="0" dirty="0" smtClean="0">
                          <a:effectLst/>
                          <a:latin typeface="Times New Roman"/>
                          <a:ea typeface="Times New Roman"/>
                        </a:rPr>
                        <a:t> </a:t>
                      </a:r>
                      <a:r>
                        <a:rPr lang="en-US" sz="1800" dirty="0" smtClean="0">
                          <a:effectLst/>
                          <a:latin typeface="Times New Roman"/>
                          <a:ea typeface="Times New Roman"/>
                        </a:rPr>
                        <a:t>enemy</a:t>
                      </a:r>
                      <a:r>
                        <a:rPr lang="en-US" sz="1800" spc="245" dirty="0" smtClean="0">
                          <a:effectLst/>
                          <a:latin typeface="Times New Roman"/>
                          <a:ea typeface="Times New Roman"/>
                        </a:rPr>
                        <a:t> </a:t>
                      </a:r>
                      <a:r>
                        <a:rPr lang="en-US" sz="1800" dirty="0">
                          <a:effectLst/>
                          <a:latin typeface="Times New Roman"/>
                          <a:ea typeface="Times New Roman"/>
                        </a:rPr>
                        <a:t>reaches</a:t>
                      </a:r>
                      <a:r>
                        <a:rPr lang="en-US" sz="1800" spc="300" dirty="0">
                          <a:effectLst/>
                          <a:latin typeface="Times New Roman"/>
                          <a:ea typeface="Times New Roman"/>
                        </a:rPr>
                        <a:t> </a:t>
                      </a:r>
                      <a:r>
                        <a:rPr lang="en-US" sz="1800" dirty="0">
                          <a:effectLst/>
                          <a:latin typeface="Times New Roman"/>
                          <a:ea typeface="Times New Roman"/>
                        </a:rPr>
                        <a:t>to</a:t>
                      </a:r>
                      <a:r>
                        <a:rPr lang="en-US" sz="1800" spc="260" dirty="0">
                          <a:effectLst/>
                          <a:latin typeface="Times New Roman"/>
                          <a:ea typeface="Times New Roman"/>
                        </a:rPr>
                        <a:t> </a:t>
                      </a:r>
                      <a:r>
                        <a:rPr lang="en-US" sz="1800" dirty="0" smtClean="0">
                          <a:effectLst/>
                          <a:latin typeface="Times New Roman"/>
                          <a:ea typeface="Times New Roman"/>
                        </a:rPr>
                        <a:t>zero,</a:t>
                      </a:r>
                      <a:r>
                        <a:rPr lang="en-US" sz="1800" spc="260" dirty="0" smtClean="0">
                          <a:effectLst/>
                          <a:latin typeface="Times New Roman"/>
                          <a:ea typeface="Times New Roman"/>
                        </a:rPr>
                        <a:t> </a:t>
                      </a:r>
                      <a:r>
                        <a:rPr lang="en-US" sz="1800" dirty="0" smtClean="0">
                          <a:effectLst/>
                          <a:latin typeface="Times New Roman"/>
                          <a:ea typeface="Times New Roman"/>
                        </a:rPr>
                        <a:t>player</a:t>
                      </a:r>
                      <a:r>
                        <a:rPr lang="en-US" sz="1800" spc="-335" dirty="0" smtClean="0">
                          <a:effectLst/>
                          <a:latin typeface="Times New Roman"/>
                          <a:ea typeface="Times New Roman"/>
                        </a:rPr>
                        <a:t> </a:t>
                      </a:r>
                      <a:r>
                        <a:rPr lang="en-US" sz="1800" dirty="0">
                          <a:effectLst/>
                          <a:latin typeface="Times New Roman"/>
                          <a:ea typeface="Times New Roman"/>
                        </a:rPr>
                        <a:t>or enemy</a:t>
                      </a:r>
                      <a:r>
                        <a:rPr lang="en-US" sz="1800" spc="-45" dirty="0">
                          <a:effectLst/>
                          <a:latin typeface="Times New Roman"/>
                          <a:ea typeface="Times New Roman"/>
                        </a:rPr>
                        <a:t> </a:t>
                      </a:r>
                      <a:r>
                        <a:rPr lang="en-US" sz="1800" dirty="0">
                          <a:effectLst/>
                          <a:latin typeface="Times New Roman"/>
                          <a:ea typeface="Times New Roman"/>
                        </a:rPr>
                        <a:t>dies.</a:t>
                      </a:r>
                    </a:p>
                  </a:txBody>
                  <a:tcPr marL="0" marR="0" marT="0" marB="0"/>
                </a:tc>
                <a:tc>
                  <a:txBody>
                    <a:bodyPr/>
                    <a:lstStyle/>
                    <a:p>
                      <a:pPr marL="0" marR="0">
                        <a:spcBef>
                          <a:spcPts val="25"/>
                        </a:spcBef>
                        <a:spcAft>
                          <a:spcPts val="0"/>
                        </a:spcAft>
                      </a:pPr>
                      <a:r>
                        <a:rPr lang="en-US" sz="1800" b="1" dirty="0">
                          <a:effectLst/>
                          <a:latin typeface="Times New Roman"/>
                          <a:ea typeface="Times New Roman"/>
                        </a:rPr>
                        <a:t> </a:t>
                      </a:r>
                      <a:endParaRPr lang="en-US" sz="1800" b="1" dirty="0" smtClean="0">
                        <a:effectLst/>
                        <a:latin typeface="Times New Roman"/>
                        <a:ea typeface="Times New Roman"/>
                      </a:endParaRPr>
                    </a:p>
                    <a:p>
                      <a:pPr marL="0" marR="0">
                        <a:spcBef>
                          <a:spcPts val="25"/>
                        </a:spcBef>
                        <a:spcAft>
                          <a:spcPts val="0"/>
                        </a:spcAft>
                      </a:pPr>
                      <a:r>
                        <a:rPr lang="en-US" sz="1800" dirty="0" smtClean="0">
                          <a:effectLst/>
                          <a:latin typeface="Times New Roman"/>
                          <a:ea typeface="Times New Roman"/>
                        </a:rPr>
                        <a:t>The</a:t>
                      </a:r>
                      <a:r>
                        <a:rPr lang="en-US" sz="1800" spc="-35" dirty="0" smtClean="0">
                          <a:effectLst/>
                          <a:latin typeface="Times New Roman"/>
                          <a:ea typeface="Times New Roman"/>
                        </a:rPr>
                        <a:t> </a:t>
                      </a:r>
                      <a:r>
                        <a:rPr lang="en-US" sz="1800" dirty="0">
                          <a:effectLst/>
                          <a:latin typeface="Times New Roman"/>
                          <a:ea typeface="Times New Roman"/>
                        </a:rPr>
                        <a:t>player</a:t>
                      </a:r>
                      <a:r>
                        <a:rPr lang="en-US" sz="1800" spc="-30" dirty="0">
                          <a:effectLst/>
                          <a:latin typeface="Times New Roman"/>
                          <a:ea typeface="Times New Roman"/>
                        </a:rPr>
                        <a:t> </a:t>
                      </a:r>
                      <a:r>
                        <a:rPr lang="en-US" sz="1800" dirty="0">
                          <a:effectLst/>
                          <a:latin typeface="Times New Roman"/>
                          <a:ea typeface="Times New Roman"/>
                        </a:rPr>
                        <a:t>dies</a:t>
                      </a:r>
                      <a:r>
                        <a:rPr lang="en-US" sz="1800" spc="-10" dirty="0">
                          <a:effectLst/>
                          <a:latin typeface="Times New Roman"/>
                          <a:ea typeface="Times New Roman"/>
                        </a:rPr>
                        <a:t> </a:t>
                      </a:r>
                      <a:r>
                        <a:rPr lang="en-US" sz="1800" spc="-10" dirty="0" smtClean="0">
                          <a:effectLst/>
                          <a:latin typeface="Times New Roman"/>
                          <a:ea typeface="Times New Roman"/>
                        </a:rPr>
                        <a:t> </a:t>
                      </a:r>
                      <a:r>
                        <a:rPr lang="en-US" sz="1800" dirty="0" smtClean="0">
                          <a:effectLst/>
                          <a:latin typeface="Times New Roman"/>
                          <a:ea typeface="Times New Roman"/>
                        </a:rPr>
                        <a:t>or</a:t>
                      </a:r>
                      <a:r>
                        <a:rPr lang="en-US" sz="1800" spc="-335" dirty="0" smtClean="0">
                          <a:effectLst/>
                          <a:latin typeface="Times New Roman"/>
                          <a:ea typeface="Times New Roman"/>
                        </a:rPr>
                        <a:t> </a:t>
                      </a:r>
                      <a:r>
                        <a:rPr lang="en-US" sz="1800" dirty="0">
                          <a:effectLst/>
                          <a:latin typeface="Times New Roman"/>
                          <a:ea typeface="Times New Roman"/>
                        </a:rPr>
                        <a:t>the</a:t>
                      </a:r>
                      <a:r>
                        <a:rPr lang="en-US" sz="1800" spc="-15" dirty="0">
                          <a:effectLst/>
                          <a:latin typeface="Times New Roman"/>
                          <a:ea typeface="Times New Roman"/>
                        </a:rPr>
                        <a:t> </a:t>
                      </a:r>
                      <a:r>
                        <a:rPr lang="en-US" sz="1800" dirty="0">
                          <a:effectLst/>
                          <a:latin typeface="Times New Roman"/>
                          <a:ea typeface="Times New Roman"/>
                        </a:rPr>
                        <a:t>enemy</a:t>
                      </a:r>
                      <a:r>
                        <a:rPr lang="en-US" sz="1800" spc="-30" dirty="0">
                          <a:effectLst/>
                          <a:latin typeface="Times New Roman"/>
                          <a:ea typeface="Times New Roman"/>
                        </a:rPr>
                        <a:t> </a:t>
                      </a:r>
                      <a:r>
                        <a:rPr lang="en-US" sz="1800" dirty="0" smtClean="0">
                          <a:effectLst/>
                          <a:latin typeface="Times New Roman"/>
                          <a:ea typeface="Times New Roman"/>
                        </a:rPr>
                        <a:t>dies</a:t>
                      </a:r>
                    </a:p>
                    <a:p>
                      <a:pPr marL="0" marR="0">
                        <a:spcBef>
                          <a:spcPts val="25"/>
                        </a:spcBef>
                        <a:spcAft>
                          <a:spcPts val="0"/>
                        </a:spcAft>
                      </a:pPr>
                      <a:endParaRPr lang="en-US" sz="1800" dirty="0">
                        <a:effectLst/>
                        <a:latin typeface="Times New Roman"/>
                        <a:ea typeface="Times New Roman"/>
                      </a:endParaRPr>
                    </a:p>
                  </a:txBody>
                  <a:tcPr marL="0" marR="0" marT="0" marB="0"/>
                </a:tc>
                <a:tc>
                  <a:txBody>
                    <a:bodyPr/>
                    <a:lstStyle/>
                    <a:p>
                      <a:pPr marL="0" marR="0">
                        <a:spcBef>
                          <a:spcPts val="25"/>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137795" marR="135890" algn="ctr">
                        <a:spcBef>
                          <a:spcPts val="0"/>
                        </a:spcBef>
                        <a:spcAft>
                          <a:spcPts val="0"/>
                        </a:spcAft>
                      </a:pPr>
                      <a:r>
                        <a:rPr lang="en-US" sz="1800" dirty="0">
                          <a:effectLst/>
                          <a:latin typeface="Times New Roman"/>
                          <a:ea typeface="Times New Roman"/>
                        </a:rPr>
                        <a:t>PASS</a:t>
                      </a:r>
                    </a:p>
                  </a:txBody>
                  <a:tcPr marL="0" marR="0" marT="0" marB="0"/>
                </a:tc>
              </a:tr>
              <a:tr h="370840">
                <a:tc>
                  <a:txBody>
                    <a:bodyPr/>
                    <a:lstStyle/>
                    <a:p>
                      <a:pPr marL="0" marR="0">
                        <a:spcBef>
                          <a:spcPts val="5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164465" marR="0">
                        <a:spcBef>
                          <a:spcPts val="5"/>
                        </a:spcBef>
                        <a:spcAft>
                          <a:spcPts val="0"/>
                        </a:spcAft>
                      </a:pPr>
                      <a:r>
                        <a:rPr lang="en-US" sz="1800" dirty="0" smtClean="0">
                          <a:effectLst/>
                          <a:latin typeface="Times New Roman"/>
                          <a:ea typeface="Times New Roman"/>
                        </a:rPr>
                        <a:t>5</a:t>
                      </a:r>
                      <a:endParaRPr lang="en-US" sz="1800" dirty="0">
                        <a:effectLst/>
                        <a:latin typeface="Times New Roman"/>
                        <a:ea typeface="Times New Roman"/>
                      </a:endParaRPr>
                    </a:p>
                  </a:txBody>
                  <a:tcPr marL="0" marR="0" marT="0" marB="0"/>
                </a:tc>
                <a:tc>
                  <a:txBody>
                    <a:bodyPr/>
                    <a:lstStyle/>
                    <a:p>
                      <a:pPr marL="0" marR="0">
                        <a:spcBef>
                          <a:spcPts val="5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49530" marR="49530" algn="ctr">
                        <a:spcBef>
                          <a:spcPts val="5"/>
                        </a:spcBef>
                        <a:spcAft>
                          <a:spcPts val="0"/>
                        </a:spcAft>
                      </a:pPr>
                      <a:r>
                        <a:rPr lang="en-US" sz="1800" dirty="0">
                          <a:effectLst/>
                          <a:latin typeface="Times New Roman"/>
                          <a:ea typeface="Times New Roman"/>
                        </a:rPr>
                        <a:t>Aiming</a:t>
                      </a:r>
                    </a:p>
                  </a:txBody>
                  <a:tcPr marL="0" marR="0" marT="0" marB="0"/>
                </a:tc>
                <a:tc>
                  <a:txBody>
                    <a:bodyPr/>
                    <a:lstStyle/>
                    <a:p>
                      <a:pPr marL="0" marR="0">
                        <a:spcBef>
                          <a:spcPts val="50"/>
                        </a:spcBef>
                        <a:spcAft>
                          <a:spcPts val="0"/>
                        </a:spcAft>
                      </a:pPr>
                      <a:r>
                        <a:rPr lang="en-US" sz="1800" b="1" dirty="0">
                          <a:effectLst/>
                          <a:latin typeface="Times New Roman"/>
                          <a:ea typeface="Times New Roman"/>
                        </a:rPr>
                        <a:t> </a:t>
                      </a:r>
                      <a:endParaRPr lang="en-US" sz="1800" b="0" dirty="0" smtClean="0">
                        <a:effectLst/>
                        <a:latin typeface="Times New Roman"/>
                        <a:ea typeface="Times New Roman"/>
                      </a:endParaRPr>
                    </a:p>
                    <a:p>
                      <a:pPr marL="0" marR="0" algn="l">
                        <a:spcBef>
                          <a:spcPts val="50"/>
                        </a:spcBef>
                        <a:spcAft>
                          <a:spcPts val="0"/>
                        </a:spcAft>
                      </a:pPr>
                      <a:r>
                        <a:rPr lang="en-US" sz="1800" dirty="0" smtClean="0">
                          <a:effectLst/>
                          <a:latin typeface="Times New Roman"/>
                          <a:ea typeface="Times New Roman"/>
                        </a:rPr>
                        <a:t> User </a:t>
                      </a:r>
                      <a:r>
                        <a:rPr lang="en-US" sz="1800" dirty="0">
                          <a:effectLst/>
                          <a:latin typeface="Times New Roman"/>
                          <a:ea typeface="Times New Roman"/>
                        </a:rPr>
                        <a:t>moves the mouse</a:t>
                      </a:r>
                      <a:r>
                        <a:rPr lang="en-US" sz="1800" dirty="0" smtClean="0">
                          <a:effectLst/>
                          <a:latin typeface="Times New Roman"/>
                          <a:ea typeface="Times New Roman"/>
                        </a:rPr>
                        <a:t>.</a:t>
                      </a:r>
                    </a:p>
                    <a:p>
                      <a:pPr marL="0" marR="0" algn="l">
                        <a:spcBef>
                          <a:spcPts val="50"/>
                        </a:spcBef>
                        <a:spcAft>
                          <a:spcPts val="0"/>
                        </a:spcAft>
                      </a:pPr>
                      <a:r>
                        <a:rPr lang="en-US" sz="1800" dirty="0" smtClean="0">
                          <a:effectLst/>
                          <a:latin typeface="Times New Roman"/>
                          <a:ea typeface="Times New Roman"/>
                        </a:rPr>
                        <a:t> Objects</a:t>
                      </a:r>
                      <a:r>
                        <a:rPr lang="en-US" sz="1800" spc="-335" dirty="0" smtClean="0">
                          <a:effectLst/>
                          <a:latin typeface="Times New Roman"/>
                          <a:ea typeface="Times New Roman"/>
                        </a:rPr>
                        <a:t> </a:t>
                      </a:r>
                      <a:r>
                        <a:rPr lang="en-US" sz="1800" dirty="0">
                          <a:effectLst/>
                          <a:latin typeface="Times New Roman"/>
                          <a:ea typeface="Times New Roman"/>
                        </a:rPr>
                        <a:t>move</a:t>
                      </a:r>
                      <a:r>
                        <a:rPr lang="en-US" sz="1800" spc="5" dirty="0">
                          <a:effectLst/>
                          <a:latin typeface="Times New Roman"/>
                          <a:ea typeface="Times New Roman"/>
                        </a:rPr>
                        <a:t> </a:t>
                      </a:r>
                      <a:r>
                        <a:rPr lang="en-US" sz="1800" dirty="0">
                          <a:effectLst/>
                          <a:latin typeface="Times New Roman"/>
                          <a:ea typeface="Times New Roman"/>
                        </a:rPr>
                        <a:t>according</a:t>
                      </a:r>
                      <a:r>
                        <a:rPr lang="en-US" sz="1800" spc="5" dirty="0">
                          <a:effectLst/>
                          <a:latin typeface="Times New Roman"/>
                          <a:ea typeface="Times New Roman"/>
                        </a:rPr>
                        <a:t> </a:t>
                      </a:r>
                      <a:r>
                        <a:rPr lang="en-US" sz="1800" dirty="0" smtClean="0">
                          <a:effectLst/>
                          <a:latin typeface="Times New Roman"/>
                          <a:ea typeface="Times New Roman"/>
                        </a:rPr>
                        <a:t>to</a:t>
                      </a:r>
                    </a:p>
                    <a:p>
                      <a:pPr marL="0" marR="0" algn="l">
                        <a:spcBef>
                          <a:spcPts val="50"/>
                        </a:spcBef>
                        <a:spcAft>
                          <a:spcPts val="0"/>
                        </a:spcAft>
                      </a:pPr>
                      <a:r>
                        <a:rPr lang="en-US" sz="1800" spc="5" dirty="0" smtClean="0">
                          <a:effectLst/>
                          <a:latin typeface="Times New Roman"/>
                          <a:ea typeface="Times New Roman"/>
                        </a:rPr>
                        <a:t>  </a:t>
                      </a:r>
                      <a:r>
                        <a:rPr lang="en-US" sz="1800" dirty="0" smtClean="0">
                          <a:effectLst/>
                          <a:latin typeface="Times New Roman"/>
                          <a:ea typeface="Times New Roman"/>
                        </a:rPr>
                        <a:t>physics</a:t>
                      </a:r>
                      <a:r>
                        <a:rPr lang="en-US" sz="1800" spc="5" dirty="0" smtClean="0">
                          <a:effectLst/>
                          <a:latin typeface="Times New Roman"/>
                          <a:ea typeface="Times New Roman"/>
                        </a:rPr>
                        <a:t> </a:t>
                      </a:r>
                      <a:r>
                        <a:rPr lang="en-US" sz="1800" dirty="0">
                          <a:effectLst/>
                          <a:latin typeface="Times New Roman"/>
                          <a:ea typeface="Times New Roman"/>
                        </a:rPr>
                        <a:t>engine</a:t>
                      </a:r>
                      <a:r>
                        <a:rPr lang="en-US" sz="1800" spc="235" dirty="0">
                          <a:effectLst/>
                          <a:latin typeface="Times New Roman"/>
                          <a:ea typeface="Times New Roman"/>
                        </a:rPr>
                        <a:t> </a:t>
                      </a:r>
                      <a:r>
                        <a:rPr lang="en-US" sz="1800" dirty="0">
                          <a:effectLst/>
                          <a:latin typeface="Times New Roman"/>
                          <a:ea typeface="Times New Roman"/>
                        </a:rPr>
                        <a:t>and</a:t>
                      </a:r>
                      <a:r>
                        <a:rPr lang="en-US" sz="1800" spc="235" dirty="0">
                          <a:effectLst/>
                          <a:latin typeface="Times New Roman"/>
                          <a:ea typeface="Times New Roman"/>
                        </a:rPr>
                        <a:t> </a:t>
                      </a:r>
                      <a:r>
                        <a:rPr lang="en-US" sz="1800" dirty="0">
                          <a:effectLst/>
                          <a:latin typeface="Times New Roman"/>
                          <a:ea typeface="Times New Roman"/>
                        </a:rPr>
                        <a:t>the</a:t>
                      </a:r>
                      <a:r>
                        <a:rPr lang="en-US" sz="1800" spc="235" dirty="0">
                          <a:effectLst/>
                          <a:latin typeface="Times New Roman"/>
                          <a:ea typeface="Times New Roman"/>
                        </a:rPr>
                        <a:t> </a:t>
                      </a:r>
                      <a:r>
                        <a:rPr lang="en-US" sz="1800" dirty="0" smtClean="0">
                          <a:effectLst/>
                          <a:latin typeface="Times New Roman"/>
                          <a:ea typeface="Times New Roman"/>
                        </a:rPr>
                        <a:t>view</a:t>
                      </a:r>
                    </a:p>
                    <a:p>
                      <a:pPr marL="0" marR="0" algn="l">
                        <a:spcBef>
                          <a:spcPts val="50"/>
                        </a:spcBef>
                        <a:spcAft>
                          <a:spcPts val="0"/>
                        </a:spcAft>
                      </a:pPr>
                      <a:r>
                        <a:rPr lang="en-US" sz="1800" spc="220" dirty="0" smtClean="0">
                          <a:effectLst/>
                          <a:latin typeface="Times New Roman"/>
                          <a:ea typeface="Times New Roman"/>
                        </a:rPr>
                        <a:t> </a:t>
                      </a:r>
                      <a:r>
                        <a:rPr lang="en-US" sz="1800" dirty="0">
                          <a:effectLst/>
                          <a:latin typeface="Times New Roman"/>
                          <a:ea typeface="Times New Roman"/>
                        </a:rPr>
                        <a:t>of</a:t>
                      </a:r>
                      <a:r>
                        <a:rPr lang="en-US" sz="1800" spc="195" dirty="0">
                          <a:effectLst/>
                          <a:latin typeface="Times New Roman"/>
                          <a:ea typeface="Times New Roman"/>
                        </a:rPr>
                        <a:t> </a:t>
                      </a:r>
                      <a:r>
                        <a:rPr lang="en-US" sz="1800" dirty="0" smtClean="0">
                          <a:effectLst/>
                          <a:latin typeface="Times New Roman"/>
                          <a:ea typeface="Times New Roman"/>
                        </a:rPr>
                        <a:t>player</a:t>
                      </a:r>
                      <a:r>
                        <a:rPr lang="en-US" sz="1800" baseline="0" dirty="0" smtClean="0">
                          <a:effectLst/>
                          <a:latin typeface="Times New Roman"/>
                          <a:ea typeface="Times New Roman"/>
                        </a:rPr>
                        <a:t> </a:t>
                      </a:r>
                      <a:r>
                        <a:rPr lang="en-US" sz="1800" dirty="0" smtClean="0">
                          <a:effectLst/>
                          <a:latin typeface="Times New Roman"/>
                          <a:ea typeface="Times New Roman"/>
                        </a:rPr>
                        <a:t>moves</a:t>
                      </a:r>
                      <a:r>
                        <a:rPr lang="en-US" sz="1800" spc="-35" dirty="0" smtClean="0">
                          <a:effectLst/>
                          <a:latin typeface="Times New Roman"/>
                          <a:ea typeface="Times New Roman"/>
                        </a:rPr>
                        <a:t> </a:t>
                      </a:r>
                      <a:r>
                        <a:rPr lang="en-US" sz="1800" dirty="0" smtClean="0">
                          <a:effectLst/>
                          <a:latin typeface="Times New Roman"/>
                          <a:ea typeface="Times New Roman"/>
                        </a:rPr>
                        <a:t>accordingly</a:t>
                      </a:r>
                    </a:p>
                    <a:p>
                      <a:pPr marL="0" marR="0">
                        <a:spcBef>
                          <a:spcPts val="50"/>
                        </a:spcBef>
                        <a:spcAft>
                          <a:spcPts val="0"/>
                        </a:spcAft>
                      </a:pPr>
                      <a:r>
                        <a:rPr lang="en-US" sz="1800" dirty="0" smtClean="0">
                          <a:effectLst/>
                          <a:latin typeface="Times New Roman"/>
                          <a:ea typeface="Times New Roman"/>
                        </a:rPr>
                        <a:t>.</a:t>
                      </a:r>
                      <a:endParaRPr lang="en-US" sz="1800" dirty="0">
                        <a:effectLst/>
                        <a:latin typeface="Times New Roman"/>
                        <a:ea typeface="Times New Roman"/>
                      </a:endParaRPr>
                    </a:p>
                  </a:txBody>
                  <a:tcPr marL="0" marR="0" marT="0" marB="0"/>
                </a:tc>
                <a:tc>
                  <a:txBody>
                    <a:bodyPr/>
                    <a:lstStyle/>
                    <a:p>
                      <a:pPr marL="0" marR="0">
                        <a:spcBef>
                          <a:spcPts val="50"/>
                        </a:spcBef>
                        <a:spcAft>
                          <a:spcPts val="0"/>
                        </a:spcAft>
                      </a:pPr>
                      <a:r>
                        <a:rPr lang="en-US" sz="1800" b="1" dirty="0">
                          <a:effectLst/>
                          <a:latin typeface="Times New Roman"/>
                          <a:ea typeface="Times New Roman"/>
                        </a:rPr>
                        <a:t> </a:t>
                      </a:r>
                      <a:endParaRPr lang="en-US" sz="1800" b="0" dirty="0" smtClean="0">
                        <a:effectLst/>
                        <a:latin typeface="Times New Roman"/>
                        <a:ea typeface="Times New Roman"/>
                      </a:endParaRPr>
                    </a:p>
                    <a:p>
                      <a:pPr marL="0" marR="0" algn="l">
                        <a:spcBef>
                          <a:spcPts val="50"/>
                        </a:spcBef>
                        <a:spcAft>
                          <a:spcPts val="0"/>
                        </a:spcAft>
                      </a:pPr>
                      <a:r>
                        <a:rPr lang="en-US" sz="1800" dirty="0" smtClean="0">
                          <a:effectLst/>
                          <a:latin typeface="Times New Roman"/>
                          <a:ea typeface="Times New Roman"/>
                        </a:rPr>
                        <a:t> Players</a:t>
                      </a:r>
                      <a:r>
                        <a:rPr lang="en-US" sz="1800" spc="-50" baseline="0" dirty="0" smtClean="0">
                          <a:effectLst/>
                          <a:latin typeface="Times New Roman"/>
                          <a:ea typeface="Times New Roman"/>
                        </a:rPr>
                        <a:t> </a:t>
                      </a:r>
                      <a:r>
                        <a:rPr lang="en-US" sz="1800" dirty="0" smtClean="0">
                          <a:effectLst/>
                          <a:latin typeface="Times New Roman"/>
                          <a:ea typeface="Times New Roman"/>
                        </a:rPr>
                        <a:t>view</a:t>
                      </a:r>
                      <a:r>
                        <a:rPr lang="en-US" sz="1800" spc="-20" dirty="0" smtClean="0">
                          <a:effectLst/>
                          <a:latin typeface="Times New Roman"/>
                          <a:ea typeface="Times New Roman"/>
                        </a:rPr>
                        <a:t> </a:t>
                      </a:r>
                      <a:r>
                        <a:rPr lang="en-US" sz="1800" dirty="0">
                          <a:effectLst/>
                          <a:latin typeface="Times New Roman"/>
                          <a:ea typeface="Times New Roman"/>
                        </a:rPr>
                        <a:t>has</a:t>
                      </a:r>
                      <a:r>
                        <a:rPr lang="en-US" sz="1800" spc="-335" dirty="0">
                          <a:effectLst/>
                          <a:latin typeface="Times New Roman"/>
                          <a:ea typeface="Times New Roman"/>
                        </a:rPr>
                        <a:t> </a:t>
                      </a:r>
                      <a:r>
                        <a:rPr lang="en-US" sz="1800" spc="-335" dirty="0" smtClean="0">
                          <a:effectLst/>
                          <a:latin typeface="Times New Roman"/>
                          <a:ea typeface="Times New Roman"/>
                        </a:rPr>
                        <a:t> </a:t>
                      </a:r>
                      <a:r>
                        <a:rPr lang="en-US" sz="1800" dirty="0" smtClean="0">
                          <a:effectLst/>
                          <a:latin typeface="Times New Roman"/>
                          <a:ea typeface="Times New Roman"/>
                        </a:rPr>
                        <a:t>been</a:t>
                      </a:r>
                      <a:r>
                        <a:rPr lang="en-US" sz="1800" spc="-25" dirty="0" smtClean="0">
                          <a:effectLst/>
                          <a:latin typeface="Times New Roman"/>
                          <a:ea typeface="Times New Roman"/>
                        </a:rPr>
                        <a:t> </a:t>
                      </a:r>
                      <a:r>
                        <a:rPr lang="en-US" sz="1800" dirty="0">
                          <a:effectLst/>
                          <a:latin typeface="Times New Roman"/>
                          <a:ea typeface="Times New Roman"/>
                        </a:rPr>
                        <a:t>changed</a:t>
                      </a:r>
                    </a:p>
                  </a:txBody>
                  <a:tcPr marL="0" marR="0" marT="0" marB="0"/>
                </a:tc>
                <a:tc>
                  <a:txBody>
                    <a:bodyPr/>
                    <a:lstStyle/>
                    <a:p>
                      <a:pPr marL="0" marR="0">
                        <a:spcBef>
                          <a:spcPts val="5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137795" marR="135890" algn="ctr">
                        <a:spcBef>
                          <a:spcPts val="5"/>
                        </a:spcBef>
                        <a:spcAft>
                          <a:spcPts val="0"/>
                        </a:spcAft>
                      </a:pPr>
                      <a:r>
                        <a:rPr lang="en-US" sz="1800" dirty="0">
                          <a:effectLst/>
                          <a:latin typeface="Times New Roman"/>
                          <a:ea typeface="Times New Roman"/>
                        </a:rPr>
                        <a:t>PASS</a:t>
                      </a:r>
                    </a:p>
                  </a:txBody>
                  <a:tcPr marL="0" marR="0" marT="0" marB="0"/>
                </a:tc>
              </a:tr>
              <a:tr h="370840">
                <a:tc>
                  <a:txBody>
                    <a:bodyPr/>
                    <a:lstStyle/>
                    <a:p>
                      <a:pPr marL="0" marR="0">
                        <a:spcBef>
                          <a:spcPts val="3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164465" marR="0">
                        <a:spcBef>
                          <a:spcPts val="0"/>
                        </a:spcBef>
                        <a:spcAft>
                          <a:spcPts val="0"/>
                        </a:spcAft>
                      </a:pPr>
                      <a:r>
                        <a:rPr lang="en-US" sz="1800" dirty="0" smtClean="0">
                          <a:effectLst/>
                          <a:latin typeface="Times New Roman"/>
                          <a:ea typeface="Times New Roman"/>
                        </a:rPr>
                        <a:t>6</a:t>
                      </a:r>
                      <a:endParaRPr lang="en-US" sz="1800" dirty="0">
                        <a:effectLst/>
                        <a:latin typeface="Times New Roman"/>
                        <a:ea typeface="Times New Roman"/>
                      </a:endParaRPr>
                    </a:p>
                  </a:txBody>
                  <a:tcPr marL="0" marR="0" marT="0" marB="0"/>
                </a:tc>
                <a:tc>
                  <a:txBody>
                    <a:bodyPr/>
                    <a:lstStyle/>
                    <a:p>
                      <a:pPr marL="0" marR="0">
                        <a:spcBef>
                          <a:spcPts val="30"/>
                        </a:spcBef>
                        <a:spcAft>
                          <a:spcPts val="0"/>
                        </a:spcAft>
                      </a:pPr>
                      <a:r>
                        <a:rPr lang="en-US" sz="1800" b="1" dirty="0">
                          <a:effectLst/>
                          <a:latin typeface="Times New Roman"/>
                          <a:ea typeface="Times New Roman"/>
                        </a:rPr>
                        <a:t> </a:t>
                      </a:r>
                      <a:endParaRPr lang="en-US" sz="1800" b="0" dirty="0" smtClean="0">
                        <a:effectLst/>
                        <a:latin typeface="Times New Roman"/>
                        <a:ea typeface="Times New Roman"/>
                      </a:endParaRPr>
                    </a:p>
                    <a:p>
                      <a:pPr marL="0" marR="0" algn="ctr">
                        <a:spcBef>
                          <a:spcPts val="30"/>
                        </a:spcBef>
                        <a:spcAft>
                          <a:spcPts val="0"/>
                        </a:spcAft>
                      </a:pPr>
                      <a:r>
                        <a:rPr lang="en-US" sz="1800" b="0" baseline="0" dirty="0" smtClean="0">
                          <a:effectLst/>
                          <a:latin typeface="Times New Roman"/>
                          <a:ea typeface="Times New Roman"/>
                        </a:rPr>
                        <a:t> </a:t>
                      </a:r>
                      <a:r>
                        <a:rPr lang="en-US" sz="1800" dirty="0" smtClean="0">
                          <a:effectLst/>
                          <a:latin typeface="Times New Roman"/>
                          <a:ea typeface="Times New Roman"/>
                        </a:rPr>
                        <a:t>Reload</a:t>
                      </a:r>
                      <a:r>
                        <a:rPr lang="en-US" sz="1800" spc="-335" dirty="0" smtClean="0">
                          <a:effectLst/>
                          <a:latin typeface="Times New Roman"/>
                          <a:ea typeface="Times New Roman"/>
                        </a:rPr>
                        <a:t>    </a:t>
                      </a:r>
                      <a:r>
                        <a:rPr lang="en-US" sz="1800" dirty="0" smtClean="0">
                          <a:effectLst/>
                          <a:latin typeface="Times New Roman"/>
                          <a:ea typeface="Times New Roman"/>
                        </a:rPr>
                        <a:t>Weapon</a:t>
                      </a:r>
                      <a:endParaRPr lang="en-US" sz="1800" dirty="0">
                        <a:effectLst/>
                        <a:latin typeface="Times New Roman"/>
                        <a:ea typeface="Times New Roman"/>
                      </a:endParaRPr>
                    </a:p>
                  </a:txBody>
                  <a:tcPr marL="0" marR="0" marT="0" marB="0"/>
                </a:tc>
                <a:tc>
                  <a:txBody>
                    <a:bodyPr/>
                    <a:lstStyle/>
                    <a:p>
                      <a:pPr marL="0" marR="0">
                        <a:spcBef>
                          <a:spcPts val="3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71120" marR="0">
                        <a:spcBef>
                          <a:spcPts val="0"/>
                        </a:spcBef>
                        <a:spcAft>
                          <a:spcPts val="0"/>
                        </a:spcAft>
                      </a:pPr>
                      <a:r>
                        <a:rPr lang="en-US" sz="1800" dirty="0">
                          <a:effectLst/>
                          <a:latin typeface="Times New Roman"/>
                          <a:ea typeface="Times New Roman"/>
                        </a:rPr>
                        <a:t>If</a:t>
                      </a:r>
                      <a:r>
                        <a:rPr lang="en-US" sz="1800" spc="30" dirty="0">
                          <a:effectLst/>
                          <a:latin typeface="Times New Roman"/>
                          <a:ea typeface="Times New Roman"/>
                        </a:rPr>
                        <a:t> </a:t>
                      </a:r>
                      <a:r>
                        <a:rPr lang="en-US" sz="1800" dirty="0">
                          <a:effectLst/>
                          <a:latin typeface="Times New Roman"/>
                          <a:ea typeface="Times New Roman"/>
                        </a:rPr>
                        <a:t>the</a:t>
                      </a:r>
                      <a:r>
                        <a:rPr lang="en-US" sz="1800" spc="75" dirty="0">
                          <a:effectLst/>
                          <a:latin typeface="Times New Roman"/>
                          <a:ea typeface="Times New Roman"/>
                        </a:rPr>
                        <a:t> </a:t>
                      </a:r>
                      <a:r>
                        <a:rPr lang="en-US" sz="1800" dirty="0">
                          <a:effectLst/>
                          <a:latin typeface="Times New Roman"/>
                          <a:ea typeface="Times New Roman"/>
                        </a:rPr>
                        <a:t>user</a:t>
                      </a:r>
                      <a:r>
                        <a:rPr lang="en-US" sz="1800" spc="55" dirty="0">
                          <a:effectLst/>
                          <a:latin typeface="Times New Roman"/>
                          <a:ea typeface="Times New Roman"/>
                        </a:rPr>
                        <a:t> </a:t>
                      </a:r>
                      <a:r>
                        <a:rPr lang="en-US" sz="1800" dirty="0">
                          <a:effectLst/>
                          <a:latin typeface="Times New Roman"/>
                          <a:ea typeface="Times New Roman"/>
                        </a:rPr>
                        <a:t>picks</a:t>
                      </a:r>
                      <a:r>
                        <a:rPr lang="en-US" sz="1800" spc="70" dirty="0">
                          <a:effectLst/>
                          <a:latin typeface="Times New Roman"/>
                          <a:ea typeface="Times New Roman"/>
                        </a:rPr>
                        <a:t> </a:t>
                      </a:r>
                      <a:r>
                        <a:rPr lang="en-US" sz="1800" dirty="0">
                          <a:effectLst/>
                          <a:latin typeface="Times New Roman"/>
                          <a:ea typeface="Times New Roman"/>
                        </a:rPr>
                        <a:t>up</a:t>
                      </a:r>
                      <a:r>
                        <a:rPr lang="en-US" sz="1800" spc="55" dirty="0">
                          <a:effectLst/>
                          <a:latin typeface="Times New Roman"/>
                          <a:ea typeface="Times New Roman"/>
                        </a:rPr>
                        <a:t> </a:t>
                      </a:r>
                      <a:r>
                        <a:rPr lang="en-US" sz="1800" dirty="0">
                          <a:effectLst/>
                          <a:latin typeface="Times New Roman"/>
                          <a:ea typeface="Times New Roman"/>
                        </a:rPr>
                        <a:t>the</a:t>
                      </a:r>
                      <a:r>
                        <a:rPr lang="en-US" sz="1800" spc="65" dirty="0">
                          <a:effectLst/>
                          <a:latin typeface="Times New Roman"/>
                          <a:ea typeface="Times New Roman"/>
                        </a:rPr>
                        <a:t> </a:t>
                      </a:r>
                      <a:r>
                        <a:rPr lang="en-US" sz="1800" dirty="0" smtClean="0">
                          <a:effectLst/>
                          <a:latin typeface="Times New Roman"/>
                          <a:ea typeface="Times New Roman"/>
                        </a:rPr>
                        <a:t>Ammo, the</a:t>
                      </a:r>
                      <a:r>
                        <a:rPr lang="en-US" sz="1800" spc="155" dirty="0" smtClean="0">
                          <a:effectLst/>
                          <a:latin typeface="Times New Roman"/>
                          <a:ea typeface="Times New Roman"/>
                        </a:rPr>
                        <a:t> </a:t>
                      </a:r>
                      <a:r>
                        <a:rPr lang="en-US" sz="1800" dirty="0">
                          <a:effectLst/>
                          <a:latin typeface="Times New Roman"/>
                          <a:ea typeface="Times New Roman"/>
                        </a:rPr>
                        <a:t>current</a:t>
                      </a:r>
                      <a:r>
                        <a:rPr lang="en-US" sz="1800" spc="170" dirty="0">
                          <a:effectLst/>
                          <a:latin typeface="Times New Roman"/>
                          <a:ea typeface="Times New Roman"/>
                        </a:rPr>
                        <a:t> </a:t>
                      </a:r>
                      <a:r>
                        <a:rPr lang="en-US" sz="1800" dirty="0">
                          <a:effectLst/>
                          <a:latin typeface="Times New Roman"/>
                          <a:ea typeface="Times New Roman"/>
                        </a:rPr>
                        <a:t>weapon</a:t>
                      </a:r>
                      <a:r>
                        <a:rPr lang="en-US" sz="1800" spc="150" dirty="0">
                          <a:effectLst/>
                          <a:latin typeface="Times New Roman"/>
                          <a:ea typeface="Times New Roman"/>
                        </a:rPr>
                        <a:t> </a:t>
                      </a:r>
                      <a:r>
                        <a:rPr lang="en-US" sz="1800" dirty="0">
                          <a:effectLst/>
                          <a:latin typeface="Times New Roman"/>
                          <a:ea typeface="Times New Roman"/>
                        </a:rPr>
                        <a:t>ammo</a:t>
                      </a:r>
                      <a:r>
                        <a:rPr lang="en-US" sz="1800" spc="195" dirty="0">
                          <a:effectLst/>
                          <a:latin typeface="Times New Roman"/>
                          <a:ea typeface="Times New Roman"/>
                        </a:rPr>
                        <a:t> </a:t>
                      </a:r>
                      <a:r>
                        <a:rPr lang="en-US" sz="1800" dirty="0">
                          <a:effectLst/>
                          <a:latin typeface="Times New Roman"/>
                          <a:ea typeface="Times New Roman"/>
                        </a:rPr>
                        <a:t>will</a:t>
                      </a:r>
                      <a:r>
                        <a:rPr lang="en-US" sz="1800" spc="-335" dirty="0">
                          <a:effectLst/>
                          <a:latin typeface="Times New Roman"/>
                          <a:ea typeface="Times New Roman"/>
                        </a:rPr>
                        <a:t> </a:t>
                      </a:r>
                      <a:r>
                        <a:rPr lang="en-US" sz="1800" dirty="0">
                          <a:effectLst/>
                          <a:latin typeface="Times New Roman"/>
                          <a:ea typeface="Times New Roman"/>
                        </a:rPr>
                        <a:t>increase</a:t>
                      </a:r>
                      <a:r>
                        <a:rPr lang="en-US" sz="1800" spc="-5" dirty="0">
                          <a:effectLst/>
                          <a:latin typeface="Times New Roman"/>
                          <a:ea typeface="Times New Roman"/>
                        </a:rPr>
                        <a:t> </a:t>
                      </a:r>
                      <a:r>
                        <a:rPr lang="en-US" sz="1800" dirty="0">
                          <a:effectLst/>
                          <a:latin typeface="Times New Roman"/>
                          <a:ea typeface="Times New Roman"/>
                        </a:rPr>
                        <a:t>accordingly</a:t>
                      </a:r>
                      <a:r>
                        <a:rPr lang="en-US" sz="1800" dirty="0" smtClean="0">
                          <a:effectLst/>
                          <a:latin typeface="Times New Roman"/>
                          <a:ea typeface="Times New Roman"/>
                        </a:rPr>
                        <a:t>.</a:t>
                      </a:r>
                    </a:p>
                    <a:p>
                      <a:pPr marL="71120" marR="0">
                        <a:spcBef>
                          <a:spcPts val="0"/>
                        </a:spcBef>
                        <a:spcAft>
                          <a:spcPts val="0"/>
                        </a:spcAft>
                      </a:pPr>
                      <a:endParaRPr lang="en-US" sz="1800" dirty="0">
                        <a:effectLst/>
                        <a:latin typeface="Times New Roman"/>
                        <a:ea typeface="Times New Roman"/>
                      </a:endParaRPr>
                    </a:p>
                  </a:txBody>
                  <a:tcPr marL="0" marR="0" marT="0" marB="0"/>
                </a:tc>
                <a:tc>
                  <a:txBody>
                    <a:bodyPr/>
                    <a:lstStyle/>
                    <a:p>
                      <a:pPr marL="0" marR="0">
                        <a:spcBef>
                          <a:spcPts val="30"/>
                        </a:spcBef>
                        <a:spcAft>
                          <a:spcPts val="0"/>
                        </a:spcAft>
                      </a:pPr>
                      <a:r>
                        <a:rPr lang="en-US" sz="1800" b="1" dirty="0">
                          <a:effectLst/>
                          <a:latin typeface="Times New Roman"/>
                          <a:ea typeface="Times New Roman"/>
                        </a:rPr>
                        <a:t> </a:t>
                      </a:r>
                      <a:endParaRPr lang="en-US" sz="1800" b="0" dirty="0" smtClean="0">
                        <a:effectLst/>
                        <a:latin typeface="Times New Roman"/>
                        <a:ea typeface="Times New Roman"/>
                      </a:endParaRPr>
                    </a:p>
                    <a:p>
                      <a:pPr marL="0" marR="0" algn="ctr">
                        <a:spcBef>
                          <a:spcPts val="30"/>
                        </a:spcBef>
                        <a:spcAft>
                          <a:spcPts val="0"/>
                        </a:spcAft>
                      </a:pPr>
                      <a:r>
                        <a:rPr lang="en-US" sz="1800" dirty="0" smtClean="0">
                          <a:effectLst/>
                          <a:latin typeface="Times New Roman"/>
                          <a:ea typeface="Times New Roman"/>
                        </a:rPr>
                        <a:t>The</a:t>
                      </a:r>
                      <a:r>
                        <a:rPr lang="en-US" sz="1800" spc="-65" dirty="0" smtClean="0">
                          <a:effectLst/>
                          <a:latin typeface="Times New Roman"/>
                          <a:ea typeface="Times New Roman"/>
                        </a:rPr>
                        <a:t> </a:t>
                      </a:r>
                      <a:r>
                        <a:rPr lang="en-US" sz="1800" dirty="0" smtClean="0">
                          <a:effectLst/>
                          <a:latin typeface="Times New Roman"/>
                          <a:ea typeface="Times New Roman"/>
                        </a:rPr>
                        <a:t>ammo</a:t>
                      </a:r>
                      <a:r>
                        <a:rPr lang="en-US" sz="1800" spc="-45" dirty="0" smtClean="0">
                          <a:effectLst/>
                          <a:latin typeface="Times New Roman"/>
                          <a:ea typeface="Times New Roman"/>
                        </a:rPr>
                        <a:t> </a:t>
                      </a:r>
                      <a:r>
                        <a:rPr lang="en-US" sz="1800" dirty="0" smtClean="0">
                          <a:effectLst/>
                          <a:latin typeface="Times New Roman"/>
                          <a:ea typeface="Times New Roman"/>
                        </a:rPr>
                        <a:t>counter</a:t>
                      </a:r>
                      <a:r>
                        <a:rPr lang="en-US" sz="1800" spc="-335" dirty="0" smtClean="0">
                          <a:effectLst/>
                          <a:latin typeface="Times New Roman"/>
                          <a:ea typeface="Times New Roman"/>
                        </a:rPr>
                        <a:t> </a:t>
                      </a:r>
                      <a:r>
                        <a:rPr lang="en-US" sz="1800" dirty="0">
                          <a:effectLst/>
                          <a:latin typeface="Times New Roman"/>
                          <a:ea typeface="Times New Roman"/>
                        </a:rPr>
                        <a:t>is</a:t>
                      </a:r>
                      <a:r>
                        <a:rPr lang="en-US" sz="1800" spc="10" dirty="0">
                          <a:effectLst/>
                          <a:latin typeface="Times New Roman"/>
                          <a:ea typeface="Times New Roman"/>
                        </a:rPr>
                        <a:t> </a:t>
                      </a:r>
                      <a:r>
                        <a:rPr lang="en-US" sz="1800" dirty="0">
                          <a:effectLst/>
                          <a:latin typeface="Times New Roman"/>
                          <a:ea typeface="Times New Roman"/>
                        </a:rPr>
                        <a:t>changed.</a:t>
                      </a:r>
                    </a:p>
                  </a:txBody>
                  <a:tcPr marL="0" marR="0" marT="0" marB="0"/>
                </a:tc>
                <a:tc>
                  <a:txBody>
                    <a:bodyPr/>
                    <a:lstStyle/>
                    <a:p>
                      <a:pPr marL="0" marR="0">
                        <a:spcBef>
                          <a:spcPts val="30"/>
                        </a:spcBef>
                        <a:spcAft>
                          <a:spcPts val="0"/>
                        </a:spcAft>
                      </a:pPr>
                      <a:r>
                        <a:rPr lang="en-US" sz="1800" b="1" dirty="0">
                          <a:effectLst/>
                          <a:latin typeface="Times New Roman"/>
                          <a:ea typeface="Times New Roman"/>
                        </a:rPr>
                        <a:t> </a:t>
                      </a:r>
                      <a:endParaRPr lang="en-US" sz="1800" dirty="0">
                        <a:effectLst/>
                        <a:latin typeface="Times New Roman"/>
                        <a:ea typeface="Times New Roman"/>
                      </a:endParaRPr>
                    </a:p>
                    <a:p>
                      <a:pPr marL="137795" marR="135890" algn="ctr">
                        <a:spcBef>
                          <a:spcPts val="0"/>
                        </a:spcBef>
                        <a:spcAft>
                          <a:spcPts val="0"/>
                        </a:spcAft>
                      </a:pPr>
                      <a:r>
                        <a:rPr lang="en-US" sz="1800" dirty="0">
                          <a:effectLst/>
                          <a:latin typeface="Times New Roman"/>
                          <a:ea typeface="Times New Roman"/>
                        </a:rPr>
                        <a:t>PASS</a:t>
                      </a:r>
                    </a:p>
                  </a:txBody>
                  <a:tcPr marL="0" marR="0" marT="0" marB="0"/>
                </a:tc>
              </a:tr>
            </a:tbl>
          </a:graphicData>
        </a:graphic>
      </p:graphicFrame>
    </p:spTree>
    <p:extLst>
      <p:ext uri="{BB962C8B-B14F-4D97-AF65-F5344CB8AC3E}">
        <p14:creationId xmlns:p14="http://schemas.microsoft.com/office/powerpoint/2010/main" val="3789298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6DEEC-5E09-472C-9592-6F1C2A9191E4}"/>
              </a:ext>
            </a:extLst>
          </p:cNvPr>
          <p:cNvSpPr>
            <a:spLocks noGrp="1"/>
          </p:cNvSpPr>
          <p:nvPr>
            <p:ph type="title"/>
          </p:nvPr>
        </p:nvSpPr>
        <p:spPr>
          <a:xfrm>
            <a:off x="508269" y="533400"/>
            <a:ext cx="8229600" cy="648085"/>
          </a:xfrm>
        </p:spPr>
        <p:txBody>
          <a:bodyPr/>
          <a:lstStyle/>
          <a:p>
            <a:r>
              <a:rPr lang="en-IN" sz="3200">
                <a:latin typeface="Times New Roman" panose="02020603050405020304" pitchFamily="18" charset="0"/>
                <a:cs typeface="Times New Roman" panose="02020603050405020304" pitchFamily="18" charset="0"/>
              </a:rPr>
              <a:t>SCREEN SHOTS</a:t>
            </a:r>
            <a:endParaRPr lang="en-IN" sz="3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AF479E11-FCBF-4DB4-AB4C-03004FC69883}"/>
              </a:ext>
            </a:extLst>
          </p:cNvPr>
          <p:cNvSpPr>
            <a:spLocks noGrp="1"/>
          </p:cNvSpPr>
          <p:nvPr>
            <p:ph type="sldNum" sz="quarter" idx="12"/>
          </p:nvPr>
        </p:nvSpPr>
        <p:spPr/>
        <p:txBody>
          <a:bodyPr/>
          <a:lstStyle/>
          <a:p>
            <a:fld id="{35523A16-1D1B-4FE5-8AC7-83C3D45DA81B}" type="slidenum">
              <a:rPr lang="en-US" smtClean="0"/>
              <a:t>21</a:t>
            </a:fld>
            <a:endParaRPr lang="en-US"/>
          </a:p>
        </p:txBody>
      </p:sp>
      <p:pic>
        <p:nvPicPr>
          <p:cNvPr id="2050" name="Picture 2">
            <a:extLst>
              <a:ext uri="{FF2B5EF4-FFF2-40B4-BE49-F238E27FC236}">
                <a16:creationId xmlns:a16="http://schemas.microsoft.com/office/drawing/2014/main" xmlns="" id="{37135DEF-398E-4167-8A20-B1B6CDA56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30" y="1600199"/>
            <a:ext cx="778127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4224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DB51715B-9F6F-4363-9BCA-7EEACC8B2DF4}"/>
              </a:ext>
            </a:extLst>
          </p:cNvPr>
          <p:cNvSpPr>
            <a:spLocks noGrp="1"/>
          </p:cNvSpPr>
          <p:nvPr>
            <p:ph type="sldNum" sz="quarter" idx="12"/>
          </p:nvPr>
        </p:nvSpPr>
        <p:spPr/>
        <p:txBody>
          <a:bodyPr/>
          <a:lstStyle/>
          <a:p>
            <a:fld id="{35523A16-1D1B-4FE5-8AC7-83C3D45DA81B}" type="slidenum">
              <a:rPr lang="en-US" smtClean="0"/>
              <a:t>22</a:t>
            </a:fld>
            <a:endParaRPr lang="en-US"/>
          </a:p>
        </p:txBody>
      </p:sp>
      <p:pic>
        <p:nvPicPr>
          <p:cNvPr id="3077" name="Picture 5">
            <a:extLst>
              <a:ext uri="{FF2B5EF4-FFF2-40B4-BE49-F238E27FC236}">
                <a16:creationId xmlns:a16="http://schemas.microsoft.com/office/drawing/2014/main" xmlns="" id="{F66D57F0-A53C-4C03-837D-0A874DDE4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9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142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D3A6B46-88FA-4C0E-8375-4B3CB9B3F14D}"/>
              </a:ext>
            </a:extLst>
          </p:cNvPr>
          <p:cNvSpPr>
            <a:spLocks noGrp="1"/>
          </p:cNvSpPr>
          <p:nvPr>
            <p:ph type="sldNum" sz="quarter" idx="12"/>
          </p:nvPr>
        </p:nvSpPr>
        <p:spPr/>
        <p:txBody>
          <a:bodyPr/>
          <a:lstStyle/>
          <a:p>
            <a:fld id="{35523A16-1D1B-4FE5-8AC7-83C3D45DA81B}" type="slidenum">
              <a:rPr lang="en-US" smtClean="0"/>
              <a:t>23</a:t>
            </a:fld>
            <a:endParaRPr lang="en-US"/>
          </a:p>
        </p:txBody>
      </p:sp>
      <p:pic>
        <p:nvPicPr>
          <p:cNvPr id="4098" name="Picture 2">
            <a:extLst>
              <a:ext uri="{FF2B5EF4-FFF2-40B4-BE49-F238E27FC236}">
                <a16:creationId xmlns:a16="http://schemas.microsoft.com/office/drawing/2014/main" xmlns="" id="{A24EF7F0-7E83-48E8-8EF4-BA2E3D134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8153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452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8EDA10C-A0A9-4A6A-AFB4-30ABCA9ADF0F}"/>
              </a:ext>
            </a:extLst>
          </p:cNvPr>
          <p:cNvPicPr>
            <a:picLocks noGrp="1" noChangeAspect="1"/>
          </p:cNvPicPr>
          <p:nvPr>
            <p:ph idx="1"/>
          </p:nvPr>
        </p:nvPicPr>
        <p:blipFill>
          <a:blip r:embed="rId2"/>
          <a:stretch>
            <a:fillRect/>
          </a:stretch>
        </p:blipFill>
        <p:spPr>
          <a:xfrm>
            <a:off x="568874" y="762000"/>
            <a:ext cx="8229600" cy="4400316"/>
          </a:xfrm>
        </p:spPr>
      </p:pic>
      <p:sp>
        <p:nvSpPr>
          <p:cNvPr id="6" name="Slide Number Placeholder 5">
            <a:extLst>
              <a:ext uri="{FF2B5EF4-FFF2-40B4-BE49-F238E27FC236}">
                <a16:creationId xmlns:a16="http://schemas.microsoft.com/office/drawing/2014/main" xmlns="" id="{0B6C3A7C-1C62-406B-B137-44981C7439E0}"/>
              </a:ext>
            </a:extLst>
          </p:cNvPr>
          <p:cNvSpPr>
            <a:spLocks noGrp="1"/>
          </p:cNvSpPr>
          <p:nvPr>
            <p:ph type="sldNum" sz="quarter" idx="12"/>
          </p:nvPr>
        </p:nvSpPr>
        <p:spPr/>
        <p:txBody>
          <a:bodyPr/>
          <a:lstStyle/>
          <a:p>
            <a:fld id="{35523A16-1D1B-4FE5-8AC7-83C3D45DA81B}" type="slidenum">
              <a:rPr lang="en-US" smtClean="0"/>
              <a:t>24</a:t>
            </a:fld>
            <a:endParaRPr lang="en-US"/>
          </a:p>
        </p:txBody>
      </p:sp>
    </p:spTree>
    <p:extLst>
      <p:ext uri="{BB962C8B-B14F-4D97-AF65-F5344CB8AC3E}">
        <p14:creationId xmlns:p14="http://schemas.microsoft.com/office/powerpoint/2010/main" val="2833657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968" y="304800"/>
            <a:ext cx="7924800" cy="684213"/>
          </a:xfrm>
        </p:spPr>
        <p:txBody>
          <a:bodyPr/>
          <a:lstStyle/>
          <a:p>
            <a:r>
              <a:rPr lang="en-IN" sz="320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594665" y="1143000"/>
            <a:ext cx="8229600" cy="4525963"/>
          </a:xfrm>
        </p:spPr>
        <p:txBody>
          <a:bodyPr>
            <a:norm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The aim of this project was to create a 3D game which was the First-Person Shooter game with Unity game engine. The most important aspect of our game design is to create more new playabilities. This game is a product of a beginner who favors creating a virtual world with his fundamental knowledge. There might be more possibilities for this game to be enhanced with more developed concepts in the future and there will be more updates to enhance the game play of the game. </a:t>
            </a:r>
            <a:endParaRPr lang="en-IN" sz="2200" dirty="0"/>
          </a:p>
          <a:p>
            <a:endParaRPr lang="en-IN" dirty="0"/>
          </a:p>
        </p:txBody>
      </p:sp>
      <p:sp>
        <p:nvSpPr>
          <p:cNvPr id="4" name="Slide Number Placeholder 3"/>
          <p:cNvSpPr>
            <a:spLocks noGrp="1"/>
          </p:cNvSpPr>
          <p:nvPr>
            <p:ph type="sldNum" sz="quarter" idx="12"/>
          </p:nvPr>
        </p:nvSpPr>
        <p:spPr/>
        <p:txBody>
          <a:bodyPr/>
          <a:lstStyle/>
          <a:p>
            <a:fld id="{35523A16-1D1B-4FE5-8AC7-83C3D45DA81B}" type="slidenum">
              <a:rPr lang="en-US" smtClean="0"/>
              <a:t>25</a:t>
            </a:fld>
            <a:endParaRPr lang="en-US"/>
          </a:p>
        </p:txBody>
      </p:sp>
    </p:spTree>
    <p:extLst>
      <p:ext uri="{BB962C8B-B14F-4D97-AF65-F5344CB8AC3E}">
        <p14:creationId xmlns:p14="http://schemas.microsoft.com/office/powerpoint/2010/main" val="9506123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61" y="152400"/>
            <a:ext cx="8086078" cy="685800"/>
          </a:xfrm>
        </p:spPr>
        <p:txBody>
          <a:bodyPr/>
          <a:lstStyle/>
          <a:p>
            <a:r>
              <a:rPr lang="en-IN" sz="320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304800" y="914401"/>
            <a:ext cx="8534400" cy="5897562"/>
          </a:xfrm>
        </p:spPr>
        <p:txBody>
          <a:bodyPr>
            <a:normAutofit fontScale="62500" lnSpcReduction="20000"/>
          </a:bodyPr>
          <a:lstStyle/>
          <a:p>
            <a:pPr lvl="0"/>
            <a:r>
              <a:rPr lang="en-US" sz="3800" u="sng">
                <a:latin typeface="Times New Roman" panose="02020603050405020304" pitchFamily="18" charset="0"/>
                <a:cs typeface="Times New Roman" panose="02020603050405020304" pitchFamily="18" charset="0"/>
                <a:hlinkClick r:id="rId2"/>
              </a:rPr>
              <a:t>Rapid Skill Capture in a First-Person Shooter | IEEE Journals &amp; Magazine | IEEE Xplore</a:t>
            </a:r>
            <a:endParaRPr lang="en-US" sz="3800" u="sng">
              <a:latin typeface="Times New Roman" panose="02020603050405020304" pitchFamily="18" charset="0"/>
              <a:cs typeface="Times New Roman" panose="02020603050405020304" pitchFamily="18" charset="0"/>
            </a:endParaRPr>
          </a:p>
          <a:p>
            <a:pPr lvl="0"/>
            <a:endParaRPr lang="en-IN" sz="3800">
              <a:latin typeface="Times New Roman" panose="02020603050405020304" pitchFamily="18" charset="0"/>
              <a:cs typeface="Times New Roman" panose="02020603050405020304" pitchFamily="18" charset="0"/>
            </a:endParaRPr>
          </a:p>
          <a:p>
            <a:r>
              <a:rPr lang="en-US" sz="3800" b="1">
                <a:latin typeface="Times New Roman" panose="02020603050405020304" pitchFamily="18" charset="0"/>
                <a:cs typeface="Times New Roman" panose="02020603050405020304" pitchFamily="18" charset="0"/>
              </a:rPr>
              <a:t> </a:t>
            </a:r>
            <a:r>
              <a:rPr lang="en-US" sz="3800" u="sng">
                <a:latin typeface="Times New Roman" panose="02020603050405020304" pitchFamily="18" charset="0"/>
                <a:cs typeface="Times New Roman" panose="02020603050405020304" pitchFamily="18" charset="0"/>
                <a:hlinkClick r:id="rId3"/>
              </a:rPr>
              <a:t>Applying inexpensive AI techniques to computer games | IEEE Journals &amp; Magazine | IEEE Xplore</a:t>
            </a:r>
            <a:endParaRPr lang="en-US" sz="3800" u="sng">
              <a:latin typeface="Times New Roman" panose="02020603050405020304" pitchFamily="18" charset="0"/>
              <a:cs typeface="Times New Roman" panose="02020603050405020304" pitchFamily="18" charset="0"/>
            </a:endParaRPr>
          </a:p>
          <a:p>
            <a:endParaRPr lang="en-IN" sz="3800">
              <a:latin typeface="Times New Roman" panose="02020603050405020304" pitchFamily="18" charset="0"/>
              <a:cs typeface="Times New Roman" panose="02020603050405020304" pitchFamily="18" charset="0"/>
            </a:endParaRPr>
          </a:p>
          <a:p>
            <a:r>
              <a:rPr lang="en-US" sz="3800" b="1">
                <a:latin typeface="Times New Roman" panose="02020603050405020304" pitchFamily="18" charset="0"/>
                <a:cs typeface="Times New Roman" panose="02020603050405020304" pitchFamily="18" charset="0"/>
              </a:rPr>
              <a:t> </a:t>
            </a:r>
            <a:r>
              <a:rPr lang="en-US" sz="3800" u="sng">
                <a:latin typeface="Times New Roman" panose="02020603050405020304" pitchFamily="18" charset="0"/>
                <a:cs typeface="Times New Roman" panose="02020603050405020304" pitchFamily="18" charset="0"/>
                <a:hlinkClick r:id="rId4"/>
              </a:rPr>
              <a:t>Learning to win in a first-person shooter game | SpringerLink</a:t>
            </a:r>
            <a:endParaRPr lang="en-US" sz="3800" u="sng">
              <a:latin typeface="Times New Roman" panose="02020603050405020304" pitchFamily="18" charset="0"/>
              <a:cs typeface="Times New Roman" panose="02020603050405020304" pitchFamily="18" charset="0"/>
            </a:endParaRPr>
          </a:p>
          <a:p>
            <a:endParaRPr lang="en-IN" sz="3800">
              <a:latin typeface="Times New Roman" panose="02020603050405020304" pitchFamily="18" charset="0"/>
              <a:cs typeface="Times New Roman" panose="02020603050405020304" pitchFamily="18" charset="0"/>
            </a:endParaRPr>
          </a:p>
          <a:p>
            <a:r>
              <a:rPr lang="en-US" sz="3800" b="1">
                <a:latin typeface="Times New Roman" panose="02020603050405020304" pitchFamily="18" charset="0"/>
                <a:cs typeface="Times New Roman" panose="02020603050405020304" pitchFamily="18" charset="0"/>
              </a:rPr>
              <a:t> </a:t>
            </a:r>
            <a:r>
              <a:rPr lang="en-US" sz="3800" u="sng">
                <a:latin typeface="Times New Roman" panose="02020603050405020304" pitchFamily="18" charset="0"/>
                <a:cs typeface="Times New Roman" panose="02020603050405020304" pitchFamily="18" charset="0"/>
                <a:hlinkClick r:id="rId5"/>
              </a:rPr>
              <a:t>Using Games to Study Law of Motions in Mind | IEEE Journals &amp; Magazine | IEEE Xplore</a:t>
            </a:r>
            <a:endParaRPr lang="en-US" sz="3800" u="sng">
              <a:latin typeface="Times New Roman" panose="02020603050405020304" pitchFamily="18" charset="0"/>
              <a:cs typeface="Times New Roman" panose="02020603050405020304" pitchFamily="18" charset="0"/>
            </a:endParaRPr>
          </a:p>
          <a:p>
            <a:endParaRPr lang="en-IN" sz="3800">
              <a:latin typeface="Times New Roman" panose="02020603050405020304" pitchFamily="18" charset="0"/>
              <a:cs typeface="Times New Roman" panose="02020603050405020304" pitchFamily="18" charset="0"/>
            </a:endParaRPr>
          </a:p>
          <a:p>
            <a:r>
              <a:rPr lang="en-US" sz="3800" b="1">
                <a:latin typeface="Times New Roman" panose="02020603050405020304" pitchFamily="18" charset="0"/>
                <a:cs typeface="Times New Roman" panose="02020603050405020304" pitchFamily="18" charset="0"/>
              </a:rPr>
              <a:t> </a:t>
            </a:r>
            <a:r>
              <a:rPr lang="en-US" sz="3800" u="sng">
                <a:latin typeface="Times New Roman" panose="02020603050405020304" pitchFamily="18" charset="0"/>
                <a:cs typeface="Times New Roman" panose="02020603050405020304" pitchFamily="18" charset="0"/>
                <a:hlinkClick r:id="rId6"/>
              </a:rPr>
              <a:t>Challenges and Opportunities in Game Artificial Intelligence Education Using Angry Birds | IEEE Journals &amp; Magazine | IEEE Xplore</a:t>
            </a:r>
            <a:endParaRPr lang="en-US" sz="3800" u="sng">
              <a:latin typeface="Times New Roman" panose="02020603050405020304" pitchFamily="18" charset="0"/>
              <a:cs typeface="Times New Roman" panose="02020603050405020304" pitchFamily="18" charset="0"/>
            </a:endParaRPr>
          </a:p>
          <a:p>
            <a:endParaRPr lang="en-IN" sz="3800">
              <a:latin typeface="Times New Roman" panose="02020603050405020304" pitchFamily="18" charset="0"/>
              <a:cs typeface="Times New Roman" panose="02020603050405020304" pitchFamily="18" charset="0"/>
            </a:endParaRPr>
          </a:p>
          <a:p>
            <a:pPr marL="0" indent="0">
              <a:buNone/>
            </a:pPr>
            <a:r>
              <a:rPr lang="en-US" sz="3800" b="1">
                <a:latin typeface="Times New Roman" panose="02020603050405020304" pitchFamily="18" charset="0"/>
                <a:cs typeface="Times New Roman" panose="02020603050405020304" pitchFamily="18" charset="0"/>
              </a:rPr>
              <a:t> </a:t>
            </a:r>
            <a:endParaRPr lang="en-IN" sz="3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5523A16-1D1B-4FE5-8AC7-83C3D45DA81B}" type="slidenum">
              <a:rPr lang="en-US" smtClean="0"/>
              <a:t>26</a:t>
            </a:fld>
            <a:endParaRPr lang="en-US"/>
          </a:p>
        </p:txBody>
      </p:sp>
    </p:spTree>
    <p:extLst>
      <p:ext uri="{BB962C8B-B14F-4D97-AF65-F5344CB8AC3E}">
        <p14:creationId xmlns:p14="http://schemas.microsoft.com/office/powerpoint/2010/main" val="1465579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899149"/>
          </a:xfrm>
        </p:spPr>
        <p:txBody>
          <a:bodyPr/>
          <a:lstStyle/>
          <a:p>
            <a:r>
              <a:rPr lang="en-US" u="sng">
                <a:latin typeface="Times New Roman" panose="02020603050405020304" pitchFamily="18" charset="0"/>
                <a:cs typeface="Times New Roman" panose="02020603050405020304" pitchFamily="18" charset="0"/>
                <a:hlinkClick r:id="rId3"/>
              </a:rPr>
              <a:t>Lag Compensation for First-Person Shooter Games in Cloud Gaming | SpringerLink</a:t>
            </a:r>
            <a:endParaRPr lang="en-US" u="sng">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r>
              <a:rPr lang="en-US" u="sng">
                <a:latin typeface="Times New Roman" panose="02020603050405020304" pitchFamily="18" charset="0"/>
                <a:cs typeface="Times New Roman" panose="02020603050405020304" pitchFamily="18" charset="0"/>
                <a:hlinkClick r:id="rId4"/>
              </a:rPr>
              <a:t>Adaptive Shooting for Bots in First Person Shooter Games Using Reinforcement Learning | IEEE Journals &amp; Magazine | IEEE Xplore</a:t>
            </a:r>
            <a:endParaRPr lang="en-US" u="sng">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r>
              <a:rPr lang="en-US" u="sng">
                <a:latin typeface="Times New Roman" panose="02020603050405020304" pitchFamily="18" charset="0"/>
                <a:cs typeface="Times New Roman" panose="02020603050405020304" pitchFamily="18" charset="0"/>
                <a:hlinkClick r:id="rId5"/>
              </a:rPr>
              <a:t>An implementation of affective adaptation in survival horror games | IEEE Conference Publication | IEEE Xplore</a:t>
            </a:r>
            <a:endParaRPr lang="en-US" u="sng">
              <a:latin typeface="Times New Roman" panose="02020603050405020304" pitchFamily="18" charset="0"/>
              <a:cs typeface="Times New Roman" panose="02020603050405020304" pitchFamily="18" charset="0"/>
            </a:endParaRPr>
          </a:p>
          <a:p>
            <a:endParaRPr lang="en-US" u="sng">
              <a:latin typeface="Times New Roman" panose="02020603050405020304" pitchFamily="18" charset="0"/>
              <a:cs typeface="Times New Roman" panose="02020603050405020304" pitchFamily="18" charset="0"/>
            </a:endParaRPr>
          </a:p>
          <a:p>
            <a:r>
              <a:rPr lang="en-US" u="sng">
                <a:latin typeface="Times New Roman" panose="02020603050405020304" pitchFamily="18" charset="0"/>
                <a:cs typeface="Times New Roman" panose="02020603050405020304" pitchFamily="18" charset="0"/>
                <a:hlinkClick r:id="rId6"/>
              </a:rPr>
              <a:t>Optimizing Player and Viewer Amusement in Suspense Video Games | IEEE Journals &amp; Magazine | IEEE Xplore </a:t>
            </a:r>
            <a:r>
              <a:rPr lang="en-US" sz="1800" b="1">
                <a:latin typeface="Times New Roman" panose="02020603050405020304" pitchFamily="18" charset="0"/>
                <a:cs typeface="Times New Roman" panose="02020603050405020304" pitchFamily="18" charset="0"/>
              </a:rPr>
              <a:t> </a:t>
            </a:r>
            <a:endParaRPr lang="en-IN" sz="1800">
              <a:latin typeface="Times New Roman" panose="02020603050405020304" pitchFamily="18" charset="0"/>
              <a:cs typeface="Times New Roman" panose="02020603050405020304" pitchFamily="18" charset="0"/>
            </a:endParaRPr>
          </a:p>
          <a:p>
            <a:pPr marL="0" indent="0">
              <a:buNone/>
            </a:pPr>
            <a:endParaRPr lang="en-IN"/>
          </a:p>
          <a:p>
            <a:endParaRPr lang="en-IN"/>
          </a:p>
        </p:txBody>
      </p:sp>
      <p:sp>
        <p:nvSpPr>
          <p:cNvPr id="4" name="Slide Number Placeholder 3"/>
          <p:cNvSpPr>
            <a:spLocks noGrp="1"/>
          </p:cNvSpPr>
          <p:nvPr>
            <p:ph type="sldNum" sz="quarter" idx="12"/>
          </p:nvPr>
        </p:nvSpPr>
        <p:spPr/>
        <p:txBody>
          <a:bodyPr/>
          <a:lstStyle/>
          <a:p>
            <a:fld id="{35523A16-1D1B-4FE5-8AC7-83C3D45DA81B}" type="slidenum">
              <a:rPr lang="en-US" smtClean="0"/>
              <a:t>27</a:t>
            </a:fld>
            <a:endParaRPr lang="en-US"/>
          </a:p>
        </p:txBody>
      </p:sp>
    </p:spTree>
    <p:extLst>
      <p:ext uri="{BB962C8B-B14F-4D97-AF65-F5344CB8AC3E}">
        <p14:creationId xmlns:p14="http://schemas.microsoft.com/office/powerpoint/2010/main" val="166289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51B26-B963-490E-9C3B-97F906EE7D6F}"/>
              </a:ext>
            </a:extLst>
          </p:cNvPr>
          <p:cNvSpPr>
            <a:spLocks noGrp="1"/>
          </p:cNvSpPr>
          <p:nvPr>
            <p:ph type="title"/>
          </p:nvPr>
        </p:nvSpPr>
        <p:spPr>
          <a:xfrm>
            <a:off x="594665" y="81109"/>
            <a:ext cx="8229600" cy="609600"/>
          </a:xfrm>
        </p:spPr>
        <p:txBody>
          <a:bodyPr/>
          <a:lstStyle/>
          <a:p>
            <a:r>
              <a:rPr lang="en-IN" sz="3200" dirty="0">
                <a:latin typeface="Times New Roman" panose="02020603050405020304" pitchFamily="18" charset="0"/>
                <a:cs typeface="Times New Roman" panose="02020603050405020304" pitchFamily="18" charset="0"/>
              </a:rPr>
              <a:t>LITERATURE SURVEY</a:t>
            </a:r>
          </a:p>
        </p:txBody>
      </p:sp>
      <p:graphicFrame>
        <p:nvGraphicFramePr>
          <p:cNvPr id="7" name="Table 7">
            <a:extLst>
              <a:ext uri="{FF2B5EF4-FFF2-40B4-BE49-F238E27FC236}">
                <a16:creationId xmlns:a16="http://schemas.microsoft.com/office/drawing/2014/main" xmlns="" id="{BEA8EA1C-04CC-4465-AD46-06F53B6F1FA3}"/>
              </a:ext>
            </a:extLst>
          </p:cNvPr>
          <p:cNvGraphicFramePr>
            <a:graphicFrameLocks noGrp="1"/>
          </p:cNvGraphicFramePr>
          <p:nvPr>
            <p:ph idx="1"/>
            <p:extLst>
              <p:ext uri="{D42A27DB-BD31-4B8C-83A1-F6EECF244321}">
                <p14:modId xmlns:p14="http://schemas.microsoft.com/office/powerpoint/2010/main" val="837319957"/>
              </p:ext>
            </p:extLst>
          </p:nvPr>
        </p:nvGraphicFramePr>
        <p:xfrm>
          <a:off x="457200" y="803128"/>
          <a:ext cx="8229600" cy="5735784"/>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642695348"/>
                    </a:ext>
                  </a:extLst>
                </a:gridCol>
                <a:gridCol w="7239000">
                  <a:extLst>
                    <a:ext uri="{9D8B030D-6E8A-4147-A177-3AD203B41FA5}">
                      <a16:colId xmlns:a16="http://schemas.microsoft.com/office/drawing/2014/main" xmlns="" val="2888923544"/>
                    </a:ext>
                  </a:extLst>
                </a:gridCol>
              </a:tblGrid>
              <a:tr h="389793">
                <a:tc>
                  <a:txBody>
                    <a:bodyPr/>
                    <a:lstStyle/>
                    <a:p>
                      <a:pPr algn="ctr"/>
                      <a:r>
                        <a:rPr lang="en-IN" sz="2000" dirty="0">
                          <a:latin typeface="Times New Roman" panose="02020603050405020304" pitchFamily="18" charset="0"/>
                          <a:cs typeface="Times New Roman" panose="02020603050405020304" pitchFamily="18" charset="0"/>
                        </a:rPr>
                        <a:t>S.NO</a:t>
                      </a:r>
                    </a:p>
                  </a:txBody>
                  <a:tcPr marT="41564" marB="41564"/>
                </a:tc>
                <a:tc>
                  <a:txBody>
                    <a:bodyPr/>
                    <a:lstStyle/>
                    <a:p>
                      <a:pPr algn="ctr"/>
                      <a:r>
                        <a:rPr lang="en-IN" sz="2000" dirty="0">
                          <a:latin typeface="Times New Roman" panose="02020603050405020304" pitchFamily="18" charset="0"/>
                          <a:cs typeface="Times New Roman" panose="02020603050405020304" pitchFamily="18" charset="0"/>
                        </a:rPr>
                        <a:t>DESCRIPTION</a:t>
                      </a:r>
                    </a:p>
                  </a:txBody>
                  <a:tcPr marT="41564" marB="41564"/>
                </a:tc>
                <a:extLst>
                  <a:ext uri="{0D108BD9-81ED-4DB2-BD59-A6C34878D82A}">
                    <a16:rowId xmlns:a16="http://schemas.microsoft.com/office/drawing/2014/main" xmlns="" val="3709150117"/>
                  </a:ext>
                </a:extLst>
              </a:tr>
              <a:tr h="1134207">
                <a:tc>
                  <a:txBody>
                    <a:bodyPr/>
                    <a:lstStyle/>
                    <a:p>
                      <a:pPr algn="ctr"/>
                      <a:endParaRPr lang="en-IN" sz="2000" dirty="0">
                        <a:latin typeface="Times New Roman" panose="02020603050405020304" pitchFamily="18" charset="0"/>
                        <a:cs typeface="Times New Roman" panose="02020603050405020304" pitchFamily="18" charset="0"/>
                      </a:endParaRPr>
                    </a:p>
                    <a:p>
                      <a:pPr algn="ctr"/>
                      <a:r>
                        <a:rPr lang="en-IN" sz="200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txBody>
                  <a:tcPr marT="41564" marB="41564"/>
                </a:tc>
                <a:tc>
                  <a:txBody>
                    <a:bodyPr/>
                    <a:lstStyle/>
                    <a:p>
                      <a:pPr algn="l"/>
                      <a:r>
                        <a:rPr lang="en-US" sz="2000" b="1" kern="1200">
                          <a:solidFill>
                            <a:schemeClr val="tx1"/>
                          </a:solidFill>
                          <a:effectLst/>
                          <a:latin typeface="Times New Roman" panose="02020603050405020304" pitchFamily="18" charset="0"/>
                          <a:ea typeface="+mn-ea"/>
                          <a:cs typeface="Times New Roman" panose="02020603050405020304" pitchFamily="18" charset="0"/>
                        </a:rPr>
                        <a:t>TITLE </a:t>
                      </a:r>
                      <a:r>
                        <a:rPr lang="en-US" sz="2000" b="1" kern="1200" dirty="0">
                          <a:solidFill>
                            <a:schemeClr val="tx1"/>
                          </a:solidFill>
                          <a:effectLst/>
                          <a:latin typeface="Times New Roman" panose="02020603050405020304" pitchFamily="18" charset="0"/>
                          <a:ea typeface="+mn-ea"/>
                          <a:cs typeface="Times New Roman" panose="02020603050405020304" pitchFamily="18" charset="0"/>
                        </a:rPr>
                        <a:t>NAME:</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Rapid Skill Capture in a First-Person Shooter. </a:t>
                      </a:r>
                      <a:endParaRPr lang="en-IN" sz="2000" b="1" kern="1200" dirty="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2000" b="1" kern="1200" dirty="0">
                          <a:solidFill>
                            <a:schemeClr val="tx1"/>
                          </a:solidFill>
                          <a:effectLst/>
                          <a:latin typeface="Times New Roman" panose="02020603050405020304" pitchFamily="18" charset="0"/>
                          <a:ea typeface="+mn-ea"/>
                          <a:cs typeface="Times New Roman" panose="02020603050405020304" pitchFamily="18" charset="0"/>
                        </a:rPr>
                        <a:t>AUTHOR NAME: </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David Buckley, </a:t>
                      </a: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Chen, </a:t>
                      </a: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Joshwa</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Knowles.</a:t>
                      </a:r>
                      <a:endParaRPr lang="en-IN" sz="20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2000" b="1" kern="1200" dirty="0">
                          <a:solidFill>
                            <a:schemeClr val="tx1"/>
                          </a:solidFill>
                          <a:effectLst/>
                          <a:latin typeface="Times New Roman" panose="02020603050405020304" pitchFamily="18" charset="0"/>
                          <a:ea typeface="+mn-ea"/>
                          <a:cs typeface="Times New Roman" panose="02020603050405020304" pitchFamily="18" charset="0"/>
                        </a:rPr>
                        <a:t>YEAR</a:t>
                      </a:r>
                      <a:r>
                        <a:rPr lang="en-US" sz="2000" b="1" kern="1200">
                          <a:solidFill>
                            <a:schemeClr val="tx1"/>
                          </a:solidFill>
                          <a:effectLst/>
                          <a:latin typeface="Times New Roman" panose="02020603050405020304" pitchFamily="18" charset="0"/>
                          <a:ea typeface="+mn-ea"/>
                          <a:cs typeface="Times New Roman" panose="02020603050405020304" pitchFamily="18" charset="0"/>
                        </a:rPr>
                        <a:t>: </a:t>
                      </a:r>
                      <a:r>
                        <a:rPr lang="en-US" sz="2000" b="0" kern="1200">
                          <a:solidFill>
                            <a:schemeClr val="tx1"/>
                          </a:solidFill>
                          <a:effectLst/>
                          <a:latin typeface="Times New Roman" panose="02020603050405020304" pitchFamily="18" charset="0"/>
                          <a:ea typeface="+mn-ea"/>
                          <a:cs typeface="Times New Roman" panose="02020603050405020304" pitchFamily="18" charset="0"/>
                        </a:rPr>
                        <a:t>2017</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T="41564" marB="41564"/>
                </a:tc>
                <a:extLst>
                  <a:ext uri="{0D108BD9-81ED-4DB2-BD59-A6C34878D82A}">
                    <a16:rowId xmlns:a16="http://schemas.microsoft.com/office/drawing/2014/main" xmlns="" val="317255191"/>
                  </a:ext>
                </a:extLst>
              </a:tr>
              <a:tr h="1066529">
                <a:tc>
                  <a:txBody>
                    <a:bodyPr/>
                    <a:lstStyle/>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2</a:t>
                      </a:r>
                    </a:p>
                  </a:txBody>
                  <a:tcPr marT="41564" marB="41564"/>
                </a:tc>
                <a:tc>
                  <a:txBody>
                    <a:bodyPr/>
                    <a:lstStyle/>
                    <a:p>
                      <a:pPr algn="just"/>
                      <a:r>
                        <a:rPr lang="en-US" sz="2000" b="1" kern="1200" dirty="0">
                          <a:solidFill>
                            <a:schemeClr val="dk1"/>
                          </a:solidFill>
                          <a:effectLst/>
                          <a:latin typeface="Times New Roman" panose="02020603050405020304" pitchFamily="18" charset="0"/>
                          <a:ea typeface="+mn-ea"/>
                          <a:cs typeface="Times New Roman" panose="02020603050405020304" pitchFamily="18" charset="0"/>
                        </a:rPr>
                        <a:t>TITLE NAME:</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Applying inexpensive AI techniques to computer games</a:t>
                      </a:r>
                      <a:endParaRPr lang="en-IN" sz="2000" b="1"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2000" b="1" kern="1200" dirty="0">
                          <a:solidFill>
                            <a:schemeClr val="dk1"/>
                          </a:solidFill>
                          <a:effectLst/>
                          <a:latin typeface="Times New Roman" panose="02020603050405020304" pitchFamily="18" charset="0"/>
                          <a:ea typeface="+mn-ea"/>
                          <a:cs typeface="Times New Roman" panose="02020603050405020304" pitchFamily="18" charset="0"/>
                        </a:rPr>
                        <a:t>AUTHOR NAME: </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A. Khoo, R.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Zubek</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2000" b="1" kern="1200" dirty="0">
                          <a:solidFill>
                            <a:schemeClr val="dk1"/>
                          </a:solidFill>
                          <a:effectLst/>
                          <a:latin typeface="Times New Roman" panose="02020603050405020304" pitchFamily="18" charset="0"/>
                          <a:ea typeface="+mn-ea"/>
                          <a:cs typeface="Times New Roman" panose="02020603050405020304" pitchFamily="18" charset="0"/>
                        </a:rPr>
                        <a:t>YEAR: </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2002</a:t>
                      </a:r>
                    </a:p>
                  </a:txBody>
                  <a:tcPr marT="41564" marB="41564"/>
                </a:tc>
                <a:extLst>
                  <a:ext uri="{0D108BD9-81ED-4DB2-BD59-A6C34878D82A}">
                    <a16:rowId xmlns:a16="http://schemas.microsoft.com/office/drawing/2014/main" xmlns="" val="1498706546"/>
                  </a:ext>
                </a:extLst>
              </a:tr>
              <a:tr h="375396">
                <a:tc>
                  <a:txBody>
                    <a:bodyPr/>
                    <a:lstStyle/>
                    <a:p>
                      <a:pPr algn="ctr"/>
                      <a:endParaRPr lang="en-IN" sz="2000" dirty="0">
                        <a:latin typeface="Times New Roman" panose="02020603050405020304" pitchFamily="18" charset="0"/>
                        <a:cs typeface="Times New Roman" panose="02020603050405020304" pitchFamily="18" charset="0"/>
                      </a:endParaRPr>
                    </a:p>
                    <a:p>
                      <a:pPr algn="ctr"/>
                      <a:r>
                        <a:rPr lang="en-IN" sz="200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marT="41564" marB="41564"/>
                </a:tc>
                <a:tc>
                  <a:txBody>
                    <a:bodyPr/>
                    <a:lstStyle/>
                    <a:p>
                      <a:pPr algn="just"/>
                      <a:r>
                        <a:rPr lang="en-US" sz="2000" b="1" kern="1200">
                          <a:solidFill>
                            <a:schemeClr val="dk1"/>
                          </a:solidFill>
                          <a:effectLst/>
                          <a:latin typeface="Times New Roman" panose="02020603050405020304" pitchFamily="18" charset="0"/>
                          <a:ea typeface="+mn-ea"/>
                          <a:cs typeface="Times New Roman" panose="02020603050405020304" pitchFamily="18" charset="0"/>
                        </a:rPr>
                        <a:t>TITLE </a:t>
                      </a:r>
                      <a:r>
                        <a:rPr lang="en-US" sz="2000" b="1" kern="1200" dirty="0">
                          <a:solidFill>
                            <a:schemeClr val="dk1"/>
                          </a:solidFill>
                          <a:effectLst/>
                          <a:latin typeface="Times New Roman" panose="02020603050405020304" pitchFamily="18" charset="0"/>
                          <a:ea typeface="+mn-ea"/>
                          <a:cs typeface="Times New Roman" panose="02020603050405020304" pitchFamily="18" charset="0"/>
                        </a:rPr>
                        <a:t>NAME: </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Learning to win in a first-person shooter game.</a:t>
                      </a:r>
                      <a:endParaRPr lang="en-IN" sz="2000" b="1"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2000" b="1" kern="1200" dirty="0">
                          <a:solidFill>
                            <a:schemeClr val="dk1"/>
                          </a:solidFill>
                          <a:effectLst/>
                          <a:latin typeface="Times New Roman" panose="02020603050405020304" pitchFamily="18" charset="0"/>
                          <a:ea typeface="+mn-ea"/>
                          <a:cs typeface="Times New Roman" panose="02020603050405020304" pitchFamily="18" charset="0"/>
                        </a:rPr>
                        <a:t>AUTHOR NAME:</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b="0" kern="1200" dirty="0" err="1">
                          <a:solidFill>
                            <a:schemeClr val="dk1"/>
                          </a:solidFill>
                          <a:effectLst/>
                          <a:latin typeface="Times New Roman" panose="02020603050405020304" pitchFamily="18" charset="0"/>
                          <a:ea typeface="+mn-ea"/>
                          <a:cs typeface="Times New Roman" panose="02020603050405020304" pitchFamily="18" charset="0"/>
                        </a:rPr>
                        <a:t>Chishyan</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b="0" kern="1200" dirty="0" err="1">
                          <a:solidFill>
                            <a:schemeClr val="dk1"/>
                          </a:solidFill>
                          <a:effectLst/>
                          <a:latin typeface="Times New Roman" panose="02020603050405020304" pitchFamily="18" charset="0"/>
                          <a:ea typeface="+mn-ea"/>
                          <a:cs typeface="Times New Roman" panose="02020603050405020304" pitchFamily="18" charset="0"/>
                        </a:rPr>
                        <a:t>Liaw</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Wei-Hua Andrew Wang, Chung-Chi &amp;</a:t>
                      </a:r>
                      <a:r>
                        <a:rPr lang="en-IN" sz="2000" b="1"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Yu-   Liang Hsu.</a:t>
                      </a:r>
                    </a:p>
                    <a:p>
                      <a:pPr algn="just"/>
                      <a:r>
                        <a:rPr lang="en-US" sz="2000" b="1" kern="1200" dirty="0">
                          <a:solidFill>
                            <a:schemeClr val="dk1"/>
                          </a:solidFill>
                          <a:effectLst/>
                          <a:latin typeface="Times New Roman" panose="02020603050405020304" pitchFamily="18" charset="0"/>
                          <a:ea typeface="+mn-ea"/>
                          <a:cs typeface="Times New Roman" panose="02020603050405020304" pitchFamily="18" charset="0"/>
                        </a:rPr>
                        <a:t>YEAR</a:t>
                      </a:r>
                      <a:r>
                        <a:rPr lang="en-US" sz="2000" b="1" kern="1200">
                          <a:solidFill>
                            <a:schemeClr val="dk1"/>
                          </a:solidFill>
                          <a:effectLst/>
                          <a:latin typeface="Times New Roman" panose="02020603050405020304" pitchFamily="18" charset="0"/>
                          <a:ea typeface="+mn-ea"/>
                          <a:cs typeface="Times New Roman" panose="02020603050405020304" pitchFamily="18" charset="0"/>
                        </a:rPr>
                        <a:t>: </a:t>
                      </a:r>
                      <a:r>
                        <a:rPr lang="en-US" sz="2000" kern="1200">
                          <a:solidFill>
                            <a:schemeClr val="dk1"/>
                          </a:solidFill>
                          <a:effectLst/>
                          <a:latin typeface="Times New Roman" panose="02020603050405020304" pitchFamily="18" charset="0"/>
                          <a:ea typeface="+mn-ea"/>
                          <a:cs typeface="Times New Roman" panose="02020603050405020304" pitchFamily="18" charset="0"/>
                        </a:rPr>
                        <a:t>2013</a:t>
                      </a:r>
                    </a:p>
                  </a:txBody>
                  <a:tcPr marT="41564" marB="41564"/>
                </a:tc>
                <a:extLst>
                  <a:ext uri="{0D108BD9-81ED-4DB2-BD59-A6C34878D82A}">
                    <a16:rowId xmlns:a16="http://schemas.microsoft.com/office/drawing/2014/main" xmlns="" val="2474299701"/>
                  </a:ext>
                </a:extLst>
              </a:tr>
              <a:tr h="648602">
                <a:tc>
                  <a:txBody>
                    <a:bodyPr/>
                    <a:lstStyle/>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4</a:t>
                      </a:r>
                    </a:p>
                  </a:txBody>
                  <a:tcPr marT="41564" marB="41564"/>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a:solidFill>
                            <a:schemeClr val="dk1"/>
                          </a:solidFill>
                          <a:effectLst/>
                          <a:latin typeface="Times New Roman" panose="02020603050405020304" pitchFamily="18" charset="0"/>
                          <a:ea typeface="+mn-ea"/>
                          <a:cs typeface="Times New Roman" panose="02020603050405020304" pitchFamily="18" charset="0"/>
                        </a:rPr>
                        <a:t>TITLE </a:t>
                      </a:r>
                      <a:r>
                        <a:rPr lang="en-US" sz="2000" b="1" kern="1200" dirty="0">
                          <a:solidFill>
                            <a:schemeClr val="dk1"/>
                          </a:solidFill>
                          <a:effectLst/>
                          <a:latin typeface="Times New Roman" panose="02020603050405020304" pitchFamily="18" charset="0"/>
                          <a:ea typeface="+mn-ea"/>
                          <a:cs typeface="Times New Roman" panose="02020603050405020304" pitchFamily="18" charset="0"/>
                        </a:rPr>
                        <a:t>NAME: </a:t>
                      </a:r>
                      <a:r>
                        <a:rPr lang="en-US" sz="2000" b="0" kern="1200" dirty="0">
                          <a:solidFill>
                            <a:schemeClr val="dk1"/>
                          </a:solidFill>
                          <a:effectLst/>
                          <a:latin typeface="+mn-lt"/>
                          <a:ea typeface="+mn-ea"/>
                          <a:cs typeface="+mn-cs"/>
                        </a:rPr>
                        <a:t>Using Games to Study Law of Motions in Mind</a:t>
                      </a:r>
                      <a:endParaRPr lang="en-IN" sz="2000" b="1"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a:solidFill>
                            <a:schemeClr val="dk1"/>
                          </a:solidFill>
                          <a:effectLst/>
                          <a:latin typeface="Times New Roman" panose="02020603050405020304" pitchFamily="18" charset="0"/>
                          <a:ea typeface="+mn-ea"/>
                          <a:cs typeface="Times New Roman" panose="02020603050405020304" pitchFamily="18" charset="0"/>
                        </a:rPr>
                        <a:t>AUTHOR </a:t>
                      </a:r>
                      <a:r>
                        <a:rPr lang="en-US" sz="2000" b="1" kern="1200" dirty="0">
                          <a:solidFill>
                            <a:schemeClr val="dk1"/>
                          </a:solidFill>
                          <a:effectLst/>
                          <a:latin typeface="Times New Roman" panose="02020603050405020304" pitchFamily="18" charset="0"/>
                          <a:ea typeface="+mn-ea"/>
                          <a:cs typeface="Times New Roman" panose="02020603050405020304" pitchFamily="18" charset="0"/>
                        </a:rPr>
                        <a:t>NAME: </a:t>
                      </a:r>
                      <a:r>
                        <a:rPr lang="en-US" sz="2000" kern="1200" dirty="0">
                          <a:solidFill>
                            <a:schemeClr val="dk1"/>
                          </a:solidFill>
                          <a:effectLst/>
                          <a:latin typeface="+mn-lt"/>
                          <a:ea typeface="+mn-ea"/>
                          <a:cs typeface="+mn-cs"/>
                        </a:rPr>
                        <a:t>Hiroyuki </a:t>
                      </a:r>
                      <a:r>
                        <a:rPr lang="en-US" sz="2000" kern="1200" dirty="0" err="1">
                          <a:solidFill>
                            <a:schemeClr val="dk1"/>
                          </a:solidFill>
                          <a:effectLst/>
                          <a:latin typeface="+mn-lt"/>
                          <a:ea typeface="+mn-ea"/>
                          <a:cs typeface="+mn-cs"/>
                        </a:rPr>
                        <a:t>lida</a:t>
                      </a:r>
                      <a:r>
                        <a:rPr lang="en-US" sz="2000" kern="1200" dirty="0">
                          <a:solidFill>
                            <a:schemeClr val="dk1"/>
                          </a:solidFill>
                          <a:effectLst/>
                          <a:latin typeface="+mn-lt"/>
                          <a:ea typeface="+mn-ea"/>
                          <a:cs typeface="+mn-cs"/>
                        </a:rPr>
                        <a:t>, </a:t>
                      </a:r>
                      <a:r>
                        <a:rPr lang="en-US" sz="2000" kern="1200" dirty="0" err="1">
                          <a:solidFill>
                            <a:schemeClr val="dk1"/>
                          </a:solidFill>
                          <a:effectLst/>
                          <a:latin typeface="+mn-lt"/>
                          <a:ea typeface="+mn-ea"/>
                          <a:cs typeface="+mn-cs"/>
                        </a:rPr>
                        <a:t>Mohd</a:t>
                      </a:r>
                      <a:r>
                        <a:rPr lang="en-US" sz="2000" kern="1200" dirty="0">
                          <a:solidFill>
                            <a:schemeClr val="dk1"/>
                          </a:solidFill>
                          <a:effectLst/>
                          <a:latin typeface="+mn-lt"/>
                          <a:ea typeface="+mn-ea"/>
                          <a:cs typeface="+mn-cs"/>
                        </a:rPr>
                        <a:t> Nor Akmal Khalid.</a:t>
                      </a:r>
                    </a:p>
                    <a:p>
                      <a:pPr algn="just"/>
                      <a:r>
                        <a:rPr lang="en-US" sz="2000" b="1" kern="1200">
                          <a:solidFill>
                            <a:schemeClr val="dk1"/>
                          </a:solidFill>
                          <a:effectLst/>
                          <a:latin typeface="Times New Roman" panose="02020603050405020304" pitchFamily="18" charset="0"/>
                          <a:ea typeface="+mn-ea"/>
                          <a:cs typeface="Times New Roman" panose="02020603050405020304" pitchFamily="18" charset="0"/>
                        </a:rPr>
                        <a:t>YEAR: </a:t>
                      </a:r>
                      <a:r>
                        <a:rPr lang="en-US" sz="2000" kern="1200">
                          <a:solidFill>
                            <a:schemeClr val="dk1"/>
                          </a:solidFill>
                          <a:effectLst/>
                          <a:latin typeface="Times New Roman" panose="02020603050405020304" pitchFamily="18" charset="0"/>
                          <a:ea typeface="+mn-ea"/>
                          <a:cs typeface="Times New Roman" panose="02020603050405020304" pitchFamily="18" charset="0"/>
                        </a:rPr>
                        <a:t>2020</a:t>
                      </a:r>
                    </a:p>
                    <a:p>
                      <a:pPr algn="just"/>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marT="41564" marB="41564"/>
                </a:tc>
                <a:extLst>
                  <a:ext uri="{0D108BD9-81ED-4DB2-BD59-A6C34878D82A}">
                    <a16:rowId xmlns:a16="http://schemas.microsoft.com/office/drawing/2014/main" xmlns="" val="3362572826"/>
                  </a:ext>
                </a:extLst>
              </a:tr>
            </a:tbl>
          </a:graphicData>
        </a:graphic>
      </p:graphicFrame>
      <p:sp>
        <p:nvSpPr>
          <p:cNvPr id="4" name="Slide Number Placeholder 3">
            <a:extLst>
              <a:ext uri="{FF2B5EF4-FFF2-40B4-BE49-F238E27FC236}">
                <a16:creationId xmlns:a16="http://schemas.microsoft.com/office/drawing/2014/main" xmlns="" id="{907A8544-6200-4BEF-80C7-DF8D4834F28B}"/>
              </a:ext>
            </a:extLst>
          </p:cNvPr>
          <p:cNvSpPr>
            <a:spLocks noGrp="1"/>
          </p:cNvSpPr>
          <p:nvPr>
            <p:ph type="sldNum" sz="quarter" idx="12"/>
          </p:nvPr>
        </p:nvSpPr>
        <p:spPr/>
        <p:txBody>
          <a:bodyPr/>
          <a:lstStyle/>
          <a:p>
            <a:fld id="{35523A16-1D1B-4FE5-8AC7-83C3D45DA81B}" type="slidenum">
              <a:rPr lang="en-US" smtClean="0"/>
              <a:t>3</a:t>
            </a:fld>
            <a:endParaRPr lang="en-US"/>
          </a:p>
        </p:txBody>
      </p:sp>
    </p:spTree>
    <p:extLst>
      <p:ext uri="{BB962C8B-B14F-4D97-AF65-F5344CB8AC3E}">
        <p14:creationId xmlns:p14="http://schemas.microsoft.com/office/powerpoint/2010/main" val="268153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xmlns="" id="{98CD4CDC-EB56-4D80-BC8F-4C3C39E2006E}"/>
              </a:ext>
            </a:extLst>
          </p:cNvPr>
          <p:cNvGraphicFramePr>
            <a:graphicFrameLocks noGrp="1"/>
          </p:cNvGraphicFramePr>
          <p:nvPr>
            <p:ph idx="1"/>
            <p:extLst>
              <p:ext uri="{D42A27DB-BD31-4B8C-83A1-F6EECF244321}">
                <p14:modId xmlns:p14="http://schemas.microsoft.com/office/powerpoint/2010/main" val="2278520654"/>
              </p:ext>
            </p:extLst>
          </p:nvPr>
        </p:nvGraphicFramePr>
        <p:xfrm>
          <a:off x="457200" y="304800"/>
          <a:ext cx="8229600" cy="5996248"/>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35390812"/>
                    </a:ext>
                  </a:extLst>
                </a:gridCol>
                <a:gridCol w="7239000">
                  <a:extLst>
                    <a:ext uri="{9D8B030D-6E8A-4147-A177-3AD203B41FA5}">
                      <a16:colId xmlns:a16="http://schemas.microsoft.com/office/drawing/2014/main" xmlns="" val="988089969"/>
                    </a:ext>
                  </a:extLst>
                </a:gridCol>
              </a:tblGrid>
              <a:tr h="381000">
                <a:tc>
                  <a:txBody>
                    <a:bodyPr/>
                    <a:lstStyle/>
                    <a:p>
                      <a:pPr algn="ctr"/>
                      <a:r>
                        <a:rPr lang="en-IN" sz="2000">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marT="41564" marB="41564"/>
                </a:tc>
                <a:tc>
                  <a:txBody>
                    <a:bodyPr/>
                    <a:lstStyle/>
                    <a:p>
                      <a:pPr algn="ctr"/>
                      <a:r>
                        <a:rPr lang="en-IN" sz="2000">
                          <a:latin typeface="Times New Roman" panose="02020603050405020304" pitchFamily="18" charset="0"/>
                          <a:cs typeface="Times New Roman" panose="02020603050405020304" pitchFamily="18" charset="0"/>
                        </a:rPr>
                        <a:t>DESCRIPTION</a:t>
                      </a:r>
                      <a:endParaRPr lang="en-IN" sz="2000" dirty="0">
                        <a:latin typeface="Times New Roman" panose="02020603050405020304" pitchFamily="18" charset="0"/>
                        <a:cs typeface="Times New Roman" panose="02020603050405020304" pitchFamily="18" charset="0"/>
                      </a:endParaRPr>
                    </a:p>
                  </a:txBody>
                  <a:tcPr marT="41564" marB="41564"/>
                </a:tc>
                <a:extLst>
                  <a:ext uri="{0D108BD9-81ED-4DB2-BD59-A6C34878D82A}">
                    <a16:rowId xmlns:a16="http://schemas.microsoft.com/office/drawing/2014/main" xmlns="" val="2598407533"/>
                  </a:ext>
                </a:extLst>
              </a:tr>
              <a:tr h="1066800">
                <a:tc>
                  <a:txBody>
                    <a:bodyPr/>
                    <a:lstStyle/>
                    <a:p>
                      <a:pPr algn="ctr"/>
                      <a:endParaRPr lang="en-IN" sz="2000"/>
                    </a:p>
                    <a:p>
                      <a:pPr algn="ctr"/>
                      <a:r>
                        <a:rPr lang="en-IN" sz="2000"/>
                        <a:t>5</a:t>
                      </a:r>
                      <a:endParaRPr lang="en-IN" sz="2000" dirty="0"/>
                    </a:p>
                  </a:txBody>
                  <a:tcPr/>
                </a:tc>
                <a:tc>
                  <a:txBody>
                    <a:bodyPr/>
                    <a:lstStyle/>
                    <a:p>
                      <a:r>
                        <a:rPr lang="en-US" sz="2000" b="1" kern="1200">
                          <a:solidFill>
                            <a:schemeClr val="dk1"/>
                          </a:solidFill>
                          <a:effectLst/>
                          <a:latin typeface="Times New Roman" panose="02020603050405020304" pitchFamily="18" charset="0"/>
                          <a:ea typeface="+mn-ea"/>
                          <a:cs typeface="Times New Roman" panose="02020603050405020304" pitchFamily="18" charset="0"/>
                        </a:rPr>
                        <a:t>TITLE </a:t>
                      </a:r>
                      <a:r>
                        <a:rPr lang="en-US" sz="2000" b="1" kern="1200" dirty="0">
                          <a:solidFill>
                            <a:schemeClr val="dk1"/>
                          </a:solidFill>
                          <a:effectLst/>
                          <a:latin typeface="Times New Roman" panose="02020603050405020304" pitchFamily="18" charset="0"/>
                          <a:ea typeface="+mn-ea"/>
                          <a:cs typeface="Times New Roman" panose="02020603050405020304" pitchFamily="18" charset="0"/>
                        </a:rPr>
                        <a:t>NAME:</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Using Games to Study Law of Motions in Mind</a:t>
                      </a:r>
                      <a:endParaRPr lang="en-IN" sz="2000" b="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b="1" kern="1200">
                          <a:solidFill>
                            <a:schemeClr val="dk1"/>
                          </a:solidFill>
                          <a:effectLst/>
                          <a:latin typeface="Times New Roman" panose="02020603050405020304" pitchFamily="18" charset="0"/>
                          <a:ea typeface="+mn-ea"/>
                          <a:cs typeface="Times New Roman" panose="02020603050405020304" pitchFamily="18" charset="0"/>
                        </a:rPr>
                        <a:t>AUTHOR </a:t>
                      </a:r>
                      <a:r>
                        <a:rPr lang="en-US" sz="2000" b="1" kern="1200" dirty="0">
                          <a:solidFill>
                            <a:schemeClr val="dk1"/>
                          </a:solidFill>
                          <a:effectLst/>
                          <a:latin typeface="Times New Roman" panose="02020603050405020304" pitchFamily="18" charset="0"/>
                          <a:ea typeface="+mn-ea"/>
                          <a:cs typeface="Times New Roman" panose="02020603050405020304" pitchFamily="18" charset="0"/>
                        </a:rPr>
                        <a:t>NAME: </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Hiroyuki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lida</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Mohd</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Nor Akmal Khalid.</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b="1" kern="1200">
                          <a:solidFill>
                            <a:schemeClr val="dk1"/>
                          </a:solidFill>
                          <a:effectLst/>
                          <a:latin typeface="Times New Roman" panose="02020603050405020304" pitchFamily="18" charset="0"/>
                          <a:ea typeface="+mn-ea"/>
                          <a:cs typeface="Times New Roman" panose="02020603050405020304" pitchFamily="18" charset="0"/>
                        </a:rPr>
                        <a:t>YEAR: </a:t>
                      </a:r>
                      <a:r>
                        <a:rPr lang="en-US" sz="2000" kern="1200">
                          <a:solidFill>
                            <a:schemeClr val="dk1"/>
                          </a:solidFill>
                          <a:effectLst/>
                          <a:latin typeface="Times New Roman" panose="02020603050405020304" pitchFamily="18" charset="0"/>
                          <a:ea typeface="+mn-ea"/>
                          <a:cs typeface="Times New Roman" panose="02020603050405020304" pitchFamily="18" charset="0"/>
                        </a:rPr>
                        <a:t>2020</a:t>
                      </a:r>
                    </a:p>
                  </a:txBody>
                  <a:tcPr/>
                </a:tc>
                <a:extLst>
                  <a:ext uri="{0D108BD9-81ED-4DB2-BD59-A6C34878D82A}">
                    <a16:rowId xmlns:a16="http://schemas.microsoft.com/office/drawing/2014/main" xmlns="" val="450619789"/>
                  </a:ext>
                </a:extLst>
              </a:tr>
              <a:tr h="1295400">
                <a:tc>
                  <a:txBody>
                    <a:bodyPr/>
                    <a:lstStyle/>
                    <a:p>
                      <a:pPr algn="ctr"/>
                      <a:endParaRPr lang="en-IN" sz="2000"/>
                    </a:p>
                    <a:p>
                      <a:pPr algn="ctr"/>
                      <a:r>
                        <a:rPr lang="en-IN" sz="2000"/>
                        <a:t>6</a:t>
                      </a:r>
                      <a:endParaRPr lang="en-IN" sz="2000" dirty="0"/>
                    </a:p>
                  </a:txBody>
                  <a:tcPr/>
                </a:tc>
                <a:tc>
                  <a:txBody>
                    <a:bodyPr/>
                    <a:lstStyle/>
                    <a:p>
                      <a:r>
                        <a:rPr lang="en-US" sz="2000" b="1" kern="1200">
                          <a:solidFill>
                            <a:schemeClr val="dk1"/>
                          </a:solidFill>
                          <a:effectLst/>
                          <a:latin typeface="Times New Roman" panose="02020603050405020304" pitchFamily="18" charset="0"/>
                          <a:ea typeface="+mn-ea"/>
                          <a:cs typeface="Times New Roman" panose="02020603050405020304" pitchFamily="18" charset="0"/>
                        </a:rPr>
                        <a:t>TITLE </a:t>
                      </a:r>
                      <a:r>
                        <a:rPr lang="en-US" sz="2000" b="1" kern="1200" dirty="0">
                          <a:solidFill>
                            <a:schemeClr val="dk1"/>
                          </a:solidFill>
                          <a:effectLst/>
                          <a:latin typeface="Times New Roman" panose="02020603050405020304" pitchFamily="18" charset="0"/>
                          <a:ea typeface="+mn-ea"/>
                          <a:cs typeface="Times New Roman" panose="02020603050405020304" pitchFamily="18" charset="0"/>
                        </a:rPr>
                        <a:t>NAME:</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Challenges and Opportunities in Game Artificial Intelligence Education Using </a:t>
                      </a:r>
                      <a:r>
                        <a:rPr lang="en-US" sz="2000" b="0" kern="1200">
                          <a:solidFill>
                            <a:schemeClr val="dk1"/>
                          </a:solidFill>
                          <a:effectLst/>
                          <a:latin typeface="Times New Roman" panose="02020603050405020304" pitchFamily="18" charset="0"/>
                          <a:ea typeface="+mn-ea"/>
                          <a:cs typeface="Times New Roman" panose="02020603050405020304" pitchFamily="18" charset="0"/>
                        </a:rPr>
                        <a:t>Angry Birds.</a:t>
                      </a:r>
                      <a:endParaRPr lang="en-IN" sz="2000" b="1" kern="1200">
                        <a:solidFill>
                          <a:schemeClr val="dk1"/>
                        </a:solidFill>
                        <a:effectLst/>
                        <a:latin typeface="Times New Roman" panose="02020603050405020304" pitchFamily="18" charset="0"/>
                        <a:ea typeface="+mn-ea"/>
                        <a:cs typeface="Times New Roman" panose="02020603050405020304" pitchFamily="18" charset="0"/>
                      </a:endParaRPr>
                    </a:p>
                    <a:p>
                      <a:r>
                        <a:rPr lang="en-US" sz="2000" b="1" kern="1200">
                          <a:solidFill>
                            <a:schemeClr val="dk1"/>
                          </a:solidFill>
                          <a:effectLst/>
                          <a:latin typeface="Times New Roman" panose="02020603050405020304" pitchFamily="18" charset="0"/>
                          <a:ea typeface="+mn-ea"/>
                          <a:cs typeface="Times New Roman" panose="02020603050405020304" pitchFamily="18" charset="0"/>
                        </a:rPr>
                        <a:t>AUTHOR NAME:  </a:t>
                      </a:r>
                      <a:r>
                        <a:rPr lang="en-US" sz="2000" kern="1200">
                          <a:solidFill>
                            <a:schemeClr val="dk1"/>
                          </a:solidFill>
                          <a:effectLst/>
                          <a:latin typeface="Times New Roman" panose="02020603050405020304" pitchFamily="18" charset="0"/>
                          <a:ea typeface="+mn-ea"/>
                          <a:cs typeface="Times New Roman" panose="02020603050405020304" pitchFamily="18" charset="0"/>
                        </a:rPr>
                        <a:t>Du-Mim Yoon, Kyung-joong Kim</a:t>
                      </a:r>
                      <a:r>
                        <a:rPr lang="en-US" sz="2000" b="1" kern="1200">
                          <a:solidFill>
                            <a:schemeClr val="dk1"/>
                          </a:solidFill>
                          <a:effectLst/>
                          <a:latin typeface="Times New Roman" panose="02020603050405020304" pitchFamily="18" charset="0"/>
                          <a:ea typeface="+mn-ea"/>
                          <a:cs typeface="Times New Roman" panose="02020603050405020304" pitchFamily="18" charset="0"/>
                        </a:rPr>
                        <a:t>.</a:t>
                      </a:r>
                      <a:endParaRPr lang="en-IN" sz="2000" kern="1200">
                        <a:solidFill>
                          <a:schemeClr val="dk1"/>
                        </a:solidFill>
                        <a:effectLst/>
                        <a:latin typeface="Times New Roman" panose="02020603050405020304" pitchFamily="18" charset="0"/>
                        <a:ea typeface="+mn-ea"/>
                        <a:cs typeface="Times New Roman" panose="02020603050405020304" pitchFamily="18" charset="0"/>
                      </a:endParaRPr>
                    </a:p>
                    <a:p>
                      <a:r>
                        <a:rPr lang="en-US" sz="2000" b="1" kern="1200">
                          <a:solidFill>
                            <a:schemeClr val="dk1"/>
                          </a:solidFill>
                          <a:effectLst/>
                          <a:latin typeface="Times New Roman" panose="02020603050405020304" pitchFamily="18" charset="0"/>
                          <a:ea typeface="+mn-ea"/>
                          <a:cs typeface="Times New Roman" panose="02020603050405020304" pitchFamily="18" charset="0"/>
                        </a:rPr>
                        <a:t>YEAR:</a:t>
                      </a:r>
                      <a:r>
                        <a:rPr lang="en-US" sz="2000" kern="1200">
                          <a:solidFill>
                            <a:schemeClr val="dk1"/>
                          </a:solidFill>
                          <a:effectLst/>
                          <a:latin typeface="Times New Roman" panose="02020603050405020304" pitchFamily="18" charset="0"/>
                          <a:ea typeface="+mn-ea"/>
                          <a:cs typeface="Times New Roman" panose="02020603050405020304" pitchFamily="18" charset="0"/>
                        </a:rPr>
                        <a:t> 2015</a:t>
                      </a:r>
                    </a:p>
                  </a:txBody>
                  <a:tcPr/>
                </a:tc>
                <a:extLst>
                  <a:ext uri="{0D108BD9-81ED-4DB2-BD59-A6C34878D82A}">
                    <a16:rowId xmlns:a16="http://schemas.microsoft.com/office/drawing/2014/main" xmlns="" val="4244571356"/>
                  </a:ext>
                </a:extLst>
              </a:tr>
              <a:tr h="1443132">
                <a:tc>
                  <a:txBody>
                    <a:bodyPr/>
                    <a:lstStyle/>
                    <a:p>
                      <a:pPr algn="ctr"/>
                      <a:endParaRPr lang="en-IN" sz="2000"/>
                    </a:p>
                    <a:p>
                      <a:pPr algn="ctr"/>
                      <a:r>
                        <a:rPr lang="en-IN" sz="2000"/>
                        <a:t>7</a:t>
                      </a:r>
                      <a:endParaRPr lang="en-IN" sz="2000" dirty="0"/>
                    </a:p>
                  </a:txBody>
                  <a:tcPr/>
                </a:tc>
                <a:tc>
                  <a:txBody>
                    <a:bodyPr/>
                    <a:lstStyle/>
                    <a:p>
                      <a:r>
                        <a:rPr lang="en-US" sz="2000" b="1" kern="1200" dirty="0">
                          <a:solidFill>
                            <a:schemeClr val="dk1"/>
                          </a:solidFill>
                          <a:effectLst/>
                          <a:latin typeface="Times New Roman" panose="02020603050405020304" pitchFamily="18" charset="0"/>
                          <a:ea typeface="+mn-ea"/>
                          <a:cs typeface="Times New Roman" panose="02020603050405020304" pitchFamily="18" charset="0"/>
                        </a:rPr>
                        <a:t>TITLE NAME:</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Optimizing Player and Viewer Amusement in Suspense </a:t>
                      </a:r>
                      <a:r>
                        <a:rPr lang="en-US" sz="2000" b="0" kern="1200">
                          <a:solidFill>
                            <a:schemeClr val="dk1"/>
                          </a:solidFill>
                          <a:effectLst/>
                          <a:latin typeface="Times New Roman" panose="02020603050405020304" pitchFamily="18" charset="0"/>
                          <a:ea typeface="+mn-ea"/>
                          <a:cs typeface="Times New Roman" panose="02020603050405020304" pitchFamily="18" charset="0"/>
                        </a:rPr>
                        <a:t>Video Games.</a:t>
                      </a:r>
                      <a:endParaRPr lang="en-IN" sz="2000" b="1" kern="1200">
                        <a:solidFill>
                          <a:schemeClr val="dk1"/>
                        </a:solidFill>
                        <a:effectLst/>
                        <a:latin typeface="Times New Roman" panose="02020603050405020304" pitchFamily="18" charset="0"/>
                        <a:ea typeface="+mn-ea"/>
                        <a:cs typeface="Times New Roman" panose="02020603050405020304" pitchFamily="18" charset="0"/>
                      </a:endParaRPr>
                    </a:p>
                    <a:p>
                      <a:r>
                        <a:rPr lang="en-US" sz="2000" b="1" kern="1200">
                          <a:solidFill>
                            <a:schemeClr val="dk1"/>
                          </a:solidFill>
                          <a:effectLst/>
                          <a:latin typeface="Times New Roman" panose="02020603050405020304" pitchFamily="18" charset="0"/>
                          <a:ea typeface="+mn-ea"/>
                          <a:cs typeface="Times New Roman" panose="02020603050405020304" pitchFamily="18" charset="0"/>
                        </a:rPr>
                        <a:t>AUTHOR </a:t>
                      </a:r>
                      <a:r>
                        <a:rPr lang="en-US" sz="2000" b="1" kern="1200" dirty="0">
                          <a:solidFill>
                            <a:schemeClr val="dk1"/>
                          </a:solidFill>
                          <a:effectLst/>
                          <a:latin typeface="Times New Roman" panose="02020603050405020304" pitchFamily="18" charset="0"/>
                          <a:ea typeface="+mn-ea"/>
                          <a:cs typeface="Times New Roman" panose="02020603050405020304" pitchFamily="18" charset="0"/>
                        </a:rPr>
                        <a:t>NAME:</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Pablo Delatorre, Carlos Leon, Alberto Salguero Hidalgo, Alan Tapscott.</a:t>
                      </a:r>
                      <a:endParaRPr lang="en-IN" sz="2000" b="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b="1" kern="1200">
                          <a:solidFill>
                            <a:schemeClr val="tx1"/>
                          </a:solidFill>
                          <a:effectLst/>
                          <a:latin typeface="Times New Roman" panose="02020603050405020304" pitchFamily="18" charset="0"/>
                          <a:ea typeface="+mn-ea"/>
                          <a:cs typeface="Times New Roman" panose="02020603050405020304" pitchFamily="18" charset="0"/>
                        </a:rPr>
                        <a:t>YEAR</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2019</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265839648"/>
                  </a:ext>
                </a:extLst>
              </a:tr>
              <a:tr h="1443132">
                <a:tc>
                  <a:txBody>
                    <a:bodyPr/>
                    <a:lstStyle/>
                    <a:p>
                      <a:endParaRPr lang="en-IN" sz="2000"/>
                    </a:p>
                    <a:p>
                      <a:pPr algn="ctr"/>
                      <a:r>
                        <a:rPr lang="en-IN" sz="2000"/>
                        <a:t>8</a:t>
                      </a:r>
                      <a:endParaRPr lang="en-IN" sz="2000" dirty="0"/>
                    </a:p>
                  </a:txBody>
                  <a:tcPr/>
                </a:tc>
                <a:tc>
                  <a:txBody>
                    <a:bodyPr/>
                    <a:lstStyle/>
                    <a:p>
                      <a:r>
                        <a:rPr lang="en-US" sz="2000" b="1" kern="1200" dirty="0">
                          <a:solidFill>
                            <a:schemeClr val="dk1"/>
                          </a:solidFill>
                          <a:effectLst/>
                          <a:latin typeface="Times New Roman" panose="02020603050405020304" pitchFamily="18" charset="0"/>
                          <a:ea typeface="+mn-ea"/>
                          <a:cs typeface="Times New Roman" panose="02020603050405020304" pitchFamily="18" charset="0"/>
                        </a:rPr>
                        <a:t>TITLE NAME: </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Lag Compensation for First-Person Shooter Games in Cloud Gaming.</a:t>
                      </a:r>
                      <a:r>
                        <a:rPr lang="en-US" sz="2000" b="0" kern="1200">
                          <a:solidFill>
                            <a:schemeClr val="dk1"/>
                          </a:solidFill>
                          <a:effectLst/>
                          <a:latin typeface="Times New Roman" panose="02020603050405020304" pitchFamily="18" charset="0"/>
                          <a:ea typeface="+mn-ea"/>
                          <a:cs typeface="Times New Roman" panose="02020603050405020304" pitchFamily="18" charset="0"/>
                        </a:rPr>
                        <a:t/>
                      </a:r>
                      <a:br>
                        <a:rPr lang="en-US" sz="2000" b="0" kern="1200">
                          <a:solidFill>
                            <a:schemeClr val="dk1"/>
                          </a:solidFill>
                          <a:effectLst/>
                          <a:latin typeface="Times New Roman" panose="02020603050405020304" pitchFamily="18" charset="0"/>
                          <a:ea typeface="+mn-ea"/>
                          <a:cs typeface="Times New Roman" panose="02020603050405020304" pitchFamily="18" charset="0"/>
                        </a:rPr>
                      </a:br>
                      <a:r>
                        <a:rPr lang="en-US" sz="2000" b="1" kern="1200">
                          <a:solidFill>
                            <a:schemeClr val="dk1"/>
                          </a:solidFill>
                          <a:effectLst/>
                          <a:latin typeface="Times New Roman" panose="02020603050405020304" pitchFamily="18" charset="0"/>
                          <a:ea typeface="+mn-ea"/>
                          <a:cs typeface="Times New Roman" panose="02020603050405020304" pitchFamily="18" charset="0"/>
                        </a:rPr>
                        <a:t>AUTHOR </a:t>
                      </a:r>
                      <a:r>
                        <a:rPr lang="en-US" sz="2000" b="1" kern="1200" dirty="0">
                          <a:solidFill>
                            <a:schemeClr val="dk1"/>
                          </a:solidFill>
                          <a:effectLst/>
                          <a:latin typeface="Times New Roman" panose="02020603050405020304" pitchFamily="18" charset="0"/>
                          <a:ea typeface="+mn-ea"/>
                          <a:cs typeface="Times New Roman" panose="02020603050405020304" pitchFamily="18" charset="0"/>
                        </a:rPr>
                        <a:t>NAME:</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b="0" kern="1200" dirty="0" err="1">
                          <a:solidFill>
                            <a:schemeClr val="dk1"/>
                          </a:solidFill>
                          <a:effectLst/>
                          <a:latin typeface="Times New Roman" panose="02020603050405020304" pitchFamily="18" charset="0"/>
                          <a:ea typeface="+mn-ea"/>
                          <a:cs typeface="Times New Roman" panose="02020603050405020304" pitchFamily="18" charset="0"/>
                        </a:rPr>
                        <a:t>Zhi</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Li, Hugh Melvin, Rasa </a:t>
                      </a:r>
                      <a:r>
                        <a:rPr lang="en-US" sz="2000" b="0" kern="1200" dirty="0" err="1">
                          <a:solidFill>
                            <a:schemeClr val="dk1"/>
                          </a:solidFill>
                          <a:effectLst/>
                          <a:latin typeface="Times New Roman" panose="02020603050405020304" pitchFamily="18" charset="0"/>
                          <a:ea typeface="+mn-ea"/>
                          <a:cs typeface="Times New Roman" panose="02020603050405020304" pitchFamily="18" charset="0"/>
                        </a:rPr>
                        <a:t>Bruzgience</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Peter </a:t>
                      </a:r>
                      <a:r>
                        <a:rPr lang="en-US" sz="2000" b="0" kern="1200" dirty="0" err="1">
                          <a:solidFill>
                            <a:schemeClr val="dk1"/>
                          </a:solidFill>
                          <a:effectLst/>
                          <a:latin typeface="Times New Roman" panose="02020603050405020304" pitchFamily="18" charset="0"/>
                          <a:ea typeface="+mn-ea"/>
                          <a:cs typeface="Times New Roman" panose="02020603050405020304" pitchFamily="18" charset="0"/>
                        </a:rPr>
                        <a:t>Pocta</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Lea </a:t>
                      </a:r>
                      <a:r>
                        <a:rPr lang="en-US" sz="2000" b="0" kern="1200" dirty="0" err="1">
                          <a:solidFill>
                            <a:schemeClr val="dk1"/>
                          </a:solidFill>
                          <a:effectLst/>
                          <a:latin typeface="Times New Roman" panose="02020603050405020304" pitchFamily="18" charset="0"/>
                          <a:ea typeface="+mn-ea"/>
                          <a:cs typeface="Times New Roman" panose="02020603050405020304" pitchFamily="18" charset="0"/>
                        </a:rPr>
                        <a:t>Skorin-Kapov</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 Andrej </a:t>
                      </a:r>
                      <a:r>
                        <a:rPr lang="en-US" sz="2000" b="0" kern="1200" dirty="0" err="1">
                          <a:solidFill>
                            <a:schemeClr val="dk1"/>
                          </a:solidFill>
                          <a:effectLst/>
                          <a:latin typeface="Times New Roman" panose="02020603050405020304" pitchFamily="18" charset="0"/>
                          <a:ea typeface="+mn-ea"/>
                          <a:cs typeface="Times New Roman" panose="02020603050405020304" pitchFamily="18" charset="0"/>
                        </a:rPr>
                        <a:t>Zgank</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2000" b="1"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2000" b="1" kern="1200">
                          <a:solidFill>
                            <a:schemeClr val="dk1"/>
                          </a:solidFill>
                          <a:effectLst/>
                          <a:latin typeface="Times New Roman" panose="02020603050405020304" pitchFamily="18" charset="0"/>
                          <a:ea typeface="+mn-ea"/>
                          <a:cs typeface="Times New Roman" panose="02020603050405020304" pitchFamily="18" charset="0"/>
                        </a:rPr>
                        <a:t> YEAR</a:t>
                      </a:r>
                      <a:r>
                        <a:rPr lang="en-IN" sz="2000" kern="1200">
                          <a:solidFill>
                            <a:schemeClr val="dk1"/>
                          </a:solidFill>
                          <a:effectLst/>
                          <a:latin typeface="Times New Roman" panose="02020603050405020304" pitchFamily="18" charset="0"/>
                          <a:ea typeface="+mn-ea"/>
                          <a:cs typeface="Times New Roman" panose="02020603050405020304" pitchFamily="18" charset="0"/>
                        </a:rPr>
                        <a:t>: 2018</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89042972"/>
                  </a:ext>
                </a:extLst>
              </a:tr>
            </a:tbl>
          </a:graphicData>
        </a:graphic>
      </p:graphicFrame>
      <p:sp>
        <p:nvSpPr>
          <p:cNvPr id="4" name="Slide Number Placeholder 3">
            <a:extLst>
              <a:ext uri="{FF2B5EF4-FFF2-40B4-BE49-F238E27FC236}">
                <a16:creationId xmlns:a16="http://schemas.microsoft.com/office/drawing/2014/main" xmlns="" id="{C7919037-F176-497A-A469-09D09A9EB838}"/>
              </a:ext>
            </a:extLst>
          </p:cNvPr>
          <p:cNvSpPr>
            <a:spLocks noGrp="1"/>
          </p:cNvSpPr>
          <p:nvPr>
            <p:ph type="sldNum" sz="quarter" idx="12"/>
          </p:nvPr>
        </p:nvSpPr>
        <p:spPr/>
        <p:txBody>
          <a:bodyPr/>
          <a:lstStyle/>
          <a:p>
            <a:fld id="{35523A16-1D1B-4FE5-8AC7-83C3D45DA81B}" type="slidenum">
              <a:rPr lang="en-US" sz="2000" smtClean="0">
                <a:latin typeface="Times New Roman" panose="02020603050405020304" pitchFamily="18" charset="0"/>
                <a:cs typeface="Times New Roman" panose="02020603050405020304" pitchFamily="18" charset="0"/>
              </a:rPr>
              <a:t>4</a:t>
            </a:fld>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631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sz="3200" dirty="0" smtClean="0">
                <a:latin typeface="Times New Roman" pitchFamily="18" charset="0"/>
                <a:cs typeface="Times New Roman" pitchFamily="18" charset="0"/>
              </a:rPr>
              <a:t>OBJECTIVE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73162"/>
            <a:ext cx="8261744" cy="5684838"/>
          </a:xfrm>
        </p:spPr>
        <p:txBody>
          <a:bodyPr>
            <a:normAutofit/>
          </a:bodyPr>
          <a:lstStyle/>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This game involves a single player entering a horror environment. Initially the player must find a weapon and need to equip it from the inventory menu. The environment is inhabited by creatures (i.e., enemies) that will attack the player if he goes into the area that the creatures inhabiting. Since the environment is dark the player can use flashlight and night vision to see the enemies. He must find and equip the batteries for the reuse of flashlight and night vision. The player must find and equip the bottle for health. If the player successfully kills the creatures the player moves to the upcoming enemies and environment and finally, he must find the keys to complete the game. The player can exit the game by pressing escape key or quit button in the menu option.</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2CE65405-DDC3-4CDE-ADEB-6DE5CE3FE0F9}"/>
              </a:ext>
            </a:extLst>
          </p:cNvPr>
          <p:cNvSpPr>
            <a:spLocks noGrp="1"/>
          </p:cNvSpPr>
          <p:nvPr>
            <p:ph type="sldNum" sz="quarter" idx="12"/>
          </p:nvPr>
        </p:nvSpPr>
        <p:spPr/>
        <p:txBody>
          <a:bodyPr/>
          <a:lstStyle/>
          <a:p>
            <a:fld id="{35523A16-1D1B-4FE5-8AC7-83C3D45DA81B}" type="slidenum">
              <a:rPr lang="en-US" smtClean="0"/>
              <a:t>5</a:t>
            </a:fld>
            <a:endParaRPr lang="en-US"/>
          </a:p>
        </p:txBody>
      </p:sp>
    </p:spTree>
    <p:extLst>
      <p:ext uri="{BB962C8B-B14F-4D97-AF65-F5344CB8AC3E}">
        <p14:creationId xmlns:p14="http://schemas.microsoft.com/office/powerpoint/2010/main" val="3014522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z="3200" dirty="0" smtClean="0">
                <a:latin typeface="Times New Roman" pitchFamily="18" charset="0"/>
                <a:cs typeface="Times New Roman" pitchFamily="18" charset="0"/>
              </a:rPr>
              <a:t>DEVELOPMENT ENVIRONMENT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200" dirty="0">
                <a:solidFill>
                  <a:schemeClr val="tx1"/>
                </a:solidFill>
                <a:latin typeface="Times New Roman" pitchFamily="18" charset="0"/>
                <a:cs typeface="Times New Roman" pitchFamily="18" charset="0"/>
              </a:rPr>
              <a:t>Unity is a cross-platform game engine developed by Unity Technologies, first announced, and released in June 2005 at Apple Inc.'s Worldwide Developers Conference as a Mac OS X-exclusive game engine. It is considered easy to use for beginner developers and is popular for indie game development. The engine can be used to create three-dimensional (3D) and two-dimensional (2D) games, as well as interactive simulations and other </a:t>
            </a:r>
            <a:r>
              <a:rPr lang="en-US" sz="2200" dirty="0" smtClean="0">
                <a:solidFill>
                  <a:schemeClr val="tx1"/>
                </a:solidFill>
                <a:latin typeface="Times New Roman" pitchFamily="18" charset="0"/>
                <a:cs typeface="Times New Roman" pitchFamily="18" charset="0"/>
              </a:rPr>
              <a:t>experiences</a:t>
            </a:r>
            <a:r>
              <a:rPr lang="en-US" sz="2300" dirty="0" smtClean="0">
                <a:solidFill>
                  <a:schemeClr val="tx1"/>
                </a:solidFill>
                <a:latin typeface="Times New Roman" pitchFamily="18" charset="0"/>
                <a:cs typeface="Times New Roman" pitchFamily="18" charset="0"/>
              </a:rPr>
              <a:t>.</a:t>
            </a:r>
            <a:endParaRPr lang="en-US" sz="23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523A16-1D1B-4FE5-8AC7-83C3D45DA81B}" type="slidenum">
              <a:rPr lang="en-US" smtClean="0"/>
              <a:t>6</a:t>
            </a:fld>
            <a:endParaRPr lang="en-US"/>
          </a:p>
        </p:txBody>
      </p:sp>
    </p:spTree>
    <p:extLst>
      <p:ext uri="{BB962C8B-B14F-4D97-AF65-F5344CB8AC3E}">
        <p14:creationId xmlns:p14="http://schemas.microsoft.com/office/powerpoint/2010/main" val="3420970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
            <a:ext cx="8077200" cy="6223828"/>
          </a:xfrm>
        </p:spPr>
        <p:txBody>
          <a:bodyPr>
            <a:normAutofit/>
          </a:bodyPr>
          <a:lstStyle/>
          <a:p>
            <a:pPr marL="0" indent="0">
              <a:buNone/>
            </a:pPr>
            <a:r>
              <a:rPr lang="en-US" sz="2200" b="1" dirty="0" smtClean="0">
                <a:solidFill>
                  <a:schemeClr val="tx1"/>
                </a:solidFill>
                <a:latin typeface="Times New Roman" pitchFamily="18" charset="0"/>
                <a:cs typeface="Times New Roman" pitchFamily="18" charset="0"/>
              </a:rPr>
              <a:t>For Development of FPS Survival Game</a:t>
            </a:r>
            <a:endParaRPr lang="en-US" sz="2200" b="1" dirty="0">
              <a:solidFill>
                <a:schemeClr val="tx1"/>
              </a:solidFill>
              <a:latin typeface="Times New Roman" pitchFamily="18" charset="0"/>
              <a:cs typeface="Times New Roman" pitchFamily="18" charset="0"/>
            </a:endParaRPr>
          </a:p>
          <a:p>
            <a:pPr marL="0" indent="0">
              <a:buNone/>
            </a:pPr>
            <a:r>
              <a:rPr lang="en-US" sz="2200" dirty="0">
                <a:solidFill>
                  <a:schemeClr val="tx1"/>
                </a:solidFill>
                <a:latin typeface="Times New Roman" pitchFamily="18" charset="0"/>
                <a:cs typeface="Times New Roman" pitchFamily="18" charset="0"/>
              </a:rPr>
              <a:t>Hardware Requirements</a:t>
            </a:r>
          </a:p>
          <a:p>
            <a:r>
              <a:rPr lang="en-US" sz="2200" dirty="0">
                <a:solidFill>
                  <a:schemeClr val="tx1"/>
                </a:solidFill>
                <a:latin typeface="Times New Roman" pitchFamily="18" charset="0"/>
                <a:cs typeface="Times New Roman" pitchFamily="18" charset="0"/>
              </a:rPr>
              <a:t>Processor: I5 6th Generation</a:t>
            </a:r>
          </a:p>
          <a:p>
            <a:r>
              <a:rPr lang="en-US" sz="2200" dirty="0">
                <a:solidFill>
                  <a:schemeClr val="tx1"/>
                </a:solidFill>
                <a:latin typeface="Times New Roman" pitchFamily="18" charset="0"/>
                <a:cs typeface="Times New Roman" pitchFamily="18" charset="0"/>
              </a:rPr>
              <a:t>RAM: 8 GB</a:t>
            </a:r>
          </a:p>
          <a:p>
            <a:r>
              <a:rPr lang="en-US" sz="2200" dirty="0">
                <a:solidFill>
                  <a:schemeClr val="tx1"/>
                </a:solidFill>
                <a:latin typeface="Times New Roman" pitchFamily="18" charset="0"/>
                <a:cs typeface="Times New Roman" pitchFamily="18" charset="0"/>
              </a:rPr>
              <a:t>Hard Disk: 1 TB</a:t>
            </a:r>
          </a:p>
          <a:p>
            <a:r>
              <a:rPr lang="en-US" sz="2200" dirty="0">
                <a:solidFill>
                  <a:schemeClr val="tx1"/>
                </a:solidFill>
                <a:latin typeface="Times New Roman" pitchFamily="18" charset="0"/>
                <a:cs typeface="Times New Roman" pitchFamily="18" charset="0"/>
              </a:rPr>
              <a:t>Graphics Card: NVIDIA GeForce GT 730</a:t>
            </a:r>
          </a:p>
          <a:p>
            <a:endParaRPr lang="en-US" sz="2200" dirty="0">
              <a:solidFill>
                <a:schemeClr val="tx1"/>
              </a:solidFill>
              <a:latin typeface="Times New Roman" pitchFamily="18" charset="0"/>
              <a:cs typeface="Times New Roman" pitchFamily="18" charset="0"/>
            </a:endParaRPr>
          </a:p>
          <a:p>
            <a:pPr marL="0" indent="0">
              <a:buNone/>
            </a:pPr>
            <a:r>
              <a:rPr lang="en-US" sz="2200" dirty="0">
                <a:solidFill>
                  <a:schemeClr val="tx1"/>
                </a:solidFill>
                <a:latin typeface="Times New Roman" pitchFamily="18" charset="0"/>
                <a:cs typeface="Times New Roman" pitchFamily="18" charset="0"/>
              </a:rPr>
              <a:t>Software Requirements</a:t>
            </a:r>
          </a:p>
          <a:p>
            <a:r>
              <a:rPr lang="en-US" sz="2200" dirty="0">
                <a:solidFill>
                  <a:schemeClr val="tx1"/>
                </a:solidFill>
                <a:latin typeface="Times New Roman" pitchFamily="18" charset="0"/>
                <a:cs typeface="Times New Roman" pitchFamily="18" charset="0"/>
              </a:rPr>
              <a:t>Unity 2020.3.30f1 (64-bit) </a:t>
            </a:r>
          </a:p>
          <a:p>
            <a:r>
              <a:rPr lang="en-US" sz="2200" dirty="0">
                <a:solidFill>
                  <a:schemeClr val="tx1"/>
                </a:solidFill>
                <a:latin typeface="Times New Roman" pitchFamily="18" charset="0"/>
                <a:cs typeface="Times New Roman" pitchFamily="18" charset="0"/>
              </a:rPr>
              <a:t>Unity Hub </a:t>
            </a:r>
          </a:p>
          <a:p>
            <a:r>
              <a:rPr lang="en-US" sz="2200" dirty="0">
                <a:solidFill>
                  <a:schemeClr val="tx1"/>
                </a:solidFill>
                <a:latin typeface="Times New Roman" pitchFamily="18" charset="0"/>
                <a:cs typeface="Times New Roman" pitchFamily="18" charset="0"/>
              </a:rPr>
              <a:t>Adobe Photoshop</a:t>
            </a:r>
          </a:p>
          <a:p>
            <a:r>
              <a:rPr lang="en-US" sz="2200" dirty="0">
                <a:solidFill>
                  <a:schemeClr val="tx1"/>
                </a:solidFill>
                <a:latin typeface="Times New Roman" pitchFamily="18" charset="0"/>
                <a:cs typeface="Times New Roman" pitchFamily="18" charset="0"/>
              </a:rPr>
              <a:t>Visual Studio Code </a:t>
            </a:r>
          </a:p>
          <a:p>
            <a:r>
              <a:rPr lang="en-US" sz="2200" dirty="0">
                <a:solidFill>
                  <a:schemeClr val="tx1"/>
                </a:solidFill>
                <a:latin typeface="Times New Roman" pitchFamily="18" charset="0"/>
                <a:cs typeface="Times New Roman" pitchFamily="18" charset="0"/>
              </a:rPr>
              <a:t>C# </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D585AC9-3ACD-4347-A46F-B22353183724}"/>
              </a:ext>
            </a:extLst>
          </p:cNvPr>
          <p:cNvSpPr>
            <a:spLocks noGrp="1"/>
          </p:cNvSpPr>
          <p:nvPr>
            <p:ph type="sldNum" sz="quarter" idx="12"/>
          </p:nvPr>
        </p:nvSpPr>
        <p:spPr/>
        <p:txBody>
          <a:bodyPr/>
          <a:lstStyle/>
          <a:p>
            <a:fld id="{35523A16-1D1B-4FE5-8AC7-83C3D45DA81B}" type="slidenum">
              <a:rPr lang="en-US" smtClean="0"/>
              <a:t>7</a:t>
            </a:fld>
            <a:endParaRPr lang="en-US"/>
          </a:p>
        </p:txBody>
      </p:sp>
    </p:spTree>
    <p:extLst>
      <p:ext uri="{BB962C8B-B14F-4D97-AF65-F5344CB8AC3E}">
        <p14:creationId xmlns:p14="http://schemas.microsoft.com/office/powerpoint/2010/main" val="2997842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54762"/>
          </a:xfrm>
        </p:spPr>
        <p:txBody>
          <a:bodyPr/>
          <a:lstStyle/>
          <a:p>
            <a:pPr marL="0" indent="0">
              <a:buNone/>
            </a:pPr>
            <a:r>
              <a:rPr lang="en-US" sz="2200" b="1" dirty="0">
                <a:solidFill>
                  <a:schemeClr val="tx1"/>
                </a:solidFill>
                <a:latin typeface="Times New Roman" pitchFamily="18" charset="0"/>
                <a:cs typeface="Times New Roman" pitchFamily="18" charset="0"/>
              </a:rPr>
              <a:t>For Running FPS Survival Game</a:t>
            </a:r>
            <a:endParaRPr lang="en-US" sz="2200" dirty="0">
              <a:solidFill>
                <a:schemeClr val="tx1"/>
              </a:solidFill>
              <a:latin typeface="Times New Roman" pitchFamily="18" charset="0"/>
              <a:cs typeface="Times New Roman" pitchFamily="18" charset="0"/>
            </a:endParaRPr>
          </a:p>
          <a:p>
            <a:pPr marL="0" indent="0">
              <a:buNone/>
            </a:pPr>
            <a:endParaRPr lang="en-US" sz="2200" b="1" dirty="0">
              <a:solidFill>
                <a:schemeClr val="tx1"/>
              </a:solidFill>
              <a:latin typeface="Times New Roman" pitchFamily="18" charset="0"/>
              <a:cs typeface="Times New Roman" pitchFamily="18" charset="0"/>
            </a:endParaRPr>
          </a:p>
          <a:p>
            <a:pPr marL="0" indent="0">
              <a:buNone/>
            </a:pPr>
            <a:r>
              <a:rPr lang="en-US" sz="2200" b="1" dirty="0" smtClean="0">
                <a:solidFill>
                  <a:schemeClr val="tx1"/>
                </a:solidFill>
                <a:latin typeface="Times New Roman" pitchFamily="18" charset="0"/>
                <a:cs typeface="Times New Roman" pitchFamily="18" charset="0"/>
              </a:rPr>
              <a:t>Desktop</a:t>
            </a:r>
            <a:endParaRPr lang="en-US" sz="2200" dirty="0">
              <a:solidFill>
                <a:schemeClr val="tx1"/>
              </a:solidFill>
              <a:latin typeface="Times New Roman" pitchFamily="18" charset="0"/>
              <a:cs typeface="Times New Roman" pitchFamily="18" charset="0"/>
            </a:endParaRPr>
          </a:p>
          <a:p>
            <a:r>
              <a:rPr lang="en-US" sz="2200" dirty="0">
                <a:solidFill>
                  <a:schemeClr val="tx1"/>
                </a:solidFill>
                <a:latin typeface="Times New Roman" pitchFamily="18" charset="0"/>
                <a:cs typeface="Times New Roman" pitchFamily="18" charset="0"/>
              </a:rPr>
              <a:t>Operating system : Windows 7 (SP1+), Windows 10 </a:t>
            </a:r>
          </a:p>
          <a:p>
            <a:r>
              <a:rPr lang="en-US" sz="2200" dirty="0">
                <a:solidFill>
                  <a:schemeClr val="tx1"/>
                </a:solidFill>
                <a:latin typeface="Times New Roman" pitchFamily="18" charset="0"/>
                <a:cs typeface="Times New Roman" pitchFamily="18" charset="0"/>
              </a:rPr>
              <a:t> CPU                      : SSE2 instruction set support.</a:t>
            </a:r>
          </a:p>
          <a:p>
            <a:r>
              <a:rPr lang="en-US" sz="2200" dirty="0">
                <a:solidFill>
                  <a:schemeClr val="tx1"/>
                </a:solidFill>
                <a:latin typeface="Times New Roman" pitchFamily="18" charset="0"/>
                <a:cs typeface="Times New Roman" pitchFamily="18" charset="0"/>
              </a:rPr>
              <a:t> GPU                      : Graphics card with DX10 (Shader model 4.0) capabilities.</a:t>
            </a:r>
          </a:p>
          <a:p>
            <a:pPr marL="0" indent="0">
              <a:buNone/>
            </a:pP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a:t>
            </a:r>
          </a:p>
          <a:p>
            <a:pPr marL="0" indent="0">
              <a:buNone/>
            </a:pPr>
            <a:r>
              <a:rPr lang="en-US" sz="2200" b="1" dirty="0" err="1" smtClean="0">
                <a:solidFill>
                  <a:schemeClr val="tx1"/>
                </a:solidFill>
                <a:latin typeface="Times New Roman" pitchFamily="18" charset="0"/>
                <a:cs typeface="Times New Roman" pitchFamily="18" charset="0"/>
              </a:rPr>
              <a:t>WebGL</a:t>
            </a:r>
            <a:r>
              <a:rPr lang="en-US" sz="2200" b="1" dirty="0" smtClean="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a:t>
            </a:r>
            <a:endParaRPr lang="en-US" sz="2200" dirty="0">
              <a:solidFill>
                <a:schemeClr val="tx1"/>
              </a:solidFill>
              <a:latin typeface="Times New Roman" pitchFamily="18" charset="0"/>
              <a:cs typeface="Times New Roman" pitchFamily="18" charset="0"/>
            </a:endParaRPr>
          </a:p>
          <a:p>
            <a:r>
              <a:rPr lang="en-US" sz="2200" dirty="0">
                <a:solidFill>
                  <a:schemeClr val="tx1"/>
                </a:solidFill>
                <a:latin typeface="Times New Roman" pitchFamily="18" charset="0"/>
                <a:cs typeface="Times New Roman" pitchFamily="18" charset="0"/>
              </a:rPr>
              <a:t>Any recent desktop version of Firefox, Chrome, Edge or </a:t>
            </a:r>
            <a:r>
              <a:rPr lang="en-US" sz="2200" dirty="0" smtClean="0">
                <a:solidFill>
                  <a:schemeClr val="tx1"/>
                </a:solidFill>
                <a:latin typeface="Times New Roman" pitchFamily="18" charset="0"/>
                <a:cs typeface="Times New Roman" pitchFamily="18" charset="0"/>
              </a:rPr>
              <a:t>Safari.</a:t>
            </a:r>
          </a:p>
          <a:p>
            <a:endParaRPr lang="en-US" sz="2200" b="1" dirty="0">
              <a:solidFill>
                <a:schemeClr val="tx1"/>
              </a:solidFill>
              <a:latin typeface="Times New Roman" pitchFamily="18" charset="0"/>
              <a:cs typeface="Times New Roman" pitchFamily="18" charset="0"/>
            </a:endParaRPr>
          </a:p>
          <a:p>
            <a:pPr marL="0" indent="0">
              <a:buNone/>
            </a:pPr>
            <a:r>
              <a:rPr lang="en-US" sz="2200" b="1" dirty="0" smtClean="0">
                <a:solidFill>
                  <a:schemeClr val="tx1"/>
                </a:solidFill>
                <a:latin typeface="Times New Roman" pitchFamily="18" charset="0"/>
                <a:cs typeface="Times New Roman" pitchFamily="18" charset="0"/>
              </a:rPr>
              <a:t>Universal </a:t>
            </a:r>
            <a:r>
              <a:rPr lang="en-US" sz="2200" b="1" dirty="0">
                <a:solidFill>
                  <a:schemeClr val="tx1"/>
                </a:solidFill>
                <a:latin typeface="Times New Roman" pitchFamily="18" charset="0"/>
                <a:cs typeface="Times New Roman" pitchFamily="18" charset="0"/>
              </a:rPr>
              <a:t>Windows Platform</a:t>
            </a:r>
            <a:endParaRPr lang="en-US" sz="2200" dirty="0">
              <a:solidFill>
                <a:schemeClr val="tx1"/>
              </a:solidFill>
              <a:latin typeface="Times New Roman" pitchFamily="18" charset="0"/>
              <a:cs typeface="Times New Roman" pitchFamily="18" charset="0"/>
            </a:endParaRPr>
          </a:p>
          <a:p>
            <a:r>
              <a:rPr lang="en-US" sz="2200" dirty="0">
                <a:solidFill>
                  <a:schemeClr val="tx1"/>
                </a:solidFill>
                <a:latin typeface="Times New Roman" pitchFamily="18" charset="0"/>
                <a:cs typeface="Times New Roman" pitchFamily="18" charset="0"/>
              </a:rPr>
              <a:t>Windows 10 and a graphics card with DX10 (</a:t>
            </a:r>
            <a:r>
              <a:rPr lang="en-US" sz="2200" dirty="0" err="1">
                <a:solidFill>
                  <a:schemeClr val="tx1"/>
                </a:solidFill>
                <a:latin typeface="Times New Roman" pitchFamily="18" charset="0"/>
                <a:cs typeface="Times New Roman" pitchFamily="18" charset="0"/>
              </a:rPr>
              <a:t>shader</a:t>
            </a:r>
            <a:r>
              <a:rPr lang="en-US" sz="2200" dirty="0">
                <a:solidFill>
                  <a:schemeClr val="tx1"/>
                </a:solidFill>
                <a:latin typeface="Times New Roman" pitchFamily="18" charset="0"/>
                <a:cs typeface="Times New Roman" pitchFamily="18" charset="0"/>
              </a:rPr>
              <a:t> model 4.0) capabilities</a:t>
            </a:r>
          </a:p>
          <a:p>
            <a:endParaRPr lang="en-US" dirty="0"/>
          </a:p>
          <a:p>
            <a:endParaRPr lang="en-US" dirty="0"/>
          </a:p>
        </p:txBody>
      </p:sp>
      <p:sp>
        <p:nvSpPr>
          <p:cNvPr id="4" name="Slide Number Placeholder 3"/>
          <p:cNvSpPr>
            <a:spLocks noGrp="1"/>
          </p:cNvSpPr>
          <p:nvPr>
            <p:ph type="sldNum" sz="quarter" idx="12"/>
          </p:nvPr>
        </p:nvSpPr>
        <p:spPr/>
        <p:txBody>
          <a:bodyPr/>
          <a:lstStyle/>
          <a:p>
            <a:fld id="{35523A16-1D1B-4FE5-8AC7-83C3D45DA81B}" type="slidenum">
              <a:rPr lang="en-US" smtClean="0"/>
              <a:t>8</a:t>
            </a:fld>
            <a:endParaRPr lang="en-US"/>
          </a:p>
        </p:txBody>
      </p:sp>
    </p:spTree>
    <p:extLst>
      <p:ext uri="{BB962C8B-B14F-4D97-AF65-F5344CB8AC3E}">
        <p14:creationId xmlns:p14="http://schemas.microsoft.com/office/powerpoint/2010/main" val="340817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sz="3200" dirty="0">
                <a:effectLst/>
                <a:latin typeface="Times New Roman" pitchFamily="18" charset="0"/>
                <a:cs typeface="Times New Roman" pitchFamily="18" charset="0"/>
              </a:rPr>
              <a:t>SYSTEM ARCHITECTURE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1321" y="1371600"/>
            <a:ext cx="7341358" cy="4687094"/>
          </a:xfrm>
        </p:spPr>
      </p:pic>
      <p:sp>
        <p:nvSpPr>
          <p:cNvPr id="3" name="Slide Number Placeholder 2">
            <a:extLst>
              <a:ext uri="{FF2B5EF4-FFF2-40B4-BE49-F238E27FC236}">
                <a16:creationId xmlns:a16="http://schemas.microsoft.com/office/drawing/2014/main" xmlns="" id="{69351A61-7BA7-42B8-B7C5-8DDE7978CA18}"/>
              </a:ext>
            </a:extLst>
          </p:cNvPr>
          <p:cNvSpPr>
            <a:spLocks noGrp="1"/>
          </p:cNvSpPr>
          <p:nvPr>
            <p:ph type="sldNum" sz="quarter" idx="12"/>
          </p:nvPr>
        </p:nvSpPr>
        <p:spPr/>
        <p:txBody>
          <a:bodyPr/>
          <a:lstStyle/>
          <a:p>
            <a:fld id="{35523A16-1D1B-4FE5-8AC7-83C3D45DA81B}" type="slidenum">
              <a:rPr lang="en-US" smtClean="0"/>
              <a:t>9</a:t>
            </a:fld>
            <a:endParaRPr lang="en-US"/>
          </a:p>
        </p:txBody>
      </p:sp>
    </p:spTree>
    <p:extLst>
      <p:ext uri="{BB962C8B-B14F-4D97-AF65-F5344CB8AC3E}">
        <p14:creationId xmlns:p14="http://schemas.microsoft.com/office/powerpoint/2010/main" val="5271072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450</TotalTime>
  <Words>1269</Words>
  <Application>Microsoft Office PowerPoint</Application>
  <PresentationFormat>On-screen Show (4:3)</PresentationFormat>
  <Paragraphs>240</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Executive</vt:lpstr>
      <vt:lpstr>CS8811- PROJECT WORK FPS SURVIVAL GAME USING UNITY</vt:lpstr>
      <vt:lpstr>INTRODUCTION</vt:lpstr>
      <vt:lpstr>LITERATURE SURVEY</vt:lpstr>
      <vt:lpstr>PowerPoint Presentation</vt:lpstr>
      <vt:lpstr>OBJECTIVE</vt:lpstr>
      <vt:lpstr>DEVELOPMENT ENVIRONMENT</vt:lpstr>
      <vt:lpstr>PowerPoint Presentation</vt:lpstr>
      <vt:lpstr>PowerPoint Presentation</vt:lpstr>
      <vt:lpstr>SYSTEM ARCHITECTURE</vt:lpstr>
      <vt:lpstr> SYSTEM DESIGN DATA FLOW DIAGRAM</vt:lpstr>
      <vt:lpstr>USE CASE DIAGRAM</vt:lpstr>
      <vt:lpstr>ACTIVITY DIAGRAM</vt:lpstr>
      <vt:lpstr>SEQUENCE DIAGRAM</vt:lpstr>
      <vt:lpstr>  CLASS DIAGRAM</vt:lpstr>
      <vt:lpstr>COLLABORATION DIAGRAM</vt:lpstr>
      <vt:lpstr>MODULE DESCRIPTION</vt:lpstr>
      <vt:lpstr>PowerPoint Presentation</vt:lpstr>
      <vt:lpstr>TESTING</vt:lpstr>
      <vt:lpstr>PowerPoint Presentation</vt:lpstr>
      <vt:lpstr>PowerPoint Presentation</vt:lpstr>
      <vt:lpstr>SCREEN SHOTS</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FPS SURVIVAL GAME USING UNITY</dc:title>
  <dc:creator>admin</dc:creator>
  <cp:lastModifiedBy>admin</cp:lastModifiedBy>
  <cp:revision>42</cp:revision>
  <dcterms:created xsi:type="dcterms:W3CDTF">2022-03-24T13:13:08Z</dcterms:created>
  <dcterms:modified xsi:type="dcterms:W3CDTF">2022-05-24T17:44:11Z</dcterms:modified>
</cp:coreProperties>
</file>