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75" r:id="rId4"/>
    <p:sldId id="259" r:id="rId5"/>
    <p:sldId id="277" r:id="rId6"/>
    <p:sldId id="260" r:id="rId7"/>
    <p:sldId id="261" r:id="rId8"/>
    <p:sldId id="273" r:id="rId9"/>
    <p:sldId id="274" r:id="rId10"/>
    <p:sldId id="263" r:id="rId11"/>
    <p:sldId id="264" r:id="rId12"/>
    <p:sldId id="265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71553-4093-47CC-B790-5D85D0526F6E}" v="184" dt="2024-11-14T13:16:23.4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439609-5FEE-4CF9-98D7-81BB2D9AEDCF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32B0E53-904C-469E-9008-AFBDFACF4057}">
      <dgm:prSet/>
      <dgm:spPr/>
      <dgm:t>
        <a:bodyPr/>
        <a:lstStyle/>
        <a:p>
          <a:r>
            <a:rPr lang="en-US" b="1"/>
            <a:t>Problem Statement</a:t>
          </a:r>
          <a:endParaRPr lang="en-IN"/>
        </a:p>
      </dgm:t>
    </dgm:pt>
    <dgm:pt modelId="{DF9F93EC-0544-4417-9EEF-CB160CBD29A5}" type="parTrans" cxnId="{5668A526-ED5E-4C77-BA14-D432C639B699}">
      <dgm:prSet/>
      <dgm:spPr/>
      <dgm:t>
        <a:bodyPr/>
        <a:lstStyle/>
        <a:p>
          <a:endParaRPr lang="en-IN"/>
        </a:p>
      </dgm:t>
    </dgm:pt>
    <dgm:pt modelId="{B134A7C9-0B8D-400F-9201-479067027814}" type="sibTrans" cxnId="{5668A526-ED5E-4C77-BA14-D432C639B699}">
      <dgm:prSet/>
      <dgm:spPr/>
      <dgm:t>
        <a:bodyPr/>
        <a:lstStyle/>
        <a:p>
          <a:endParaRPr lang="en-IN"/>
        </a:p>
      </dgm:t>
    </dgm:pt>
    <dgm:pt modelId="{F806D735-3A7A-4943-8A1F-32CED8E54916}">
      <dgm:prSet/>
      <dgm:spPr/>
      <dgm:t>
        <a:bodyPr/>
        <a:lstStyle/>
        <a:p>
          <a:r>
            <a:rPr lang="en-US"/>
            <a:t>Drowsy driving is a significant safety issue worldwide, causing numerous road accidents every year. This project aims to reduce the risks associated with driver fatigue by developing an anti-sleep alert system that monitors driver alertness in real-time. The system detects signs of drowsiness and provides timely warnings, which could prevent accidents and save lives.</a:t>
          </a:r>
          <a:endParaRPr lang="en-IN"/>
        </a:p>
      </dgm:t>
    </dgm:pt>
    <dgm:pt modelId="{DB827EBE-3D67-47D8-B056-F496D8DDB3C1}" type="parTrans" cxnId="{65DDD065-439C-405C-BC94-8ECBA4C8C5D6}">
      <dgm:prSet/>
      <dgm:spPr/>
      <dgm:t>
        <a:bodyPr/>
        <a:lstStyle/>
        <a:p>
          <a:endParaRPr lang="en-IN"/>
        </a:p>
      </dgm:t>
    </dgm:pt>
    <dgm:pt modelId="{D413A302-F796-4148-AB5F-0B99C0F89B3C}" type="sibTrans" cxnId="{65DDD065-439C-405C-BC94-8ECBA4C8C5D6}">
      <dgm:prSet/>
      <dgm:spPr/>
      <dgm:t>
        <a:bodyPr/>
        <a:lstStyle/>
        <a:p>
          <a:endParaRPr lang="en-IN"/>
        </a:p>
      </dgm:t>
    </dgm:pt>
    <dgm:pt modelId="{BC00AB34-76C9-48F1-B9E5-968E2BADC22B}" type="pres">
      <dgm:prSet presAssocID="{1D439609-5FEE-4CF9-98D7-81BB2D9AEDCF}" presName="linearFlow" presStyleCnt="0">
        <dgm:presLayoutVars>
          <dgm:dir/>
          <dgm:resizeHandles val="exact"/>
        </dgm:presLayoutVars>
      </dgm:prSet>
      <dgm:spPr/>
    </dgm:pt>
    <dgm:pt modelId="{105BACEA-ED64-4AD4-AB59-2C6F7109FE2E}" type="pres">
      <dgm:prSet presAssocID="{832B0E53-904C-469E-9008-AFBDFACF4057}" presName="composite" presStyleCnt="0"/>
      <dgm:spPr/>
    </dgm:pt>
    <dgm:pt modelId="{387589CF-067E-4C0E-B606-58699D7F73CE}" type="pres">
      <dgm:prSet presAssocID="{832B0E53-904C-469E-9008-AFBDFACF4057}" presName="imgShp" presStyleLbl="fgImgPlace1" presStyleIdx="0" presStyleCnt="2" custLinFactNeighborX="1549" custLinFactNeighborY="51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 with solid fill"/>
        </a:ext>
      </dgm:extLst>
    </dgm:pt>
    <dgm:pt modelId="{C8EE3328-C438-4940-8DAE-7FBFBB7070C2}" type="pres">
      <dgm:prSet presAssocID="{832B0E53-904C-469E-9008-AFBDFACF4057}" presName="txShp" presStyleLbl="node1" presStyleIdx="0" presStyleCnt="2">
        <dgm:presLayoutVars>
          <dgm:bulletEnabled val="1"/>
        </dgm:presLayoutVars>
      </dgm:prSet>
      <dgm:spPr/>
    </dgm:pt>
    <dgm:pt modelId="{1BB5CC24-1885-48CD-81D3-890A88781AE3}" type="pres">
      <dgm:prSet presAssocID="{B134A7C9-0B8D-400F-9201-479067027814}" presName="spacing" presStyleCnt="0"/>
      <dgm:spPr/>
    </dgm:pt>
    <dgm:pt modelId="{FF5129C4-D20C-4759-AE21-EA54D1D60438}" type="pres">
      <dgm:prSet presAssocID="{F806D735-3A7A-4943-8A1F-32CED8E54916}" presName="composite" presStyleCnt="0"/>
      <dgm:spPr/>
    </dgm:pt>
    <dgm:pt modelId="{4B566F38-629C-4A20-BC91-C931AF1A54DA}" type="pres">
      <dgm:prSet presAssocID="{F806D735-3A7A-4943-8A1F-32CED8E54916}" presName="imgShp" presStyleLbl="fgImgPlace1" presStyleIdx="1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ck with solid fill"/>
        </a:ext>
      </dgm:extLst>
    </dgm:pt>
    <dgm:pt modelId="{B053D332-96FE-4DED-9684-3ED392E49662}" type="pres">
      <dgm:prSet presAssocID="{F806D735-3A7A-4943-8A1F-32CED8E54916}" presName="txShp" presStyleLbl="node1" presStyleIdx="1" presStyleCnt="2">
        <dgm:presLayoutVars>
          <dgm:bulletEnabled val="1"/>
        </dgm:presLayoutVars>
      </dgm:prSet>
      <dgm:spPr/>
    </dgm:pt>
  </dgm:ptLst>
  <dgm:cxnLst>
    <dgm:cxn modelId="{F6D09605-2018-4B8C-A316-5CD6E415FC90}" type="presOf" srcId="{1D439609-5FEE-4CF9-98D7-81BB2D9AEDCF}" destId="{BC00AB34-76C9-48F1-B9E5-968E2BADC22B}" srcOrd="0" destOrd="0" presId="urn:microsoft.com/office/officeart/2005/8/layout/vList3"/>
    <dgm:cxn modelId="{5668A526-ED5E-4C77-BA14-D432C639B699}" srcId="{1D439609-5FEE-4CF9-98D7-81BB2D9AEDCF}" destId="{832B0E53-904C-469E-9008-AFBDFACF4057}" srcOrd="0" destOrd="0" parTransId="{DF9F93EC-0544-4417-9EEF-CB160CBD29A5}" sibTransId="{B134A7C9-0B8D-400F-9201-479067027814}"/>
    <dgm:cxn modelId="{65DDD065-439C-405C-BC94-8ECBA4C8C5D6}" srcId="{1D439609-5FEE-4CF9-98D7-81BB2D9AEDCF}" destId="{F806D735-3A7A-4943-8A1F-32CED8E54916}" srcOrd="1" destOrd="0" parTransId="{DB827EBE-3D67-47D8-B056-F496D8DDB3C1}" sibTransId="{D413A302-F796-4148-AB5F-0B99C0F89B3C}"/>
    <dgm:cxn modelId="{0835C9BF-B436-4666-8A43-4F3394070705}" type="presOf" srcId="{832B0E53-904C-469E-9008-AFBDFACF4057}" destId="{C8EE3328-C438-4940-8DAE-7FBFBB7070C2}" srcOrd="0" destOrd="0" presId="urn:microsoft.com/office/officeart/2005/8/layout/vList3"/>
    <dgm:cxn modelId="{12F9B9C0-0872-4B18-80AF-1A814929CCEF}" type="presOf" srcId="{F806D735-3A7A-4943-8A1F-32CED8E54916}" destId="{B053D332-96FE-4DED-9684-3ED392E49662}" srcOrd="0" destOrd="0" presId="urn:microsoft.com/office/officeart/2005/8/layout/vList3"/>
    <dgm:cxn modelId="{A04D700D-D9C4-4E0E-BB73-A8C243721928}" type="presParOf" srcId="{BC00AB34-76C9-48F1-B9E5-968E2BADC22B}" destId="{105BACEA-ED64-4AD4-AB59-2C6F7109FE2E}" srcOrd="0" destOrd="0" presId="urn:microsoft.com/office/officeart/2005/8/layout/vList3"/>
    <dgm:cxn modelId="{C8ED649F-9856-4FBB-B716-E8C54D33F845}" type="presParOf" srcId="{105BACEA-ED64-4AD4-AB59-2C6F7109FE2E}" destId="{387589CF-067E-4C0E-B606-58699D7F73CE}" srcOrd="0" destOrd="0" presId="urn:microsoft.com/office/officeart/2005/8/layout/vList3"/>
    <dgm:cxn modelId="{BF03DF6D-1C10-4495-9462-2E88ADC93D4A}" type="presParOf" srcId="{105BACEA-ED64-4AD4-AB59-2C6F7109FE2E}" destId="{C8EE3328-C438-4940-8DAE-7FBFBB7070C2}" srcOrd="1" destOrd="0" presId="urn:microsoft.com/office/officeart/2005/8/layout/vList3"/>
    <dgm:cxn modelId="{85D99557-973F-40A5-9266-E5E6A7FB95EB}" type="presParOf" srcId="{BC00AB34-76C9-48F1-B9E5-968E2BADC22B}" destId="{1BB5CC24-1885-48CD-81D3-890A88781AE3}" srcOrd="1" destOrd="0" presId="urn:microsoft.com/office/officeart/2005/8/layout/vList3"/>
    <dgm:cxn modelId="{895A5BE9-5244-42AE-BA75-71ADD8B7647B}" type="presParOf" srcId="{BC00AB34-76C9-48F1-B9E5-968E2BADC22B}" destId="{FF5129C4-D20C-4759-AE21-EA54D1D60438}" srcOrd="2" destOrd="0" presId="urn:microsoft.com/office/officeart/2005/8/layout/vList3"/>
    <dgm:cxn modelId="{3880FF8D-4466-4805-99C8-AF8729674B3B}" type="presParOf" srcId="{FF5129C4-D20C-4759-AE21-EA54D1D60438}" destId="{4B566F38-629C-4A20-BC91-C931AF1A54DA}" srcOrd="0" destOrd="0" presId="urn:microsoft.com/office/officeart/2005/8/layout/vList3"/>
    <dgm:cxn modelId="{5DD4C135-7B20-4752-9D22-5699796160A6}" type="presParOf" srcId="{FF5129C4-D20C-4759-AE21-EA54D1D60438}" destId="{B053D332-96FE-4DED-9684-3ED392E49662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009227-40E2-4790-94F5-A9CAE025681A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289E3BD-0D1C-406C-8498-1959B7870F5A}">
      <dgm:prSet/>
      <dgm:spPr/>
      <dgm:t>
        <a:bodyPr/>
        <a:lstStyle/>
        <a:p>
          <a:r>
            <a:rPr lang="en-US" b="1" dirty="0"/>
            <a:t>Primary Stakeholders</a:t>
          </a:r>
          <a:endParaRPr lang="en-IN" dirty="0"/>
        </a:p>
      </dgm:t>
    </dgm:pt>
    <dgm:pt modelId="{78516C23-7048-4149-927F-26127BDE1696}" type="parTrans" cxnId="{55B5E73C-F1E0-4300-96BA-C3749D63A03E}">
      <dgm:prSet/>
      <dgm:spPr/>
      <dgm:t>
        <a:bodyPr/>
        <a:lstStyle/>
        <a:p>
          <a:endParaRPr lang="en-IN"/>
        </a:p>
      </dgm:t>
    </dgm:pt>
    <dgm:pt modelId="{D967243D-C081-4914-8D2F-2BA0B66DE5AF}" type="sibTrans" cxnId="{55B5E73C-F1E0-4300-96BA-C3749D63A03E}">
      <dgm:prSet/>
      <dgm:spPr/>
      <dgm:t>
        <a:bodyPr/>
        <a:lstStyle/>
        <a:p>
          <a:endParaRPr lang="en-IN"/>
        </a:p>
      </dgm:t>
    </dgm:pt>
    <dgm:pt modelId="{CC8B4D3D-EFE3-4F4E-8E97-6C1326C9DA2D}">
      <dgm:prSet/>
      <dgm:spPr/>
      <dgm:t>
        <a:bodyPr/>
        <a:lstStyle/>
        <a:p>
          <a:r>
            <a:rPr lang="en-US" b="1"/>
            <a:t>Drivers</a:t>
          </a:r>
          <a:endParaRPr lang="en-IN"/>
        </a:p>
      </dgm:t>
    </dgm:pt>
    <dgm:pt modelId="{26B9A4E2-5896-431C-B577-DA70FDDEE718}" type="parTrans" cxnId="{1E740587-0F8C-481D-9E72-314C729856A4}">
      <dgm:prSet/>
      <dgm:spPr/>
      <dgm:t>
        <a:bodyPr/>
        <a:lstStyle/>
        <a:p>
          <a:endParaRPr lang="en-IN"/>
        </a:p>
      </dgm:t>
    </dgm:pt>
    <dgm:pt modelId="{3F494D90-347C-408F-9DF6-A051AFA91F71}" type="sibTrans" cxnId="{1E740587-0F8C-481D-9E72-314C729856A4}">
      <dgm:prSet/>
      <dgm:spPr/>
      <dgm:t>
        <a:bodyPr/>
        <a:lstStyle/>
        <a:p>
          <a:endParaRPr lang="en-IN"/>
        </a:p>
      </dgm:t>
    </dgm:pt>
    <dgm:pt modelId="{D8B03E25-75F8-43FC-B1D2-C6EB1D059597}">
      <dgm:prSet/>
      <dgm:spPr/>
      <dgm:t>
        <a:bodyPr/>
        <a:lstStyle/>
        <a:p>
          <a:r>
            <a:rPr lang="en-US" dirty="0"/>
            <a:t>Role</a:t>
          </a:r>
          <a:r>
            <a:rPr lang="en-US" i="1" dirty="0"/>
            <a:t>:</a:t>
          </a:r>
          <a:r>
            <a:rPr lang="en-US" dirty="0"/>
            <a:t> Primary users of the anti-sleep alert system, providing feedback on functionality, comfort, and effectiveness.</a:t>
          </a:r>
          <a:endParaRPr lang="en-IN" dirty="0"/>
        </a:p>
      </dgm:t>
    </dgm:pt>
    <dgm:pt modelId="{600D6D0D-DC27-409D-9C86-31DCE79CF7F3}" type="parTrans" cxnId="{DAE45FBA-921B-4957-A074-D1F18D981BD7}">
      <dgm:prSet/>
      <dgm:spPr/>
      <dgm:t>
        <a:bodyPr/>
        <a:lstStyle/>
        <a:p>
          <a:endParaRPr lang="en-IN"/>
        </a:p>
      </dgm:t>
    </dgm:pt>
    <dgm:pt modelId="{B50BB630-E95E-4FD0-A50E-629E247E1582}" type="sibTrans" cxnId="{DAE45FBA-921B-4957-A074-D1F18D981BD7}">
      <dgm:prSet/>
      <dgm:spPr/>
      <dgm:t>
        <a:bodyPr/>
        <a:lstStyle/>
        <a:p>
          <a:endParaRPr lang="en-IN"/>
        </a:p>
      </dgm:t>
    </dgm:pt>
    <dgm:pt modelId="{D9D2509B-A1DD-4911-B497-90655FD6AE9C}">
      <dgm:prSet/>
      <dgm:spPr/>
      <dgm:t>
        <a:bodyPr/>
        <a:lstStyle/>
        <a:p>
          <a:r>
            <a:rPr lang="en-US"/>
            <a:t>Benefits: Improved safety and reduced risk of accidents due to drowsiness, enhancing overall driving experience and personal security.</a:t>
          </a:r>
          <a:endParaRPr lang="en-IN"/>
        </a:p>
      </dgm:t>
    </dgm:pt>
    <dgm:pt modelId="{F4B43DA8-DDB0-442E-84B9-8E2952A11802}" type="parTrans" cxnId="{CE048381-D212-4CED-B0BA-7B1DAABDEB92}">
      <dgm:prSet/>
      <dgm:spPr/>
      <dgm:t>
        <a:bodyPr/>
        <a:lstStyle/>
        <a:p>
          <a:endParaRPr lang="en-IN"/>
        </a:p>
      </dgm:t>
    </dgm:pt>
    <dgm:pt modelId="{83CEF513-98A9-4CA0-93F0-9617D90904C9}" type="sibTrans" cxnId="{CE048381-D212-4CED-B0BA-7B1DAABDEB92}">
      <dgm:prSet/>
      <dgm:spPr/>
      <dgm:t>
        <a:bodyPr/>
        <a:lstStyle/>
        <a:p>
          <a:endParaRPr lang="en-IN"/>
        </a:p>
      </dgm:t>
    </dgm:pt>
    <dgm:pt modelId="{DF669628-1B9B-4AC9-B053-E68180DD81C3}">
      <dgm:prSet/>
      <dgm:spPr/>
      <dgm:t>
        <a:bodyPr/>
        <a:lstStyle/>
        <a:p>
          <a:r>
            <a:rPr lang="en-US" b="1"/>
            <a:t>Technology and Electronics Suppliers</a:t>
          </a:r>
          <a:endParaRPr lang="en-IN"/>
        </a:p>
      </dgm:t>
    </dgm:pt>
    <dgm:pt modelId="{3DB3F084-8C78-4D09-9DE1-E843DE723CAE}" type="parTrans" cxnId="{6D1EEC24-6851-4E26-A3C1-678F62D9EA97}">
      <dgm:prSet/>
      <dgm:spPr/>
      <dgm:t>
        <a:bodyPr/>
        <a:lstStyle/>
        <a:p>
          <a:endParaRPr lang="en-IN"/>
        </a:p>
      </dgm:t>
    </dgm:pt>
    <dgm:pt modelId="{7B581598-884D-4085-ABC3-B95736AA329F}" type="sibTrans" cxnId="{6D1EEC24-6851-4E26-A3C1-678F62D9EA97}">
      <dgm:prSet/>
      <dgm:spPr/>
      <dgm:t>
        <a:bodyPr/>
        <a:lstStyle/>
        <a:p>
          <a:endParaRPr lang="en-IN"/>
        </a:p>
      </dgm:t>
    </dgm:pt>
    <dgm:pt modelId="{58D098A0-6E70-4F64-BB67-8D8E69F1A3BB}">
      <dgm:prSet/>
      <dgm:spPr/>
      <dgm:t>
        <a:bodyPr/>
        <a:lstStyle/>
        <a:p>
          <a:r>
            <a:rPr lang="en-US" i="1"/>
            <a:t>Role:</a:t>
          </a:r>
          <a:r>
            <a:rPr lang="en-US"/>
            <a:t> Supply affordable components (e.g., Arduino kits, sensors) necessary for the prototype and production of the device.</a:t>
          </a:r>
          <a:endParaRPr lang="en-IN"/>
        </a:p>
      </dgm:t>
    </dgm:pt>
    <dgm:pt modelId="{C568893D-19C6-492B-BDC1-B8829C862DC8}" type="parTrans" cxnId="{B28C9B84-D11D-4F5B-9D2E-AA1FCC5136FD}">
      <dgm:prSet/>
      <dgm:spPr/>
      <dgm:t>
        <a:bodyPr/>
        <a:lstStyle/>
        <a:p>
          <a:endParaRPr lang="en-IN"/>
        </a:p>
      </dgm:t>
    </dgm:pt>
    <dgm:pt modelId="{6B854BF7-9FE5-454F-8554-8F39C25B53B6}" type="sibTrans" cxnId="{B28C9B84-D11D-4F5B-9D2E-AA1FCC5136FD}">
      <dgm:prSet/>
      <dgm:spPr/>
      <dgm:t>
        <a:bodyPr/>
        <a:lstStyle/>
        <a:p>
          <a:endParaRPr lang="en-IN"/>
        </a:p>
      </dgm:t>
    </dgm:pt>
    <dgm:pt modelId="{E4042602-6D3E-40FF-AEF2-D975100D2FFD}">
      <dgm:prSet/>
      <dgm:spPr/>
      <dgm:t>
        <a:bodyPr/>
        <a:lstStyle/>
        <a:p>
          <a:r>
            <a:rPr lang="en-US" i="1"/>
            <a:t>Benefits:</a:t>
          </a:r>
          <a:r>
            <a:rPr lang="en-US"/>
            <a:t> Opportunities to showcase the application of their components in impactful safety technology and potentially expand their market.</a:t>
          </a:r>
          <a:endParaRPr lang="en-IN"/>
        </a:p>
      </dgm:t>
    </dgm:pt>
    <dgm:pt modelId="{BF4EDC93-CFBB-4A5E-AF7F-952D6EC9A1DC}" type="parTrans" cxnId="{38647EBE-D0C0-42EA-BF79-03F1C21CF7BC}">
      <dgm:prSet/>
      <dgm:spPr/>
      <dgm:t>
        <a:bodyPr/>
        <a:lstStyle/>
        <a:p>
          <a:endParaRPr lang="en-IN"/>
        </a:p>
      </dgm:t>
    </dgm:pt>
    <dgm:pt modelId="{DF5471E9-6051-44D7-9D23-505A50B56212}" type="sibTrans" cxnId="{38647EBE-D0C0-42EA-BF79-03F1C21CF7BC}">
      <dgm:prSet/>
      <dgm:spPr/>
      <dgm:t>
        <a:bodyPr/>
        <a:lstStyle/>
        <a:p>
          <a:endParaRPr lang="en-IN"/>
        </a:p>
      </dgm:t>
    </dgm:pt>
    <dgm:pt modelId="{1DD2CEE5-D482-4AA9-9F97-75E1C559FBBB}">
      <dgm:prSet/>
      <dgm:spPr/>
      <dgm:t>
        <a:bodyPr/>
        <a:lstStyle/>
        <a:p>
          <a:r>
            <a:rPr lang="en-IN" dirty="0"/>
            <a:t>Drivers, who benefit directly from increased safety.</a:t>
          </a:r>
        </a:p>
      </dgm:t>
    </dgm:pt>
    <dgm:pt modelId="{689E5640-7F95-4128-AF9B-76DFD9578BD1}" type="sibTrans" cxnId="{7A039C46-0FAE-4448-9EB9-79CEBF498677}">
      <dgm:prSet/>
      <dgm:spPr/>
      <dgm:t>
        <a:bodyPr/>
        <a:lstStyle/>
        <a:p>
          <a:endParaRPr lang="en-IN"/>
        </a:p>
      </dgm:t>
    </dgm:pt>
    <dgm:pt modelId="{8E71586D-ED3B-4251-9095-D53EB6D01E4F}" type="parTrans" cxnId="{7A039C46-0FAE-4448-9EB9-79CEBF498677}">
      <dgm:prSet/>
      <dgm:spPr/>
      <dgm:t>
        <a:bodyPr/>
        <a:lstStyle/>
        <a:p>
          <a:endParaRPr lang="en-IN"/>
        </a:p>
      </dgm:t>
    </dgm:pt>
    <dgm:pt modelId="{B7BEBBDC-C405-4679-97E7-7D2EC204F83B}">
      <dgm:prSet/>
      <dgm:spPr/>
      <dgm:t>
        <a:bodyPr/>
        <a:lstStyle/>
        <a:p>
          <a:r>
            <a:rPr lang="en-IN"/>
            <a:t>Fleet operators who manage driver safety, insurance companies interested in reducing claims, regulatory bodies overseeing safety compliance, and maintenance teams for system upkeep.</a:t>
          </a:r>
        </a:p>
      </dgm:t>
    </dgm:pt>
    <dgm:pt modelId="{EFDB2BD9-B291-43CA-8AA0-C3FAEA73A50A}" type="parTrans" cxnId="{AE423121-6540-4573-8EF2-B98F7EBCB018}">
      <dgm:prSet/>
      <dgm:spPr/>
      <dgm:t>
        <a:bodyPr/>
        <a:lstStyle/>
        <a:p>
          <a:endParaRPr lang="en-IN"/>
        </a:p>
      </dgm:t>
    </dgm:pt>
    <dgm:pt modelId="{B89EBBA1-E8A0-422D-9D1E-EAFF1B5EC309}" type="sibTrans" cxnId="{AE423121-6540-4573-8EF2-B98F7EBCB018}">
      <dgm:prSet/>
      <dgm:spPr/>
      <dgm:t>
        <a:bodyPr/>
        <a:lstStyle/>
        <a:p>
          <a:endParaRPr lang="en-IN"/>
        </a:p>
      </dgm:t>
    </dgm:pt>
    <dgm:pt modelId="{D2971605-C840-4D47-8E05-8C0794D1C038}" type="pres">
      <dgm:prSet presAssocID="{87009227-40E2-4790-94F5-A9CAE025681A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83FB4F1-239A-4A51-96E6-5159C83E69D5}" type="pres">
      <dgm:prSet presAssocID="{A289E3BD-0D1C-406C-8498-1959B7870F5A}" presName="horFlow" presStyleCnt="0"/>
      <dgm:spPr/>
    </dgm:pt>
    <dgm:pt modelId="{1DF20D5D-D950-4E1C-A5AF-9C10F77FFA34}" type="pres">
      <dgm:prSet presAssocID="{A289E3BD-0D1C-406C-8498-1959B7870F5A}" presName="bigChev" presStyleLbl="node1" presStyleIdx="0" presStyleCnt="3"/>
      <dgm:spPr/>
    </dgm:pt>
    <dgm:pt modelId="{FA05D674-9ABC-47D1-ADD9-F40A185C485B}" type="pres">
      <dgm:prSet presAssocID="{8E71586D-ED3B-4251-9095-D53EB6D01E4F}" presName="parTrans" presStyleCnt="0"/>
      <dgm:spPr/>
    </dgm:pt>
    <dgm:pt modelId="{75B13E56-D2CA-4D3C-A5E0-BA15D741C3CF}" type="pres">
      <dgm:prSet presAssocID="{1DD2CEE5-D482-4AA9-9F97-75E1C559FBBB}" presName="node" presStyleLbl="alignAccFollowNode1" presStyleIdx="0" presStyleCnt="6">
        <dgm:presLayoutVars>
          <dgm:bulletEnabled val="1"/>
        </dgm:presLayoutVars>
      </dgm:prSet>
      <dgm:spPr/>
    </dgm:pt>
    <dgm:pt modelId="{1C1F30A8-AE50-469F-AFFE-9884F291A9B3}" type="pres">
      <dgm:prSet presAssocID="{689E5640-7F95-4128-AF9B-76DFD9578BD1}" presName="sibTrans" presStyleCnt="0"/>
      <dgm:spPr/>
    </dgm:pt>
    <dgm:pt modelId="{F5EC41A0-D993-4CD1-A037-178D1D281F1F}" type="pres">
      <dgm:prSet presAssocID="{B7BEBBDC-C405-4679-97E7-7D2EC204F83B}" presName="node" presStyleLbl="alignAccFollowNode1" presStyleIdx="1" presStyleCnt="6">
        <dgm:presLayoutVars>
          <dgm:bulletEnabled val="1"/>
        </dgm:presLayoutVars>
      </dgm:prSet>
      <dgm:spPr/>
    </dgm:pt>
    <dgm:pt modelId="{05EEEF25-873C-4E03-A8FA-4E6D37F568F8}" type="pres">
      <dgm:prSet presAssocID="{A289E3BD-0D1C-406C-8498-1959B7870F5A}" presName="vSp" presStyleCnt="0"/>
      <dgm:spPr/>
    </dgm:pt>
    <dgm:pt modelId="{1A75ADE1-3E62-4D56-A937-35A761E07196}" type="pres">
      <dgm:prSet presAssocID="{CC8B4D3D-EFE3-4F4E-8E97-6C1326C9DA2D}" presName="horFlow" presStyleCnt="0"/>
      <dgm:spPr/>
    </dgm:pt>
    <dgm:pt modelId="{1896AC44-1632-4B2E-9C73-5E81013F22BD}" type="pres">
      <dgm:prSet presAssocID="{CC8B4D3D-EFE3-4F4E-8E97-6C1326C9DA2D}" presName="bigChev" presStyleLbl="node1" presStyleIdx="1" presStyleCnt="3"/>
      <dgm:spPr/>
    </dgm:pt>
    <dgm:pt modelId="{8FFB0556-3D44-479F-B94A-01282B7864BC}" type="pres">
      <dgm:prSet presAssocID="{600D6D0D-DC27-409D-9C86-31DCE79CF7F3}" presName="parTrans" presStyleCnt="0"/>
      <dgm:spPr/>
    </dgm:pt>
    <dgm:pt modelId="{7F6E158B-88C7-461B-BA37-42527EB28BFB}" type="pres">
      <dgm:prSet presAssocID="{D8B03E25-75F8-43FC-B1D2-C6EB1D059597}" presName="node" presStyleLbl="alignAccFollowNode1" presStyleIdx="2" presStyleCnt="6">
        <dgm:presLayoutVars>
          <dgm:bulletEnabled val="1"/>
        </dgm:presLayoutVars>
      </dgm:prSet>
      <dgm:spPr/>
    </dgm:pt>
    <dgm:pt modelId="{DCBAA00E-22E2-45DB-8159-8C8951D98CD3}" type="pres">
      <dgm:prSet presAssocID="{B50BB630-E95E-4FD0-A50E-629E247E1582}" presName="sibTrans" presStyleCnt="0"/>
      <dgm:spPr/>
    </dgm:pt>
    <dgm:pt modelId="{FEC2055C-8ACF-49AE-A1B3-F6AB8D13395B}" type="pres">
      <dgm:prSet presAssocID="{D9D2509B-A1DD-4911-B497-90655FD6AE9C}" presName="node" presStyleLbl="alignAccFollowNode1" presStyleIdx="3" presStyleCnt="6">
        <dgm:presLayoutVars>
          <dgm:bulletEnabled val="1"/>
        </dgm:presLayoutVars>
      </dgm:prSet>
      <dgm:spPr/>
    </dgm:pt>
    <dgm:pt modelId="{12A8FA62-D565-4934-89DA-06700A2B8D28}" type="pres">
      <dgm:prSet presAssocID="{CC8B4D3D-EFE3-4F4E-8E97-6C1326C9DA2D}" presName="vSp" presStyleCnt="0"/>
      <dgm:spPr/>
    </dgm:pt>
    <dgm:pt modelId="{9195972F-1DC9-498F-A507-C3306A61CB50}" type="pres">
      <dgm:prSet presAssocID="{DF669628-1B9B-4AC9-B053-E68180DD81C3}" presName="horFlow" presStyleCnt="0"/>
      <dgm:spPr/>
    </dgm:pt>
    <dgm:pt modelId="{93290337-42FB-4FB8-82E4-0E8BE3915090}" type="pres">
      <dgm:prSet presAssocID="{DF669628-1B9B-4AC9-B053-E68180DD81C3}" presName="bigChev" presStyleLbl="node1" presStyleIdx="2" presStyleCnt="3"/>
      <dgm:spPr/>
    </dgm:pt>
    <dgm:pt modelId="{8A0F93D5-57E1-4E94-B60F-AA435F065CE5}" type="pres">
      <dgm:prSet presAssocID="{C568893D-19C6-492B-BDC1-B8829C862DC8}" presName="parTrans" presStyleCnt="0"/>
      <dgm:spPr/>
    </dgm:pt>
    <dgm:pt modelId="{A7368DCF-2D03-4D60-9B2B-61B67445FF94}" type="pres">
      <dgm:prSet presAssocID="{58D098A0-6E70-4F64-BB67-8D8E69F1A3BB}" presName="node" presStyleLbl="alignAccFollowNode1" presStyleIdx="4" presStyleCnt="6">
        <dgm:presLayoutVars>
          <dgm:bulletEnabled val="1"/>
        </dgm:presLayoutVars>
      </dgm:prSet>
      <dgm:spPr/>
    </dgm:pt>
    <dgm:pt modelId="{6ABC4793-9A99-4CBD-AFA4-9EB923D7BF78}" type="pres">
      <dgm:prSet presAssocID="{6B854BF7-9FE5-454F-8554-8F39C25B53B6}" presName="sibTrans" presStyleCnt="0"/>
      <dgm:spPr/>
    </dgm:pt>
    <dgm:pt modelId="{77040C23-294A-409B-9548-A6A5593532B9}" type="pres">
      <dgm:prSet presAssocID="{E4042602-6D3E-40FF-AEF2-D975100D2FFD}" presName="node" presStyleLbl="alignAccFollowNode1" presStyleIdx="5" presStyleCnt="6">
        <dgm:presLayoutVars>
          <dgm:bulletEnabled val="1"/>
        </dgm:presLayoutVars>
      </dgm:prSet>
      <dgm:spPr/>
    </dgm:pt>
  </dgm:ptLst>
  <dgm:cxnLst>
    <dgm:cxn modelId="{86AC8000-5398-470B-8292-969B3AF84CA9}" type="presOf" srcId="{B7BEBBDC-C405-4679-97E7-7D2EC204F83B}" destId="{F5EC41A0-D993-4CD1-A037-178D1D281F1F}" srcOrd="0" destOrd="0" presId="urn:microsoft.com/office/officeart/2005/8/layout/lProcess3"/>
    <dgm:cxn modelId="{A1E8AD07-7740-4B97-B183-DA2B0B19CE2C}" type="presOf" srcId="{87009227-40E2-4790-94F5-A9CAE025681A}" destId="{D2971605-C840-4D47-8E05-8C0794D1C038}" srcOrd="0" destOrd="0" presId="urn:microsoft.com/office/officeart/2005/8/layout/lProcess3"/>
    <dgm:cxn modelId="{9C95B520-4ED6-42DC-B8B3-9601742601CB}" type="presOf" srcId="{DF669628-1B9B-4AC9-B053-E68180DD81C3}" destId="{93290337-42FB-4FB8-82E4-0E8BE3915090}" srcOrd="0" destOrd="0" presId="urn:microsoft.com/office/officeart/2005/8/layout/lProcess3"/>
    <dgm:cxn modelId="{AE423121-6540-4573-8EF2-B98F7EBCB018}" srcId="{A289E3BD-0D1C-406C-8498-1959B7870F5A}" destId="{B7BEBBDC-C405-4679-97E7-7D2EC204F83B}" srcOrd="1" destOrd="0" parTransId="{EFDB2BD9-B291-43CA-8AA0-C3FAEA73A50A}" sibTransId="{B89EBBA1-E8A0-422D-9D1E-EAFF1B5EC309}"/>
    <dgm:cxn modelId="{6D1EEC24-6851-4E26-A3C1-678F62D9EA97}" srcId="{87009227-40E2-4790-94F5-A9CAE025681A}" destId="{DF669628-1B9B-4AC9-B053-E68180DD81C3}" srcOrd="2" destOrd="0" parTransId="{3DB3F084-8C78-4D09-9DE1-E843DE723CAE}" sibTransId="{7B581598-884D-4085-ABC3-B95736AA329F}"/>
    <dgm:cxn modelId="{2D494728-804A-4456-8211-9DA2E4E7A0E8}" type="presOf" srcId="{D9D2509B-A1DD-4911-B497-90655FD6AE9C}" destId="{FEC2055C-8ACF-49AE-A1B3-F6AB8D13395B}" srcOrd="0" destOrd="0" presId="urn:microsoft.com/office/officeart/2005/8/layout/lProcess3"/>
    <dgm:cxn modelId="{55B5E73C-F1E0-4300-96BA-C3749D63A03E}" srcId="{87009227-40E2-4790-94F5-A9CAE025681A}" destId="{A289E3BD-0D1C-406C-8498-1959B7870F5A}" srcOrd="0" destOrd="0" parTransId="{78516C23-7048-4149-927F-26127BDE1696}" sibTransId="{D967243D-C081-4914-8D2F-2BA0B66DE5AF}"/>
    <dgm:cxn modelId="{0817B840-DEEC-47B1-B7C5-BB9B01B9F454}" type="presOf" srcId="{E4042602-6D3E-40FF-AEF2-D975100D2FFD}" destId="{77040C23-294A-409B-9548-A6A5593532B9}" srcOrd="0" destOrd="0" presId="urn:microsoft.com/office/officeart/2005/8/layout/lProcess3"/>
    <dgm:cxn modelId="{7A039C46-0FAE-4448-9EB9-79CEBF498677}" srcId="{A289E3BD-0D1C-406C-8498-1959B7870F5A}" destId="{1DD2CEE5-D482-4AA9-9F97-75E1C559FBBB}" srcOrd="0" destOrd="0" parTransId="{8E71586D-ED3B-4251-9095-D53EB6D01E4F}" sibTransId="{689E5640-7F95-4128-AF9B-76DFD9578BD1}"/>
    <dgm:cxn modelId="{A63FAD73-8610-4A36-AF5C-B8BC87A8DC56}" type="presOf" srcId="{58D098A0-6E70-4F64-BB67-8D8E69F1A3BB}" destId="{A7368DCF-2D03-4D60-9B2B-61B67445FF94}" srcOrd="0" destOrd="0" presId="urn:microsoft.com/office/officeart/2005/8/layout/lProcess3"/>
    <dgm:cxn modelId="{CE048381-D212-4CED-B0BA-7B1DAABDEB92}" srcId="{CC8B4D3D-EFE3-4F4E-8E97-6C1326C9DA2D}" destId="{D9D2509B-A1DD-4911-B497-90655FD6AE9C}" srcOrd="1" destOrd="0" parTransId="{F4B43DA8-DDB0-442E-84B9-8E2952A11802}" sibTransId="{83CEF513-98A9-4CA0-93F0-9617D90904C9}"/>
    <dgm:cxn modelId="{B28C9B84-D11D-4F5B-9D2E-AA1FCC5136FD}" srcId="{DF669628-1B9B-4AC9-B053-E68180DD81C3}" destId="{58D098A0-6E70-4F64-BB67-8D8E69F1A3BB}" srcOrd="0" destOrd="0" parTransId="{C568893D-19C6-492B-BDC1-B8829C862DC8}" sibTransId="{6B854BF7-9FE5-454F-8554-8F39C25B53B6}"/>
    <dgm:cxn modelId="{1E740587-0F8C-481D-9E72-314C729856A4}" srcId="{87009227-40E2-4790-94F5-A9CAE025681A}" destId="{CC8B4D3D-EFE3-4F4E-8E97-6C1326C9DA2D}" srcOrd="1" destOrd="0" parTransId="{26B9A4E2-5896-431C-B577-DA70FDDEE718}" sibTransId="{3F494D90-347C-408F-9DF6-A051AFA91F71}"/>
    <dgm:cxn modelId="{269DF48B-C680-457A-A050-02765F257B63}" type="presOf" srcId="{CC8B4D3D-EFE3-4F4E-8E97-6C1326C9DA2D}" destId="{1896AC44-1632-4B2E-9C73-5E81013F22BD}" srcOrd="0" destOrd="0" presId="urn:microsoft.com/office/officeart/2005/8/layout/lProcess3"/>
    <dgm:cxn modelId="{7093C58D-9D98-4D01-B472-06A4AAF0BA4B}" type="presOf" srcId="{A289E3BD-0D1C-406C-8498-1959B7870F5A}" destId="{1DF20D5D-D950-4E1C-A5AF-9C10F77FFA34}" srcOrd="0" destOrd="0" presId="urn:microsoft.com/office/officeart/2005/8/layout/lProcess3"/>
    <dgm:cxn modelId="{DAE45FBA-921B-4957-A074-D1F18D981BD7}" srcId="{CC8B4D3D-EFE3-4F4E-8E97-6C1326C9DA2D}" destId="{D8B03E25-75F8-43FC-B1D2-C6EB1D059597}" srcOrd="0" destOrd="0" parTransId="{600D6D0D-DC27-409D-9C86-31DCE79CF7F3}" sibTransId="{B50BB630-E95E-4FD0-A50E-629E247E1582}"/>
    <dgm:cxn modelId="{38647EBE-D0C0-42EA-BF79-03F1C21CF7BC}" srcId="{DF669628-1B9B-4AC9-B053-E68180DD81C3}" destId="{E4042602-6D3E-40FF-AEF2-D975100D2FFD}" srcOrd="1" destOrd="0" parTransId="{BF4EDC93-CFBB-4A5E-AF7F-952D6EC9A1DC}" sibTransId="{DF5471E9-6051-44D7-9D23-505A50B56212}"/>
    <dgm:cxn modelId="{A64818CC-FD72-4698-9909-AA0F2DB6CB78}" type="presOf" srcId="{1DD2CEE5-D482-4AA9-9F97-75E1C559FBBB}" destId="{75B13E56-D2CA-4D3C-A5E0-BA15D741C3CF}" srcOrd="0" destOrd="0" presId="urn:microsoft.com/office/officeart/2005/8/layout/lProcess3"/>
    <dgm:cxn modelId="{F50A85FB-094B-4ABF-82E4-BE8342E91B7B}" type="presOf" srcId="{D8B03E25-75F8-43FC-B1D2-C6EB1D059597}" destId="{7F6E158B-88C7-461B-BA37-42527EB28BFB}" srcOrd="0" destOrd="0" presId="urn:microsoft.com/office/officeart/2005/8/layout/lProcess3"/>
    <dgm:cxn modelId="{75793D3A-83E7-4124-A1B2-03CBCD5EFB7B}" type="presParOf" srcId="{D2971605-C840-4D47-8E05-8C0794D1C038}" destId="{283FB4F1-239A-4A51-96E6-5159C83E69D5}" srcOrd="0" destOrd="0" presId="urn:microsoft.com/office/officeart/2005/8/layout/lProcess3"/>
    <dgm:cxn modelId="{2AC34717-DF2E-43DE-BFB2-0CC15241C4EC}" type="presParOf" srcId="{283FB4F1-239A-4A51-96E6-5159C83E69D5}" destId="{1DF20D5D-D950-4E1C-A5AF-9C10F77FFA34}" srcOrd="0" destOrd="0" presId="urn:microsoft.com/office/officeart/2005/8/layout/lProcess3"/>
    <dgm:cxn modelId="{CD8C039C-7D80-4014-8875-8BA20C05F023}" type="presParOf" srcId="{283FB4F1-239A-4A51-96E6-5159C83E69D5}" destId="{FA05D674-9ABC-47D1-ADD9-F40A185C485B}" srcOrd="1" destOrd="0" presId="urn:microsoft.com/office/officeart/2005/8/layout/lProcess3"/>
    <dgm:cxn modelId="{F35E8540-61A8-48BA-A139-6C3BFCBF1196}" type="presParOf" srcId="{283FB4F1-239A-4A51-96E6-5159C83E69D5}" destId="{75B13E56-D2CA-4D3C-A5E0-BA15D741C3CF}" srcOrd="2" destOrd="0" presId="urn:microsoft.com/office/officeart/2005/8/layout/lProcess3"/>
    <dgm:cxn modelId="{B41540EE-B044-474F-A5BF-67A8582A64A0}" type="presParOf" srcId="{283FB4F1-239A-4A51-96E6-5159C83E69D5}" destId="{1C1F30A8-AE50-469F-AFFE-9884F291A9B3}" srcOrd="3" destOrd="0" presId="urn:microsoft.com/office/officeart/2005/8/layout/lProcess3"/>
    <dgm:cxn modelId="{39B4B6D5-9609-4AAC-B920-EB312ABDE2FF}" type="presParOf" srcId="{283FB4F1-239A-4A51-96E6-5159C83E69D5}" destId="{F5EC41A0-D993-4CD1-A037-178D1D281F1F}" srcOrd="4" destOrd="0" presId="urn:microsoft.com/office/officeart/2005/8/layout/lProcess3"/>
    <dgm:cxn modelId="{1A14F38F-3E34-4096-8A84-AD0682A7AA45}" type="presParOf" srcId="{D2971605-C840-4D47-8E05-8C0794D1C038}" destId="{05EEEF25-873C-4E03-A8FA-4E6D37F568F8}" srcOrd="1" destOrd="0" presId="urn:microsoft.com/office/officeart/2005/8/layout/lProcess3"/>
    <dgm:cxn modelId="{C52382D3-19E7-40BD-B6D4-31553569041A}" type="presParOf" srcId="{D2971605-C840-4D47-8E05-8C0794D1C038}" destId="{1A75ADE1-3E62-4D56-A937-35A761E07196}" srcOrd="2" destOrd="0" presId="urn:microsoft.com/office/officeart/2005/8/layout/lProcess3"/>
    <dgm:cxn modelId="{AACCED3B-0529-44F0-8F39-C63EDE99CE52}" type="presParOf" srcId="{1A75ADE1-3E62-4D56-A937-35A761E07196}" destId="{1896AC44-1632-4B2E-9C73-5E81013F22BD}" srcOrd="0" destOrd="0" presId="urn:microsoft.com/office/officeart/2005/8/layout/lProcess3"/>
    <dgm:cxn modelId="{D32CE75D-2FF0-44CA-A3FD-49841D11D369}" type="presParOf" srcId="{1A75ADE1-3E62-4D56-A937-35A761E07196}" destId="{8FFB0556-3D44-479F-B94A-01282B7864BC}" srcOrd="1" destOrd="0" presId="urn:microsoft.com/office/officeart/2005/8/layout/lProcess3"/>
    <dgm:cxn modelId="{D3B4D380-690E-4572-BCC3-F4B4B8D259F3}" type="presParOf" srcId="{1A75ADE1-3E62-4D56-A937-35A761E07196}" destId="{7F6E158B-88C7-461B-BA37-42527EB28BFB}" srcOrd="2" destOrd="0" presId="urn:microsoft.com/office/officeart/2005/8/layout/lProcess3"/>
    <dgm:cxn modelId="{D8DA6172-F3EB-4D89-9FA2-1BD9F4309C75}" type="presParOf" srcId="{1A75ADE1-3E62-4D56-A937-35A761E07196}" destId="{DCBAA00E-22E2-45DB-8159-8C8951D98CD3}" srcOrd="3" destOrd="0" presId="urn:microsoft.com/office/officeart/2005/8/layout/lProcess3"/>
    <dgm:cxn modelId="{589E38D0-79B0-4B8A-B203-B96173ACFDA2}" type="presParOf" srcId="{1A75ADE1-3E62-4D56-A937-35A761E07196}" destId="{FEC2055C-8ACF-49AE-A1B3-F6AB8D13395B}" srcOrd="4" destOrd="0" presId="urn:microsoft.com/office/officeart/2005/8/layout/lProcess3"/>
    <dgm:cxn modelId="{0F24421B-ACBA-4DDE-9473-E081E11D8232}" type="presParOf" srcId="{D2971605-C840-4D47-8E05-8C0794D1C038}" destId="{12A8FA62-D565-4934-89DA-06700A2B8D28}" srcOrd="3" destOrd="0" presId="urn:microsoft.com/office/officeart/2005/8/layout/lProcess3"/>
    <dgm:cxn modelId="{73EE1322-D666-4238-A64A-C24CD4E88B4F}" type="presParOf" srcId="{D2971605-C840-4D47-8E05-8C0794D1C038}" destId="{9195972F-1DC9-498F-A507-C3306A61CB50}" srcOrd="4" destOrd="0" presId="urn:microsoft.com/office/officeart/2005/8/layout/lProcess3"/>
    <dgm:cxn modelId="{43CFF30E-C4ED-4940-899B-E96815B0D757}" type="presParOf" srcId="{9195972F-1DC9-498F-A507-C3306A61CB50}" destId="{93290337-42FB-4FB8-82E4-0E8BE3915090}" srcOrd="0" destOrd="0" presId="urn:microsoft.com/office/officeart/2005/8/layout/lProcess3"/>
    <dgm:cxn modelId="{0F0F44DC-AAE6-4AF7-9008-80C2AEB0EBED}" type="presParOf" srcId="{9195972F-1DC9-498F-A507-C3306A61CB50}" destId="{8A0F93D5-57E1-4E94-B60F-AA435F065CE5}" srcOrd="1" destOrd="0" presId="urn:microsoft.com/office/officeart/2005/8/layout/lProcess3"/>
    <dgm:cxn modelId="{08E46D70-FDD1-40E7-800D-A5FFCF8F8943}" type="presParOf" srcId="{9195972F-1DC9-498F-A507-C3306A61CB50}" destId="{A7368DCF-2D03-4D60-9B2B-61B67445FF94}" srcOrd="2" destOrd="0" presId="urn:microsoft.com/office/officeart/2005/8/layout/lProcess3"/>
    <dgm:cxn modelId="{03CE380F-9AAF-432E-BBB5-8DA864DF024D}" type="presParOf" srcId="{9195972F-1DC9-498F-A507-C3306A61CB50}" destId="{6ABC4793-9A99-4CBD-AFA4-9EB923D7BF78}" srcOrd="3" destOrd="0" presId="urn:microsoft.com/office/officeart/2005/8/layout/lProcess3"/>
    <dgm:cxn modelId="{EA35656D-E5CE-4123-8BA9-D9D92F064C6D}" type="presParOf" srcId="{9195972F-1DC9-498F-A507-C3306A61CB50}" destId="{77040C23-294A-409B-9548-A6A5593532B9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926731-BA68-4294-98C4-EE8507BC9223}" type="doc">
      <dgm:prSet loTypeId="urn:microsoft.com/office/officeart/2005/8/layout/hierarchy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320677D5-BEDE-4564-A9FB-3D2A9F8B95F9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Design and Prototyping Process</a:t>
          </a:r>
          <a:endParaRPr lang="en-IN" dirty="0"/>
        </a:p>
      </dgm:t>
    </dgm:pt>
    <dgm:pt modelId="{55E11811-CEEA-4EE0-8A3A-166E8F689B6A}" type="parTrans" cxnId="{58395BF5-358C-436D-AFD1-4FEE1DF4E4CC}">
      <dgm:prSet/>
      <dgm:spPr/>
      <dgm:t>
        <a:bodyPr/>
        <a:lstStyle/>
        <a:p>
          <a:endParaRPr lang="en-IN"/>
        </a:p>
      </dgm:t>
    </dgm:pt>
    <dgm:pt modelId="{8C3FBBB2-C74F-4B4B-9136-0A8FCC64F32F}" type="sibTrans" cxnId="{58395BF5-358C-436D-AFD1-4FEE1DF4E4CC}">
      <dgm:prSet/>
      <dgm:spPr/>
      <dgm:t>
        <a:bodyPr/>
        <a:lstStyle/>
        <a:p>
          <a:endParaRPr lang="en-IN"/>
        </a:p>
      </dgm:t>
    </dgm:pt>
    <dgm:pt modelId="{5AE1FC98-6ADD-4306-B92F-BCB4945490E4}">
      <dgm:prSet phldrT="[Text]"/>
      <dgm:spPr/>
      <dgm:t>
        <a:bodyPr/>
        <a:lstStyle/>
        <a:p>
          <a:r>
            <a:rPr lang="en-US" dirty="0"/>
            <a:t>Identify Requirements (5 Days)</a:t>
          </a:r>
          <a:endParaRPr lang="en-IN" dirty="0"/>
        </a:p>
      </dgm:t>
    </dgm:pt>
    <dgm:pt modelId="{8FF69C22-AD81-4B18-8470-DE0612A080AF}" type="parTrans" cxnId="{A55B204B-ECF5-406D-8236-5E6EE88134AF}">
      <dgm:prSet/>
      <dgm:spPr/>
      <dgm:t>
        <a:bodyPr/>
        <a:lstStyle/>
        <a:p>
          <a:endParaRPr lang="en-IN"/>
        </a:p>
      </dgm:t>
    </dgm:pt>
    <dgm:pt modelId="{A855FEFF-DB50-4BAA-A86F-9C26C3521C05}" type="sibTrans" cxnId="{A55B204B-ECF5-406D-8236-5E6EE88134AF}">
      <dgm:prSet/>
      <dgm:spPr/>
      <dgm:t>
        <a:bodyPr/>
        <a:lstStyle/>
        <a:p>
          <a:endParaRPr lang="en-IN"/>
        </a:p>
      </dgm:t>
    </dgm:pt>
    <dgm:pt modelId="{AC7AF9E2-5F0C-4F1E-883A-3026602702B9}">
      <dgm:prSet phldrT="[Text]"/>
      <dgm:spPr/>
      <dgm:t>
        <a:bodyPr/>
        <a:lstStyle/>
        <a:p>
          <a:r>
            <a:rPr lang="en-US" dirty="0"/>
            <a:t>Conceptual Design</a:t>
          </a:r>
        </a:p>
        <a:p>
          <a:r>
            <a:rPr lang="en-US" dirty="0"/>
            <a:t>(1-1.5 Week)</a:t>
          </a:r>
          <a:endParaRPr lang="en-IN" dirty="0"/>
        </a:p>
      </dgm:t>
    </dgm:pt>
    <dgm:pt modelId="{93348D13-164D-495A-847F-A4C11A9A70CA}" type="parTrans" cxnId="{623D364D-A87D-4F21-842E-4E2844DD50AB}">
      <dgm:prSet/>
      <dgm:spPr/>
      <dgm:t>
        <a:bodyPr/>
        <a:lstStyle/>
        <a:p>
          <a:endParaRPr lang="en-IN"/>
        </a:p>
      </dgm:t>
    </dgm:pt>
    <dgm:pt modelId="{340FD5B2-DEB4-4B6C-8976-6306C82C8600}" type="sibTrans" cxnId="{623D364D-A87D-4F21-842E-4E2844DD50AB}">
      <dgm:prSet/>
      <dgm:spPr/>
      <dgm:t>
        <a:bodyPr/>
        <a:lstStyle/>
        <a:p>
          <a:endParaRPr lang="en-IN"/>
        </a:p>
      </dgm:t>
    </dgm:pt>
    <dgm:pt modelId="{BB0BF81F-E7F4-40D9-B2EC-B0B16D57343F}">
      <dgm:prSet phldrT="[Text]"/>
      <dgm:spPr/>
      <dgm:t>
        <a:bodyPr/>
        <a:lstStyle/>
        <a:p>
          <a:r>
            <a:rPr lang="en-US" dirty="0"/>
            <a:t>Component Design</a:t>
          </a:r>
        </a:p>
        <a:p>
          <a:r>
            <a:rPr lang="en-US" dirty="0"/>
            <a:t>(3 Days)</a:t>
          </a:r>
          <a:endParaRPr lang="en-IN" dirty="0"/>
        </a:p>
      </dgm:t>
    </dgm:pt>
    <dgm:pt modelId="{57677553-50A6-4D92-B84F-F1666053A437}" type="parTrans" cxnId="{C1925605-A951-4B24-BA0A-B6FF0D006787}">
      <dgm:prSet/>
      <dgm:spPr/>
      <dgm:t>
        <a:bodyPr/>
        <a:lstStyle/>
        <a:p>
          <a:endParaRPr lang="en-IN"/>
        </a:p>
      </dgm:t>
    </dgm:pt>
    <dgm:pt modelId="{18287B3A-9AD7-437B-9A19-A25F6A8FBC1A}" type="sibTrans" cxnId="{C1925605-A951-4B24-BA0A-B6FF0D006787}">
      <dgm:prSet/>
      <dgm:spPr/>
      <dgm:t>
        <a:bodyPr/>
        <a:lstStyle/>
        <a:p>
          <a:endParaRPr lang="en-IN"/>
        </a:p>
      </dgm:t>
    </dgm:pt>
    <dgm:pt modelId="{24BC9CFD-B94F-4543-A08B-E3106F79C867}">
      <dgm:prSet phldrT="[Text]"/>
      <dgm:spPr/>
      <dgm:t>
        <a:bodyPr/>
        <a:lstStyle/>
        <a:p>
          <a:r>
            <a:rPr lang="en-US" dirty="0"/>
            <a:t>System Architecture</a:t>
          </a:r>
          <a:br>
            <a:rPr lang="en-US" dirty="0"/>
          </a:br>
          <a:r>
            <a:rPr lang="en-US" dirty="0"/>
            <a:t>(6 Days)</a:t>
          </a:r>
          <a:endParaRPr lang="en-IN" dirty="0"/>
        </a:p>
      </dgm:t>
    </dgm:pt>
    <dgm:pt modelId="{77665CBF-2018-4F49-888B-B1C42171F3A2}" type="parTrans" cxnId="{8464AC04-6446-4D26-9731-A0D1B7172881}">
      <dgm:prSet/>
      <dgm:spPr/>
      <dgm:t>
        <a:bodyPr/>
        <a:lstStyle/>
        <a:p>
          <a:endParaRPr lang="en-IN"/>
        </a:p>
      </dgm:t>
    </dgm:pt>
    <dgm:pt modelId="{14F0DAB8-D19F-47EF-AAE2-A016E7B63BDD}" type="sibTrans" cxnId="{8464AC04-6446-4D26-9731-A0D1B7172881}">
      <dgm:prSet/>
      <dgm:spPr/>
      <dgm:t>
        <a:bodyPr/>
        <a:lstStyle/>
        <a:p>
          <a:endParaRPr lang="en-IN"/>
        </a:p>
      </dgm:t>
    </dgm:pt>
    <dgm:pt modelId="{341271D5-8503-4077-9698-45C76CEB01B6}">
      <dgm:prSet phldrT="[Text]"/>
      <dgm:spPr/>
      <dgm:t>
        <a:bodyPr/>
        <a:lstStyle/>
        <a:p>
          <a:r>
            <a:rPr lang="en-US" dirty="0"/>
            <a:t>Prototyping Phase</a:t>
          </a:r>
          <a:br>
            <a:rPr lang="en-US" dirty="0"/>
          </a:br>
          <a:r>
            <a:rPr lang="en-US" dirty="0"/>
            <a:t>(3 Weeks)</a:t>
          </a:r>
          <a:endParaRPr lang="en-IN" dirty="0"/>
        </a:p>
      </dgm:t>
    </dgm:pt>
    <dgm:pt modelId="{69BCB581-A68D-4CDB-B70A-F94F022ED975}" type="parTrans" cxnId="{82EB6182-DAB6-43EC-B9C0-F43084ED17DA}">
      <dgm:prSet/>
      <dgm:spPr/>
      <dgm:t>
        <a:bodyPr/>
        <a:lstStyle/>
        <a:p>
          <a:endParaRPr lang="en-IN"/>
        </a:p>
      </dgm:t>
    </dgm:pt>
    <dgm:pt modelId="{36572BA4-1C87-4227-96DB-77C1CAD46D88}" type="sibTrans" cxnId="{82EB6182-DAB6-43EC-B9C0-F43084ED17DA}">
      <dgm:prSet/>
      <dgm:spPr/>
      <dgm:t>
        <a:bodyPr/>
        <a:lstStyle/>
        <a:p>
          <a:endParaRPr lang="en-IN"/>
        </a:p>
      </dgm:t>
    </dgm:pt>
    <dgm:pt modelId="{56E14B73-67DA-488B-844E-6084B90DE268}">
      <dgm:prSet phldrT="[Text]"/>
      <dgm:spPr/>
      <dgm:t>
        <a:bodyPr/>
        <a:lstStyle/>
        <a:p>
          <a:r>
            <a:rPr lang="en-US" dirty="0"/>
            <a:t>Testing</a:t>
          </a:r>
          <a:br>
            <a:rPr lang="en-US" dirty="0"/>
          </a:br>
          <a:r>
            <a:rPr lang="en-US" dirty="0"/>
            <a:t>(1 Week)</a:t>
          </a:r>
          <a:endParaRPr lang="en-IN" dirty="0"/>
        </a:p>
      </dgm:t>
    </dgm:pt>
    <dgm:pt modelId="{0E7AB1BB-29B6-4603-909B-58FB551B1958}" type="parTrans" cxnId="{8422016C-A327-40E4-AE42-CA8CC9490168}">
      <dgm:prSet/>
      <dgm:spPr/>
      <dgm:t>
        <a:bodyPr/>
        <a:lstStyle/>
        <a:p>
          <a:endParaRPr lang="en-IN"/>
        </a:p>
      </dgm:t>
    </dgm:pt>
    <dgm:pt modelId="{C2EC0E2D-8BBC-443B-B0C4-64CE2411EE7C}" type="sibTrans" cxnId="{8422016C-A327-40E4-AE42-CA8CC9490168}">
      <dgm:prSet/>
      <dgm:spPr/>
      <dgm:t>
        <a:bodyPr/>
        <a:lstStyle/>
        <a:p>
          <a:endParaRPr lang="en-IN"/>
        </a:p>
      </dgm:t>
    </dgm:pt>
    <dgm:pt modelId="{0D5E1522-30AC-4C2A-B15D-1A24C007814F}">
      <dgm:prSet phldrT="[Text]"/>
      <dgm:spPr/>
      <dgm:t>
        <a:bodyPr/>
        <a:lstStyle/>
        <a:p>
          <a:r>
            <a:rPr lang="en-US" dirty="0"/>
            <a:t>Final Documentation</a:t>
          </a:r>
          <a:br>
            <a:rPr lang="en-US" dirty="0"/>
          </a:br>
          <a:r>
            <a:rPr lang="en-US" dirty="0"/>
            <a:t>(5 Days)</a:t>
          </a:r>
          <a:endParaRPr lang="en-IN" dirty="0"/>
        </a:p>
      </dgm:t>
    </dgm:pt>
    <dgm:pt modelId="{46F25ADD-DBA8-45D2-AF78-7080C340AE38}" type="parTrans" cxnId="{DADA28C6-2503-434A-AD14-F0C93A03F377}">
      <dgm:prSet/>
      <dgm:spPr/>
      <dgm:t>
        <a:bodyPr/>
        <a:lstStyle/>
        <a:p>
          <a:endParaRPr lang="en-IN"/>
        </a:p>
      </dgm:t>
    </dgm:pt>
    <dgm:pt modelId="{FC36F627-95AD-41F7-8B6C-E9DF442C4318}" type="sibTrans" cxnId="{DADA28C6-2503-434A-AD14-F0C93A03F377}">
      <dgm:prSet/>
      <dgm:spPr/>
      <dgm:t>
        <a:bodyPr/>
        <a:lstStyle/>
        <a:p>
          <a:endParaRPr lang="en-IN"/>
        </a:p>
      </dgm:t>
    </dgm:pt>
    <dgm:pt modelId="{A33534BA-2483-40CA-9A54-9E524210A767}" type="pres">
      <dgm:prSet presAssocID="{20926731-BA68-4294-98C4-EE8507BC922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AEF365-ADE4-446F-9485-8F3DDB78F6A8}" type="pres">
      <dgm:prSet presAssocID="{320677D5-BEDE-4564-A9FB-3D2A9F8B95F9}" presName="vertOne" presStyleCnt="0"/>
      <dgm:spPr/>
    </dgm:pt>
    <dgm:pt modelId="{3036373A-E3DE-41B9-BB61-14027209E0FF}" type="pres">
      <dgm:prSet presAssocID="{320677D5-BEDE-4564-A9FB-3D2A9F8B95F9}" presName="txOne" presStyleLbl="node0" presStyleIdx="0" presStyleCnt="1">
        <dgm:presLayoutVars>
          <dgm:chPref val="3"/>
        </dgm:presLayoutVars>
      </dgm:prSet>
      <dgm:spPr/>
    </dgm:pt>
    <dgm:pt modelId="{95A011E6-8F69-4721-BAA7-4C8152E06B69}" type="pres">
      <dgm:prSet presAssocID="{320677D5-BEDE-4564-A9FB-3D2A9F8B95F9}" presName="parTransOne" presStyleCnt="0"/>
      <dgm:spPr/>
    </dgm:pt>
    <dgm:pt modelId="{2BC4D8BA-1869-4AF6-8789-6312A350A15A}" type="pres">
      <dgm:prSet presAssocID="{320677D5-BEDE-4564-A9FB-3D2A9F8B95F9}" presName="horzOne" presStyleCnt="0"/>
      <dgm:spPr/>
    </dgm:pt>
    <dgm:pt modelId="{90BCBD61-1825-42CA-ABBF-5F287EF4E563}" type="pres">
      <dgm:prSet presAssocID="{5AE1FC98-6ADD-4306-B92F-BCB4945490E4}" presName="vertTwo" presStyleCnt="0"/>
      <dgm:spPr/>
    </dgm:pt>
    <dgm:pt modelId="{373CEE60-8FD6-48C1-9BD4-2EB3F1540042}" type="pres">
      <dgm:prSet presAssocID="{5AE1FC98-6ADD-4306-B92F-BCB4945490E4}" presName="txTwo" presStyleLbl="node2" presStyleIdx="0" presStyleCnt="7">
        <dgm:presLayoutVars>
          <dgm:chPref val="3"/>
        </dgm:presLayoutVars>
      </dgm:prSet>
      <dgm:spPr/>
    </dgm:pt>
    <dgm:pt modelId="{70921779-FBC5-4BBA-8686-AFDFFA36A5BC}" type="pres">
      <dgm:prSet presAssocID="{5AE1FC98-6ADD-4306-B92F-BCB4945490E4}" presName="horzTwo" presStyleCnt="0"/>
      <dgm:spPr/>
    </dgm:pt>
    <dgm:pt modelId="{36BDA09E-3114-42ED-A05B-6EB695F45FE9}" type="pres">
      <dgm:prSet presAssocID="{A855FEFF-DB50-4BAA-A86F-9C26C3521C05}" presName="sibSpaceTwo" presStyleCnt="0"/>
      <dgm:spPr/>
    </dgm:pt>
    <dgm:pt modelId="{B0BC2C97-3A72-4817-B6DE-41D8343B5458}" type="pres">
      <dgm:prSet presAssocID="{AC7AF9E2-5F0C-4F1E-883A-3026602702B9}" presName="vertTwo" presStyleCnt="0"/>
      <dgm:spPr/>
    </dgm:pt>
    <dgm:pt modelId="{C61B1CA2-A0BA-4BCE-A287-3B30B831D274}" type="pres">
      <dgm:prSet presAssocID="{AC7AF9E2-5F0C-4F1E-883A-3026602702B9}" presName="txTwo" presStyleLbl="node2" presStyleIdx="1" presStyleCnt="7">
        <dgm:presLayoutVars>
          <dgm:chPref val="3"/>
        </dgm:presLayoutVars>
      </dgm:prSet>
      <dgm:spPr/>
    </dgm:pt>
    <dgm:pt modelId="{2B00BDAD-4363-4544-B8B5-C5BDCDD6DB25}" type="pres">
      <dgm:prSet presAssocID="{AC7AF9E2-5F0C-4F1E-883A-3026602702B9}" presName="horzTwo" presStyleCnt="0"/>
      <dgm:spPr/>
    </dgm:pt>
    <dgm:pt modelId="{CD9AA90B-FE69-4909-BAC1-B1C054D02F8B}" type="pres">
      <dgm:prSet presAssocID="{340FD5B2-DEB4-4B6C-8976-6306C82C8600}" presName="sibSpaceTwo" presStyleCnt="0"/>
      <dgm:spPr/>
    </dgm:pt>
    <dgm:pt modelId="{BC46F2FC-107E-4701-A8FF-E619079584C5}" type="pres">
      <dgm:prSet presAssocID="{BB0BF81F-E7F4-40D9-B2EC-B0B16D57343F}" presName="vertTwo" presStyleCnt="0"/>
      <dgm:spPr/>
    </dgm:pt>
    <dgm:pt modelId="{14F16CDE-A683-438C-9E4D-AA0408FFF95D}" type="pres">
      <dgm:prSet presAssocID="{BB0BF81F-E7F4-40D9-B2EC-B0B16D57343F}" presName="txTwo" presStyleLbl="node2" presStyleIdx="2" presStyleCnt="7" custLinFactNeighborX="1188" custLinFactNeighborY="-1318">
        <dgm:presLayoutVars>
          <dgm:chPref val="3"/>
        </dgm:presLayoutVars>
      </dgm:prSet>
      <dgm:spPr/>
    </dgm:pt>
    <dgm:pt modelId="{2525517B-9261-40DB-96C4-DF65DA436292}" type="pres">
      <dgm:prSet presAssocID="{BB0BF81F-E7F4-40D9-B2EC-B0B16D57343F}" presName="horzTwo" presStyleCnt="0"/>
      <dgm:spPr/>
    </dgm:pt>
    <dgm:pt modelId="{4097A778-2C30-4E66-A1C7-2F73EE5D2725}" type="pres">
      <dgm:prSet presAssocID="{18287B3A-9AD7-437B-9A19-A25F6A8FBC1A}" presName="sibSpaceTwo" presStyleCnt="0"/>
      <dgm:spPr/>
    </dgm:pt>
    <dgm:pt modelId="{CEBFB8DA-6B77-43C4-9D9B-D3E8C4AA6F4A}" type="pres">
      <dgm:prSet presAssocID="{24BC9CFD-B94F-4543-A08B-E3106F79C867}" presName="vertTwo" presStyleCnt="0"/>
      <dgm:spPr/>
    </dgm:pt>
    <dgm:pt modelId="{59DB9D4C-A8E3-42F2-9DF8-9D9C76224BDC}" type="pres">
      <dgm:prSet presAssocID="{24BC9CFD-B94F-4543-A08B-E3106F79C867}" presName="txTwo" presStyleLbl="node2" presStyleIdx="3" presStyleCnt="7">
        <dgm:presLayoutVars>
          <dgm:chPref val="3"/>
        </dgm:presLayoutVars>
      </dgm:prSet>
      <dgm:spPr/>
    </dgm:pt>
    <dgm:pt modelId="{93F61432-12BC-4A86-96C6-754A54E2DD75}" type="pres">
      <dgm:prSet presAssocID="{24BC9CFD-B94F-4543-A08B-E3106F79C867}" presName="horzTwo" presStyleCnt="0"/>
      <dgm:spPr/>
    </dgm:pt>
    <dgm:pt modelId="{6E465466-3224-48D2-9415-9AD27A158AA0}" type="pres">
      <dgm:prSet presAssocID="{14F0DAB8-D19F-47EF-AAE2-A016E7B63BDD}" presName="sibSpaceTwo" presStyleCnt="0"/>
      <dgm:spPr/>
    </dgm:pt>
    <dgm:pt modelId="{1F548989-E924-46D1-AB02-3071DF08BAF1}" type="pres">
      <dgm:prSet presAssocID="{341271D5-8503-4077-9698-45C76CEB01B6}" presName="vertTwo" presStyleCnt="0"/>
      <dgm:spPr/>
    </dgm:pt>
    <dgm:pt modelId="{EC196734-045F-4D5C-A1A6-CD0D778F7F74}" type="pres">
      <dgm:prSet presAssocID="{341271D5-8503-4077-9698-45C76CEB01B6}" presName="txTwo" presStyleLbl="node2" presStyleIdx="4" presStyleCnt="7">
        <dgm:presLayoutVars>
          <dgm:chPref val="3"/>
        </dgm:presLayoutVars>
      </dgm:prSet>
      <dgm:spPr/>
    </dgm:pt>
    <dgm:pt modelId="{E88829DF-29E9-4EE9-ACF2-13C67D8EFE74}" type="pres">
      <dgm:prSet presAssocID="{341271D5-8503-4077-9698-45C76CEB01B6}" presName="horzTwo" presStyleCnt="0"/>
      <dgm:spPr/>
    </dgm:pt>
    <dgm:pt modelId="{6EB8834B-D69A-49C2-BC37-A4E8EF2B7A87}" type="pres">
      <dgm:prSet presAssocID="{36572BA4-1C87-4227-96DB-77C1CAD46D88}" presName="sibSpaceTwo" presStyleCnt="0"/>
      <dgm:spPr/>
    </dgm:pt>
    <dgm:pt modelId="{B3FB1B99-B260-4BB4-8AF1-4466A9850E72}" type="pres">
      <dgm:prSet presAssocID="{56E14B73-67DA-488B-844E-6084B90DE268}" presName="vertTwo" presStyleCnt="0"/>
      <dgm:spPr/>
    </dgm:pt>
    <dgm:pt modelId="{7D984512-6B0D-467D-8D84-E70450F457A4}" type="pres">
      <dgm:prSet presAssocID="{56E14B73-67DA-488B-844E-6084B90DE268}" presName="txTwo" presStyleLbl="node2" presStyleIdx="5" presStyleCnt="7">
        <dgm:presLayoutVars>
          <dgm:chPref val="3"/>
        </dgm:presLayoutVars>
      </dgm:prSet>
      <dgm:spPr/>
    </dgm:pt>
    <dgm:pt modelId="{C77DF411-6E11-44EF-B21B-D26F0EA08A9C}" type="pres">
      <dgm:prSet presAssocID="{56E14B73-67DA-488B-844E-6084B90DE268}" presName="horzTwo" presStyleCnt="0"/>
      <dgm:spPr/>
    </dgm:pt>
    <dgm:pt modelId="{4780CD11-766B-4853-9502-4639EA67146E}" type="pres">
      <dgm:prSet presAssocID="{C2EC0E2D-8BBC-443B-B0C4-64CE2411EE7C}" presName="sibSpaceTwo" presStyleCnt="0"/>
      <dgm:spPr/>
    </dgm:pt>
    <dgm:pt modelId="{7BA32888-DA57-4C55-81F4-F4B6604913D9}" type="pres">
      <dgm:prSet presAssocID="{0D5E1522-30AC-4C2A-B15D-1A24C007814F}" presName="vertTwo" presStyleCnt="0"/>
      <dgm:spPr/>
    </dgm:pt>
    <dgm:pt modelId="{2454D319-CBBA-4DA7-B56A-BEF80BB4D693}" type="pres">
      <dgm:prSet presAssocID="{0D5E1522-30AC-4C2A-B15D-1A24C007814F}" presName="txTwo" presStyleLbl="node2" presStyleIdx="6" presStyleCnt="7">
        <dgm:presLayoutVars>
          <dgm:chPref val="3"/>
        </dgm:presLayoutVars>
      </dgm:prSet>
      <dgm:spPr/>
    </dgm:pt>
    <dgm:pt modelId="{E226A1C5-FAF9-486D-80DD-B19574564B34}" type="pres">
      <dgm:prSet presAssocID="{0D5E1522-30AC-4C2A-B15D-1A24C007814F}" presName="horzTwo" presStyleCnt="0"/>
      <dgm:spPr/>
    </dgm:pt>
  </dgm:ptLst>
  <dgm:cxnLst>
    <dgm:cxn modelId="{8464AC04-6446-4D26-9731-A0D1B7172881}" srcId="{320677D5-BEDE-4564-A9FB-3D2A9F8B95F9}" destId="{24BC9CFD-B94F-4543-A08B-E3106F79C867}" srcOrd="3" destOrd="0" parTransId="{77665CBF-2018-4F49-888B-B1C42171F3A2}" sibTransId="{14F0DAB8-D19F-47EF-AAE2-A016E7B63BDD}"/>
    <dgm:cxn modelId="{C1925605-A951-4B24-BA0A-B6FF0D006787}" srcId="{320677D5-BEDE-4564-A9FB-3D2A9F8B95F9}" destId="{BB0BF81F-E7F4-40D9-B2EC-B0B16D57343F}" srcOrd="2" destOrd="0" parTransId="{57677553-50A6-4D92-B84F-F1666053A437}" sibTransId="{18287B3A-9AD7-437B-9A19-A25F6A8FBC1A}"/>
    <dgm:cxn modelId="{A55B204B-ECF5-406D-8236-5E6EE88134AF}" srcId="{320677D5-BEDE-4564-A9FB-3D2A9F8B95F9}" destId="{5AE1FC98-6ADD-4306-B92F-BCB4945490E4}" srcOrd="0" destOrd="0" parTransId="{8FF69C22-AD81-4B18-8470-DE0612A080AF}" sibTransId="{A855FEFF-DB50-4BAA-A86F-9C26C3521C05}"/>
    <dgm:cxn modelId="{8422016C-A327-40E4-AE42-CA8CC9490168}" srcId="{320677D5-BEDE-4564-A9FB-3D2A9F8B95F9}" destId="{56E14B73-67DA-488B-844E-6084B90DE268}" srcOrd="5" destOrd="0" parTransId="{0E7AB1BB-29B6-4603-909B-58FB551B1958}" sibTransId="{C2EC0E2D-8BBC-443B-B0C4-64CE2411EE7C}"/>
    <dgm:cxn modelId="{623D364D-A87D-4F21-842E-4E2844DD50AB}" srcId="{320677D5-BEDE-4564-A9FB-3D2A9F8B95F9}" destId="{AC7AF9E2-5F0C-4F1E-883A-3026602702B9}" srcOrd="1" destOrd="0" parTransId="{93348D13-164D-495A-847F-A4C11A9A70CA}" sibTransId="{340FD5B2-DEB4-4B6C-8976-6306C82C8600}"/>
    <dgm:cxn modelId="{AEFAED6E-4757-44F8-AC1B-1252976649B7}" type="presOf" srcId="{56E14B73-67DA-488B-844E-6084B90DE268}" destId="{7D984512-6B0D-467D-8D84-E70450F457A4}" srcOrd="0" destOrd="0" presId="urn:microsoft.com/office/officeart/2005/8/layout/hierarchy4"/>
    <dgm:cxn modelId="{79413152-1F2C-41C6-97DF-0B2434D27B77}" type="presOf" srcId="{320677D5-BEDE-4564-A9FB-3D2A9F8B95F9}" destId="{3036373A-E3DE-41B9-BB61-14027209E0FF}" srcOrd="0" destOrd="0" presId="urn:microsoft.com/office/officeart/2005/8/layout/hierarchy4"/>
    <dgm:cxn modelId="{B4E20C76-E200-4064-AE31-A05D8C2A833D}" type="presOf" srcId="{AC7AF9E2-5F0C-4F1E-883A-3026602702B9}" destId="{C61B1CA2-A0BA-4BCE-A287-3B30B831D274}" srcOrd="0" destOrd="0" presId="urn:microsoft.com/office/officeart/2005/8/layout/hierarchy4"/>
    <dgm:cxn modelId="{82EB6182-DAB6-43EC-B9C0-F43084ED17DA}" srcId="{320677D5-BEDE-4564-A9FB-3D2A9F8B95F9}" destId="{341271D5-8503-4077-9698-45C76CEB01B6}" srcOrd="4" destOrd="0" parTransId="{69BCB581-A68D-4CDB-B70A-F94F022ED975}" sibTransId="{36572BA4-1C87-4227-96DB-77C1CAD46D88}"/>
    <dgm:cxn modelId="{4DF2619D-B020-41C6-8C82-8B5AA0903103}" type="presOf" srcId="{0D5E1522-30AC-4C2A-B15D-1A24C007814F}" destId="{2454D319-CBBA-4DA7-B56A-BEF80BB4D693}" srcOrd="0" destOrd="0" presId="urn:microsoft.com/office/officeart/2005/8/layout/hierarchy4"/>
    <dgm:cxn modelId="{B2A25CA5-8899-481B-A1A1-C250145BA867}" type="presOf" srcId="{24BC9CFD-B94F-4543-A08B-E3106F79C867}" destId="{59DB9D4C-A8E3-42F2-9DF8-9D9C76224BDC}" srcOrd="0" destOrd="0" presId="urn:microsoft.com/office/officeart/2005/8/layout/hierarchy4"/>
    <dgm:cxn modelId="{5A406FC2-0319-42AF-B230-8C3F082A9B8F}" type="presOf" srcId="{20926731-BA68-4294-98C4-EE8507BC9223}" destId="{A33534BA-2483-40CA-9A54-9E524210A767}" srcOrd="0" destOrd="0" presId="urn:microsoft.com/office/officeart/2005/8/layout/hierarchy4"/>
    <dgm:cxn modelId="{DADA28C6-2503-434A-AD14-F0C93A03F377}" srcId="{320677D5-BEDE-4564-A9FB-3D2A9F8B95F9}" destId="{0D5E1522-30AC-4C2A-B15D-1A24C007814F}" srcOrd="6" destOrd="0" parTransId="{46F25ADD-DBA8-45D2-AF78-7080C340AE38}" sibTransId="{FC36F627-95AD-41F7-8B6C-E9DF442C4318}"/>
    <dgm:cxn modelId="{AFA796E2-8F8D-4450-A096-969AEC504FB4}" type="presOf" srcId="{BB0BF81F-E7F4-40D9-B2EC-B0B16D57343F}" destId="{14F16CDE-A683-438C-9E4D-AA0408FFF95D}" srcOrd="0" destOrd="0" presId="urn:microsoft.com/office/officeart/2005/8/layout/hierarchy4"/>
    <dgm:cxn modelId="{115C72E5-E027-404E-977E-5FE6DD7D918A}" type="presOf" srcId="{341271D5-8503-4077-9698-45C76CEB01B6}" destId="{EC196734-045F-4D5C-A1A6-CD0D778F7F74}" srcOrd="0" destOrd="0" presId="urn:microsoft.com/office/officeart/2005/8/layout/hierarchy4"/>
    <dgm:cxn modelId="{58395BF5-358C-436D-AFD1-4FEE1DF4E4CC}" srcId="{20926731-BA68-4294-98C4-EE8507BC9223}" destId="{320677D5-BEDE-4564-A9FB-3D2A9F8B95F9}" srcOrd="0" destOrd="0" parTransId="{55E11811-CEEA-4EE0-8A3A-166E8F689B6A}" sibTransId="{8C3FBBB2-C74F-4B4B-9136-0A8FCC64F32F}"/>
    <dgm:cxn modelId="{242B92FB-C7BF-42ED-8E34-2E24A4693791}" type="presOf" srcId="{5AE1FC98-6ADD-4306-B92F-BCB4945490E4}" destId="{373CEE60-8FD6-48C1-9BD4-2EB3F1540042}" srcOrd="0" destOrd="0" presId="urn:microsoft.com/office/officeart/2005/8/layout/hierarchy4"/>
    <dgm:cxn modelId="{0C96BC2B-7333-4117-B911-7E48A6DEE0EB}" type="presParOf" srcId="{A33534BA-2483-40CA-9A54-9E524210A767}" destId="{13AEF365-ADE4-446F-9485-8F3DDB78F6A8}" srcOrd="0" destOrd="0" presId="urn:microsoft.com/office/officeart/2005/8/layout/hierarchy4"/>
    <dgm:cxn modelId="{AD088232-29C6-41FB-A8B1-CB861F34D531}" type="presParOf" srcId="{13AEF365-ADE4-446F-9485-8F3DDB78F6A8}" destId="{3036373A-E3DE-41B9-BB61-14027209E0FF}" srcOrd="0" destOrd="0" presId="urn:microsoft.com/office/officeart/2005/8/layout/hierarchy4"/>
    <dgm:cxn modelId="{0B8DA706-CEF7-4A40-9FA1-EEB4C327ED74}" type="presParOf" srcId="{13AEF365-ADE4-446F-9485-8F3DDB78F6A8}" destId="{95A011E6-8F69-4721-BAA7-4C8152E06B69}" srcOrd="1" destOrd="0" presId="urn:microsoft.com/office/officeart/2005/8/layout/hierarchy4"/>
    <dgm:cxn modelId="{D51EC289-8448-4079-B9B8-A29BF5253021}" type="presParOf" srcId="{13AEF365-ADE4-446F-9485-8F3DDB78F6A8}" destId="{2BC4D8BA-1869-4AF6-8789-6312A350A15A}" srcOrd="2" destOrd="0" presId="urn:microsoft.com/office/officeart/2005/8/layout/hierarchy4"/>
    <dgm:cxn modelId="{FCEA851C-1962-4C38-BB58-669FCC19CA7C}" type="presParOf" srcId="{2BC4D8BA-1869-4AF6-8789-6312A350A15A}" destId="{90BCBD61-1825-42CA-ABBF-5F287EF4E563}" srcOrd="0" destOrd="0" presId="urn:microsoft.com/office/officeart/2005/8/layout/hierarchy4"/>
    <dgm:cxn modelId="{53E4A408-15F6-47FD-8856-EE58C23AA6AF}" type="presParOf" srcId="{90BCBD61-1825-42CA-ABBF-5F287EF4E563}" destId="{373CEE60-8FD6-48C1-9BD4-2EB3F1540042}" srcOrd="0" destOrd="0" presId="urn:microsoft.com/office/officeart/2005/8/layout/hierarchy4"/>
    <dgm:cxn modelId="{64F67748-E4A0-465E-B373-EA1CB81BF812}" type="presParOf" srcId="{90BCBD61-1825-42CA-ABBF-5F287EF4E563}" destId="{70921779-FBC5-4BBA-8686-AFDFFA36A5BC}" srcOrd="1" destOrd="0" presId="urn:microsoft.com/office/officeart/2005/8/layout/hierarchy4"/>
    <dgm:cxn modelId="{74B79F90-8D40-4237-B101-99D81316777E}" type="presParOf" srcId="{2BC4D8BA-1869-4AF6-8789-6312A350A15A}" destId="{36BDA09E-3114-42ED-A05B-6EB695F45FE9}" srcOrd="1" destOrd="0" presId="urn:microsoft.com/office/officeart/2005/8/layout/hierarchy4"/>
    <dgm:cxn modelId="{57001904-6B7E-4969-983C-08786F7FECB1}" type="presParOf" srcId="{2BC4D8BA-1869-4AF6-8789-6312A350A15A}" destId="{B0BC2C97-3A72-4817-B6DE-41D8343B5458}" srcOrd="2" destOrd="0" presId="urn:microsoft.com/office/officeart/2005/8/layout/hierarchy4"/>
    <dgm:cxn modelId="{28CD1057-F2D7-4280-AB89-A2A35DF151C2}" type="presParOf" srcId="{B0BC2C97-3A72-4817-B6DE-41D8343B5458}" destId="{C61B1CA2-A0BA-4BCE-A287-3B30B831D274}" srcOrd="0" destOrd="0" presId="urn:microsoft.com/office/officeart/2005/8/layout/hierarchy4"/>
    <dgm:cxn modelId="{DB500903-396E-4D53-A0BF-9A08D9B03322}" type="presParOf" srcId="{B0BC2C97-3A72-4817-B6DE-41D8343B5458}" destId="{2B00BDAD-4363-4544-B8B5-C5BDCDD6DB25}" srcOrd="1" destOrd="0" presId="urn:microsoft.com/office/officeart/2005/8/layout/hierarchy4"/>
    <dgm:cxn modelId="{0CC7C248-B3C1-4C9A-90BB-ED456B537CC0}" type="presParOf" srcId="{2BC4D8BA-1869-4AF6-8789-6312A350A15A}" destId="{CD9AA90B-FE69-4909-BAC1-B1C054D02F8B}" srcOrd="3" destOrd="0" presId="urn:microsoft.com/office/officeart/2005/8/layout/hierarchy4"/>
    <dgm:cxn modelId="{E449529A-BB90-48BA-81DA-65323E0E08B9}" type="presParOf" srcId="{2BC4D8BA-1869-4AF6-8789-6312A350A15A}" destId="{BC46F2FC-107E-4701-A8FF-E619079584C5}" srcOrd="4" destOrd="0" presId="urn:microsoft.com/office/officeart/2005/8/layout/hierarchy4"/>
    <dgm:cxn modelId="{E8638121-0507-4628-AB2A-887468975CE4}" type="presParOf" srcId="{BC46F2FC-107E-4701-A8FF-E619079584C5}" destId="{14F16CDE-A683-438C-9E4D-AA0408FFF95D}" srcOrd="0" destOrd="0" presId="urn:microsoft.com/office/officeart/2005/8/layout/hierarchy4"/>
    <dgm:cxn modelId="{3EF7CEE4-292E-4F1A-B14D-6E544B241766}" type="presParOf" srcId="{BC46F2FC-107E-4701-A8FF-E619079584C5}" destId="{2525517B-9261-40DB-96C4-DF65DA436292}" srcOrd="1" destOrd="0" presId="urn:microsoft.com/office/officeart/2005/8/layout/hierarchy4"/>
    <dgm:cxn modelId="{55083017-1009-4F1E-8C72-5DA839331565}" type="presParOf" srcId="{2BC4D8BA-1869-4AF6-8789-6312A350A15A}" destId="{4097A778-2C30-4E66-A1C7-2F73EE5D2725}" srcOrd="5" destOrd="0" presId="urn:microsoft.com/office/officeart/2005/8/layout/hierarchy4"/>
    <dgm:cxn modelId="{0A64DD71-3027-43D5-800C-F955F5EB984D}" type="presParOf" srcId="{2BC4D8BA-1869-4AF6-8789-6312A350A15A}" destId="{CEBFB8DA-6B77-43C4-9D9B-D3E8C4AA6F4A}" srcOrd="6" destOrd="0" presId="urn:microsoft.com/office/officeart/2005/8/layout/hierarchy4"/>
    <dgm:cxn modelId="{C25DB1A4-39C1-4D51-A994-61E2AB9DBB1C}" type="presParOf" srcId="{CEBFB8DA-6B77-43C4-9D9B-D3E8C4AA6F4A}" destId="{59DB9D4C-A8E3-42F2-9DF8-9D9C76224BDC}" srcOrd="0" destOrd="0" presId="urn:microsoft.com/office/officeart/2005/8/layout/hierarchy4"/>
    <dgm:cxn modelId="{ECFD0953-034D-419E-A5CA-AB42103FD682}" type="presParOf" srcId="{CEBFB8DA-6B77-43C4-9D9B-D3E8C4AA6F4A}" destId="{93F61432-12BC-4A86-96C6-754A54E2DD75}" srcOrd="1" destOrd="0" presId="urn:microsoft.com/office/officeart/2005/8/layout/hierarchy4"/>
    <dgm:cxn modelId="{3D4170E2-AD6E-41AF-8848-7D38CAC1ED32}" type="presParOf" srcId="{2BC4D8BA-1869-4AF6-8789-6312A350A15A}" destId="{6E465466-3224-48D2-9415-9AD27A158AA0}" srcOrd="7" destOrd="0" presId="urn:microsoft.com/office/officeart/2005/8/layout/hierarchy4"/>
    <dgm:cxn modelId="{8A9728F9-B805-4D48-B4B6-60B6C6C48735}" type="presParOf" srcId="{2BC4D8BA-1869-4AF6-8789-6312A350A15A}" destId="{1F548989-E924-46D1-AB02-3071DF08BAF1}" srcOrd="8" destOrd="0" presId="urn:microsoft.com/office/officeart/2005/8/layout/hierarchy4"/>
    <dgm:cxn modelId="{753A2634-6A44-440F-B46F-13959DE64497}" type="presParOf" srcId="{1F548989-E924-46D1-AB02-3071DF08BAF1}" destId="{EC196734-045F-4D5C-A1A6-CD0D778F7F74}" srcOrd="0" destOrd="0" presId="urn:microsoft.com/office/officeart/2005/8/layout/hierarchy4"/>
    <dgm:cxn modelId="{3CD07243-0243-42B1-AA7B-9D186A86BDC8}" type="presParOf" srcId="{1F548989-E924-46D1-AB02-3071DF08BAF1}" destId="{E88829DF-29E9-4EE9-ACF2-13C67D8EFE74}" srcOrd="1" destOrd="0" presId="urn:microsoft.com/office/officeart/2005/8/layout/hierarchy4"/>
    <dgm:cxn modelId="{75B186D9-72D3-41F1-93B4-21FA6D71184D}" type="presParOf" srcId="{2BC4D8BA-1869-4AF6-8789-6312A350A15A}" destId="{6EB8834B-D69A-49C2-BC37-A4E8EF2B7A87}" srcOrd="9" destOrd="0" presId="urn:microsoft.com/office/officeart/2005/8/layout/hierarchy4"/>
    <dgm:cxn modelId="{6321A9E1-154F-41D7-832A-56F7855252F7}" type="presParOf" srcId="{2BC4D8BA-1869-4AF6-8789-6312A350A15A}" destId="{B3FB1B99-B260-4BB4-8AF1-4466A9850E72}" srcOrd="10" destOrd="0" presId="urn:microsoft.com/office/officeart/2005/8/layout/hierarchy4"/>
    <dgm:cxn modelId="{761426BF-3BE4-4C9D-B805-63C4762AB809}" type="presParOf" srcId="{B3FB1B99-B260-4BB4-8AF1-4466A9850E72}" destId="{7D984512-6B0D-467D-8D84-E70450F457A4}" srcOrd="0" destOrd="0" presId="urn:microsoft.com/office/officeart/2005/8/layout/hierarchy4"/>
    <dgm:cxn modelId="{4C66B18F-858D-4715-85C1-08C610227B0C}" type="presParOf" srcId="{B3FB1B99-B260-4BB4-8AF1-4466A9850E72}" destId="{C77DF411-6E11-44EF-B21B-D26F0EA08A9C}" srcOrd="1" destOrd="0" presId="urn:microsoft.com/office/officeart/2005/8/layout/hierarchy4"/>
    <dgm:cxn modelId="{54F0C0A6-38E6-449F-AD23-150AA76D50F4}" type="presParOf" srcId="{2BC4D8BA-1869-4AF6-8789-6312A350A15A}" destId="{4780CD11-766B-4853-9502-4639EA67146E}" srcOrd="11" destOrd="0" presId="urn:microsoft.com/office/officeart/2005/8/layout/hierarchy4"/>
    <dgm:cxn modelId="{61CA8E88-99DC-4565-B6B4-8E1E0D858ED5}" type="presParOf" srcId="{2BC4D8BA-1869-4AF6-8789-6312A350A15A}" destId="{7BA32888-DA57-4C55-81F4-F4B6604913D9}" srcOrd="12" destOrd="0" presId="urn:microsoft.com/office/officeart/2005/8/layout/hierarchy4"/>
    <dgm:cxn modelId="{C6B5B927-9587-4B94-9301-FB9FE70431EC}" type="presParOf" srcId="{7BA32888-DA57-4C55-81F4-F4B6604913D9}" destId="{2454D319-CBBA-4DA7-B56A-BEF80BB4D693}" srcOrd="0" destOrd="0" presId="urn:microsoft.com/office/officeart/2005/8/layout/hierarchy4"/>
    <dgm:cxn modelId="{88E0034C-B498-4E43-9A15-8566638ADFB3}" type="presParOf" srcId="{7BA32888-DA57-4C55-81F4-F4B6604913D9}" destId="{E226A1C5-FAF9-486D-80DD-B19574564B3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36444C-3D3C-4851-8214-60D15228DBA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CD6EA6A7-99E0-427A-B5B1-9C8DBD6FB2D4}">
      <dgm:prSet phldrT="[Text]"/>
      <dgm:spPr/>
      <dgm:t>
        <a:bodyPr/>
        <a:lstStyle/>
        <a:p>
          <a:r>
            <a:rPr lang="en-US" dirty="0"/>
            <a:t>Prototype Making</a:t>
          </a:r>
          <a:endParaRPr lang="en-IN" dirty="0"/>
        </a:p>
      </dgm:t>
    </dgm:pt>
    <dgm:pt modelId="{FB87BFF3-ECA8-4266-8465-8844EC371018}" type="parTrans" cxnId="{E048BC80-6BDC-4996-BC10-4A4F4864EC4C}">
      <dgm:prSet/>
      <dgm:spPr/>
      <dgm:t>
        <a:bodyPr/>
        <a:lstStyle/>
        <a:p>
          <a:endParaRPr lang="en-IN"/>
        </a:p>
      </dgm:t>
    </dgm:pt>
    <dgm:pt modelId="{4C51C18E-AFD6-4126-9B5A-D0567FB9F111}" type="sibTrans" cxnId="{E048BC80-6BDC-4996-BC10-4A4F4864EC4C}">
      <dgm:prSet/>
      <dgm:spPr/>
      <dgm:t>
        <a:bodyPr/>
        <a:lstStyle/>
        <a:p>
          <a:endParaRPr lang="en-IN"/>
        </a:p>
      </dgm:t>
    </dgm:pt>
    <dgm:pt modelId="{EC6793BD-4D55-4D42-AF96-A8792BF6AB5C}">
      <dgm:prSet phldrT="[Text]"/>
      <dgm:spPr/>
      <dgm:t>
        <a:bodyPr/>
        <a:lstStyle/>
        <a:p>
          <a:r>
            <a:rPr lang="en-US" dirty="0"/>
            <a:t>Topic Research</a:t>
          </a:r>
          <a:endParaRPr lang="en-IN" dirty="0"/>
        </a:p>
      </dgm:t>
    </dgm:pt>
    <dgm:pt modelId="{1DC67D89-89DF-4238-B426-B13594F7498F}" type="parTrans" cxnId="{A81CF025-2B74-4A50-BADC-67139FBE8927}">
      <dgm:prSet/>
      <dgm:spPr/>
      <dgm:t>
        <a:bodyPr/>
        <a:lstStyle/>
        <a:p>
          <a:endParaRPr lang="en-IN"/>
        </a:p>
      </dgm:t>
    </dgm:pt>
    <dgm:pt modelId="{F4CBABB7-85A5-4D88-8AF6-474D40B50876}" type="sibTrans" cxnId="{A81CF025-2B74-4A50-BADC-67139FBE8927}">
      <dgm:prSet/>
      <dgm:spPr/>
      <dgm:t>
        <a:bodyPr/>
        <a:lstStyle/>
        <a:p>
          <a:endParaRPr lang="en-IN"/>
        </a:p>
      </dgm:t>
    </dgm:pt>
    <dgm:pt modelId="{2229E8EB-B2B0-4269-9164-9B264F3EB8D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Koushik Ram</a:t>
          </a:r>
        </a:p>
      </dgm:t>
    </dgm:pt>
    <dgm:pt modelId="{318AFA2E-ADD7-4DFE-996A-AE9EC88916CE}" type="parTrans" cxnId="{C04A1DD9-DF5C-45C2-B802-E9E00904A627}">
      <dgm:prSet/>
      <dgm:spPr/>
      <dgm:t>
        <a:bodyPr/>
        <a:lstStyle/>
        <a:p>
          <a:endParaRPr lang="en-IN"/>
        </a:p>
      </dgm:t>
    </dgm:pt>
    <dgm:pt modelId="{47D8C38E-A5D5-48B3-80E5-C90CCD88189A}" type="sibTrans" cxnId="{C04A1DD9-DF5C-45C2-B802-E9E00904A627}">
      <dgm:prSet/>
      <dgm:spPr/>
      <dgm:t>
        <a:bodyPr/>
        <a:lstStyle/>
        <a:p>
          <a:endParaRPr lang="en-IN"/>
        </a:p>
      </dgm:t>
    </dgm:pt>
    <dgm:pt modelId="{2F28F22F-B0DE-4A2F-8A9D-CCCC99CF7DAC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Component Collection </a:t>
          </a:r>
          <a:endParaRPr lang="en-IN" dirty="0"/>
        </a:p>
      </dgm:t>
    </dgm:pt>
    <dgm:pt modelId="{367CA7CE-167A-4B90-9666-63C0BDCDD170}" type="parTrans" cxnId="{0B73D2B5-39CF-4C8E-970E-51011704FBAD}">
      <dgm:prSet/>
      <dgm:spPr/>
      <dgm:t>
        <a:bodyPr/>
        <a:lstStyle/>
        <a:p>
          <a:endParaRPr lang="en-IN"/>
        </a:p>
      </dgm:t>
    </dgm:pt>
    <dgm:pt modelId="{C3B56628-E2A9-4583-A86C-A7CC3D30C0D2}" type="sibTrans" cxnId="{0B73D2B5-39CF-4C8E-970E-51011704FBAD}">
      <dgm:prSet/>
      <dgm:spPr/>
      <dgm:t>
        <a:bodyPr/>
        <a:lstStyle/>
        <a:p>
          <a:endParaRPr lang="en-IN"/>
        </a:p>
      </dgm:t>
    </dgm:pt>
    <dgm:pt modelId="{01311EB8-95FA-43AD-8371-793962EC7CE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 err="1"/>
            <a:t>Sritej</a:t>
          </a:r>
          <a:r>
            <a:rPr lang="en-IN" dirty="0"/>
            <a:t> Mokshagna</a:t>
          </a:r>
        </a:p>
      </dgm:t>
    </dgm:pt>
    <dgm:pt modelId="{3ABFC0FB-1A6D-4500-90BE-F16478AA837E}" type="parTrans" cxnId="{B1A3C534-A382-43D0-82B9-723106AEE303}">
      <dgm:prSet/>
      <dgm:spPr/>
      <dgm:t>
        <a:bodyPr/>
        <a:lstStyle/>
        <a:p>
          <a:endParaRPr lang="en-IN"/>
        </a:p>
      </dgm:t>
    </dgm:pt>
    <dgm:pt modelId="{FEA1F41C-A36B-4AF9-B1DA-6ED70D58157F}" type="sibTrans" cxnId="{B1A3C534-A382-43D0-82B9-723106AEE303}">
      <dgm:prSet/>
      <dgm:spPr/>
      <dgm:t>
        <a:bodyPr/>
        <a:lstStyle/>
        <a:p>
          <a:endParaRPr lang="en-IN"/>
        </a:p>
      </dgm:t>
    </dgm:pt>
    <dgm:pt modelId="{BE142295-D876-4DE3-AC85-FC255A7568DA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Testing</a:t>
          </a:r>
          <a:endParaRPr lang="en-IN" dirty="0"/>
        </a:p>
      </dgm:t>
    </dgm:pt>
    <dgm:pt modelId="{4C647DEF-244F-47C6-9292-3CD3AE2E6C6C}" type="parTrans" cxnId="{392E740E-D390-490B-8405-26AD86C9BFE4}">
      <dgm:prSet/>
      <dgm:spPr/>
      <dgm:t>
        <a:bodyPr/>
        <a:lstStyle/>
        <a:p>
          <a:endParaRPr lang="en-IN"/>
        </a:p>
      </dgm:t>
    </dgm:pt>
    <dgm:pt modelId="{E1D146B7-F295-445E-8955-E1FF17109826}" type="sibTrans" cxnId="{392E740E-D390-490B-8405-26AD86C9BFE4}">
      <dgm:prSet/>
      <dgm:spPr/>
      <dgm:t>
        <a:bodyPr/>
        <a:lstStyle/>
        <a:p>
          <a:endParaRPr lang="en-IN"/>
        </a:p>
      </dgm:t>
    </dgm:pt>
    <dgm:pt modelId="{29BD1DF1-5E57-43B0-BDD1-29F578FD5C92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Vamshi </a:t>
          </a:r>
          <a:r>
            <a:rPr lang="en-IN" dirty="0" err="1"/>
            <a:t>krishna</a:t>
          </a:r>
          <a:endParaRPr lang="en-IN" dirty="0"/>
        </a:p>
      </dgm:t>
    </dgm:pt>
    <dgm:pt modelId="{5987D4C9-5405-4E2C-80CE-2C60D398EBC2}" type="parTrans" cxnId="{B824A130-5302-4887-88D9-372EF5112BAD}">
      <dgm:prSet/>
      <dgm:spPr/>
      <dgm:t>
        <a:bodyPr/>
        <a:lstStyle/>
        <a:p>
          <a:endParaRPr lang="en-IN"/>
        </a:p>
      </dgm:t>
    </dgm:pt>
    <dgm:pt modelId="{3640118D-F534-4231-8592-C9326B2E6D30}" type="sibTrans" cxnId="{B824A130-5302-4887-88D9-372EF5112BAD}">
      <dgm:prSet/>
      <dgm:spPr/>
      <dgm:t>
        <a:bodyPr/>
        <a:lstStyle/>
        <a:p>
          <a:endParaRPr lang="en-IN"/>
        </a:p>
      </dgm:t>
    </dgm:pt>
    <dgm:pt modelId="{26A287E7-F26A-4419-9269-C55EFC708B40}">
      <dgm:prSet phldrT="[Text]"/>
      <dgm:spPr/>
      <dgm:t>
        <a:bodyPr/>
        <a:lstStyle/>
        <a:p>
          <a:pPr>
            <a:buClrTx/>
            <a:buSzTx/>
            <a:buFont typeface="Arial" panose="020B0604020202020204" pitchFamily="34" charset="0"/>
            <a:buChar char="•"/>
          </a:pPr>
          <a:r>
            <a:rPr lang="en-IN" dirty="0"/>
            <a:t>Guru Yeswanth ,Vignesh</a:t>
          </a:r>
        </a:p>
      </dgm:t>
    </dgm:pt>
    <dgm:pt modelId="{54E47030-AD8A-4325-9B25-284FE876D047}" type="sibTrans" cxnId="{EB043B1E-AC69-485E-B042-D06F8179B24A}">
      <dgm:prSet/>
      <dgm:spPr/>
      <dgm:t>
        <a:bodyPr/>
        <a:lstStyle/>
        <a:p>
          <a:endParaRPr lang="en-IN"/>
        </a:p>
      </dgm:t>
    </dgm:pt>
    <dgm:pt modelId="{598B26CC-0BD5-4016-9E43-5FF5FEAFB6C7}" type="parTrans" cxnId="{EB043B1E-AC69-485E-B042-D06F8179B24A}">
      <dgm:prSet/>
      <dgm:spPr/>
      <dgm:t>
        <a:bodyPr/>
        <a:lstStyle/>
        <a:p>
          <a:endParaRPr lang="en-IN"/>
        </a:p>
      </dgm:t>
    </dgm:pt>
    <dgm:pt modelId="{61B96F57-97FD-41FE-8D5A-59AAB16E4074}" type="pres">
      <dgm:prSet presAssocID="{8136444C-3D3C-4851-8214-60D15228DBA4}" presName="linear" presStyleCnt="0">
        <dgm:presLayoutVars>
          <dgm:animLvl val="lvl"/>
          <dgm:resizeHandles val="exact"/>
        </dgm:presLayoutVars>
      </dgm:prSet>
      <dgm:spPr/>
    </dgm:pt>
    <dgm:pt modelId="{16AA10A9-B2E5-452C-AAA6-65C913471679}" type="pres">
      <dgm:prSet presAssocID="{CD6EA6A7-99E0-427A-B5B1-9C8DBD6FB2D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AFADB5-2126-42DA-BA1D-1E1854288B95}" type="pres">
      <dgm:prSet presAssocID="{CD6EA6A7-99E0-427A-B5B1-9C8DBD6FB2D4}" presName="childText" presStyleLbl="revTx" presStyleIdx="0" presStyleCnt="4">
        <dgm:presLayoutVars>
          <dgm:bulletEnabled val="1"/>
        </dgm:presLayoutVars>
      </dgm:prSet>
      <dgm:spPr/>
    </dgm:pt>
    <dgm:pt modelId="{25DDA164-65AB-4C03-AFD9-676888E798EC}" type="pres">
      <dgm:prSet presAssocID="{EC6793BD-4D55-4D42-AF96-A8792BF6AB5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BA5F2E-EF9C-4E53-9C3C-B7968A1D1C3B}" type="pres">
      <dgm:prSet presAssocID="{EC6793BD-4D55-4D42-AF96-A8792BF6AB5C}" presName="childText" presStyleLbl="revTx" presStyleIdx="1" presStyleCnt="4">
        <dgm:presLayoutVars>
          <dgm:bulletEnabled val="1"/>
        </dgm:presLayoutVars>
      </dgm:prSet>
      <dgm:spPr/>
    </dgm:pt>
    <dgm:pt modelId="{BA0BC773-6927-4594-9642-87F572C884AB}" type="pres">
      <dgm:prSet presAssocID="{2F28F22F-B0DE-4A2F-8A9D-CCCC99CF7DA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521747-87C3-4CDE-AA22-77A8FF178505}" type="pres">
      <dgm:prSet presAssocID="{2F28F22F-B0DE-4A2F-8A9D-CCCC99CF7DAC}" presName="childText" presStyleLbl="revTx" presStyleIdx="2" presStyleCnt="4">
        <dgm:presLayoutVars>
          <dgm:bulletEnabled val="1"/>
        </dgm:presLayoutVars>
      </dgm:prSet>
      <dgm:spPr/>
    </dgm:pt>
    <dgm:pt modelId="{C6F7D579-FFD2-4654-9F23-406A2CD35CEC}" type="pres">
      <dgm:prSet presAssocID="{BE142295-D876-4DE3-AC85-FC255A7568D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C2482CCC-AEBF-4C19-A3F1-A5C95467206D}" type="pres">
      <dgm:prSet presAssocID="{BE142295-D876-4DE3-AC85-FC255A7568DA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92E740E-D390-490B-8405-26AD86C9BFE4}" srcId="{8136444C-3D3C-4851-8214-60D15228DBA4}" destId="{BE142295-D876-4DE3-AC85-FC255A7568DA}" srcOrd="3" destOrd="0" parTransId="{4C647DEF-244F-47C6-9292-3CD3AE2E6C6C}" sibTransId="{E1D146B7-F295-445E-8955-E1FF17109826}"/>
    <dgm:cxn modelId="{FCBBB116-A966-4DA8-B3B2-B475D5E61596}" type="presOf" srcId="{26A287E7-F26A-4419-9269-C55EFC708B40}" destId="{22AFADB5-2126-42DA-BA1D-1E1854288B95}" srcOrd="0" destOrd="0" presId="urn:microsoft.com/office/officeart/2005/8/layout/vList2"/>
    <dgm:cxn modelId="{EB043B1E-AC69-485E-B042-D06F8179B24A}" srcId="{CD6EA6A7-99E0-427A-B5B1-9C8DBD6FB2D4}" destId="{26A287E7-F26A-4419-9269-C55EFC708B40}" srcOrd="0" destOrd="0" parTransId="{598B26CC-0BD5-4016-9E43-5FF5FEAFB6C7}" sibTransId="{54E47030-AD8A-4325-9B25-284FE876D047}"/>
    <dgm:cxn modelId="{811ECE1F-0EEC-45E0-9F30-F877DE3DB446}" type="presOf" srcId="{2229E8EB-B2B0-4269-9164-9B264F3EB8DC}" destId="{EBBA5F2E-EF9C-4E53-9C3C-B7968A1D1C3B}" srcOrd="0" destOrd="0" presId="urn:microsoft.com/office/officeart/2005/8/layout/vList2"/>
    <dgm:cxn modelId="{A81CF025-2B74-4A50-BADC-67139FBE8927}" srcId="{8136444C-3D3C-4851-8214-60D15228DBA4}" destId="{EC6793BD-4D55-4D42-AF96-A8792BF6AB5C}" srcOrd="1" destOrd="0" parTransId="{1DC67D89-89DF-4238-B426-B13594F7498F}" sibTransId="{F4CBABB7-85A5-4D88-8AF6-474D40B50876}"/>
    <dgm:cxn modelId="{BDADD929-F964-4ECD-B7FF-9342C286B690}" type="presOf" srcId="{29BD1DF1-5E57-43B0-BDD1-29F578FD5C92}" destId="{C2482CCC-AEBF-4C19-A3F1-A5C95467206D}" srcOrd="0" destOrd="0" presId="urn:microsoft.com/office/officeart/2005/8/layout/vList2"/>
    <dgm:cxn modelId="{B824A130-5302-4887-88D9-372EF5112BAD}" srcId="{BE142295-D876-4DE3-AC85-FC255A7568DA}" destId="{29BD1DF1-5E57-43B0-BDD1-29F578FD5C92}" srcOrd="0" destOrd="0" parTransId="{5987D4C9-5405-4E2C-80CE-2C60D398EBC2}" sibTransId="{3640118D-F534-4231-8592-C9326B2E6D30}"/>
    <dgm:cxn modelId="{B1A3C534-A382-43D0-82B9-723106AEE303}" srcId="{2F28F22F-B0DE-4A2F-8A9D-CCCC99CF7DAC}" destId="{01311EB8-95FA-43AD-8371-793962EC7CE6}" srcOrd="0" destOrd="0" parTransId="{3ABFC0FB-1A6D-4500-90BE-F16478AA837E}" sibTransId="{FEA1F41C-A36B-4AF9-B1DA-6ED70D58157F}"/>
    <dgm:cxn modelId="{48613246-7189-4650-B3D1-2B539CFFB98E}" type="presOf" srcId="{CD6EA6A7-99E0-427A-B5B1-9C8DBD6FB2D4}" destId="{16AA10A9-B2E5-452C-AAA6-65C913471679}" srcOrd="0" destOrd="0" presId="urn:microsoft.com/office/officeart/2005/8/layout/vList2"/>
    <dgm:cxn modelId="{D0D78268-F5B4-4783-B7D7-35A20F9B036F}" type="presOf" srcId="{8136444C-3D3C-4851-8214-60D15228DBA4}" destId="{61B96F57-97FD-41FE-8D5A-59AAB16E4074}" srcOrd="0" destOrd="0" presId="urn:microsoft.com/office/officeart/2005/8/layout/vList2"/>
    <dgm:cxn modelId="{1966F453-6228-4F8E-A9FB-213FB1301597}" type="presOf" srcId="{EC6793BD-4D55-4D42-AF96-A8792BF6AB5C}" destId="{25DDA164-65AB-4C03-AFD9-676888E798EC}" srcOrd="0" destOrd="0" presId="urn:microsoft.com/office/officeart/2005/8/layout/vList2"/>
    <dgm:cxn modelId="{E048BC80-6BDC-4996-BC10-4A4F4864EC4C}" srcId="{8136444C-3D3C-4851-8214-60D15228DBA4}" destId="{CD6EA6A7-99E0-427A-B5B1-9C8DBD6FB2D4}" srcOrd="0" destOrd="0" parTransId="{FB87BFF3-ECA8-4266-8465-8844EC371018}" sibTransId="{4C51C18E-AFD6-4126-9B5A-D0567FB9F111}"/>
    <dgm:cxn modelId="{E8EAA5A3-F1A4-4D96-9DB3-01C1A35C6539}" type="presOf" srcId="{BE142295-D876-4DE3-AC85-FC255A7568DA}" destId="{C6F7D579-FFD2-4654-9F23-406A2CD35CEC}" srcOrd="0" destOrd="0" presId="urn:microsoft.com/office/officeart/2005/8/layout/vList2"/>
    <dgm:cxn modelId="{F65133B5-1CF9-44CC-9D50-1C2B1394A262}" type="presOf" srcId="{2F28F22F-B0DE-4A2F-8A9D-CCCC99CF7DAC}" destId="{BA0BC773-6927-4594-9642-87F572C884AB}" srcOrd="0" destOrd="0" presId="urn:microsoft.com/office/officeart/2005/8/layout/vList2"/>
    <dgm:cxn modelId="{0B73D2B5-39CF-4C8E-970E-51011704FBAD}" srcId="{8136444C-3D3C-4851-8214-60D15228DBA4}" destId="{2F28F22F-B0DE-4A2F-8A9D-CCCC99CF7DAC}" srcOrd="2" destOrd="0" parTransId="{367CA7CE-167A-4B90-9666-63C0BDCDD170}" sibTransId="{C3B56628-E2A9-4583-A86C-A7CC3D30C0D2}"/>
    <dgm:cxn modelId="{8C067DCF-71B7-4FF5-BCF7-F5854D51AB56}" type="presOf" srcId="{01311EB8-95FA-43AD-8371-793962EC7CE6}" destId="{ED521747-87C3-4CDE-AA22-77A8FF178505}" srcOrd="0" destOrd="0" presId="urn:microsoft.com/office/officeart/2005/8/layout/vList2"/>
    <dgm:cxn modelId="{C04A1DD9-DF5C-45C2-B802-E9E00904A627}" srcId="{EC6793BD-4D55-4D42-AF96-A8792BF6AB5C}" destId="{2229E8EB-B2B0-4269-9164-9B264F3EB8DC}" srcOrd="0" destOrd="0" parTransId="{318AFA2E-ADD7-4DFE-996A-AE9EC88916CE}" sibTransId="{47D8C38E-A5D5-48B3-80E5-C90CCD88189A}"/>
    <dgm:cxn modelId="{4115C3F1-FBC2-4CE8-8FFE-7AB4A75C925B}" type="presParOf" srcId="{61B96F57-97FD-41FE-8D5A-59AAB16E4074}" destId="{16AA10A9-B2E5-452C-AAA6-65C913471679}" srcOrd="0" destOrd="0" presId="urn:microsoft.com/office/officeart/2005/8/layout/vList2"/>
    <dgm:cxn modelId="{434A1E52-BEE8-4B6E-8B49-280CAC2981C6}" type="presParOf" srcId="{61B96F57-97FD-41FE-8D5A-59AAB16E4074}" destId="{22AFADB5-2126-42DA-BA1D-1E1854288B95}" srcOrd="1" destOrd="0" presId="urn:microsoft.com/office/officeart/2005/8/layout/vList2"/>
    <dgm:cxn modelId="{D3AE8F8F-D667-491B-A060-72CFAF23E0DD}" type="presParOf" srcId="{61B96F57-97FD-41FE-8D5A-59AAB16E4074}" destId="{25DDA164-65AB-4C03-AFD9-676888E798EC}" srcOrd="2" destOrd="0" presId="urn:microsoft.com/office/officeart/2005/8/layout/vList2"/>
    <dgm:cxn modelId="{8583B4D1-BED6-479B-904B-FFC93BA978AC}" type="presParOf" srcId="{61B96F57-97FD-41FE-8D5A-59AAB16E4074}" destId="{EBBA5F2E-EF9C-4E53-9C3C-B7968A1D1C3B}" srcOrd="3" destOrd="0" presId="urn:microsoft.com/office/officeart/2005/8/layout/vList2"/>
    <dgm:cxn modelId="{87D1F3C8-8A9F-4A3A-BC45-0A1779B5E342}" type="presParOf" srcId="{61B96F57-97FD-41FE-8D5A-59AAB16E4074}" destId="{BA0BC773-6927-4594-9642-87F572C884AB}" srcOrd="4" destOrd="0" presId="urn:microsoft.com/office/officeart/2005/8/layout/vList2"/>
    <dgm:cxn modelId="{E43C5343-023F-4506-B4F2-217FAFA11A82}" type="presParOf" srcId="{61B96F57-97FD-41FE-8D5A-59AAB16E4074}" destId="{ED521747-87C3-4CDE-AA22-77A8FF178505}" srcOrd="5" destOrd="0" presId="urn:microsoft.com/office/officeart/2005/8/layout/vList2"/>
    <dgm:cxn modelId="{857FAE81-AEE5-4F22-8BFC-28E863211593}" type="presParOf" srcId="{61B96F57-97FD-41FE-8D5A-59AAB16E4074}" destId="{C6F7D579-FFD2-4654-9F23-406A2CD35CEC}" srcOrd="6" destOrd="0" presId="urn:microsoft.com/office/officeart/2005/8/layout/vList2"/>
    <dgm:cxn modelId="{2AB1E434-77C4-46D6-B03D-906C72C03837}" type="presParOf" srcId="{61B96F57-97FD-41FE-8D5A-59AAB16E4074}" destId="{C2482CCC-AEBF-4C19-A3F1-A5C95467206D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FA7F38-F952-4E12-BE56-BD6CDA212DB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FAF22B8-3EBD-4C6A-97BA-C2CAA772B9E1}">
      <dgm:prSet custT="1"/>
      <dgm:spPr/>
      <dgm:t>
        <a:bodyPr/>
        <a:lstStyle/>
        <a:p>
          <a:r>
            <a:rPr lang="en-US" sz="2800" b="1" dirty="0"/>
            <a:t>Future Integration Ideas</a:t>
          </a:r>
          <a:endParaRPr lang="en-IN" sz="2800" dirty="0"/>
        </a:p>
      </dgm:t>
    </dgm:pt>
    <dgm:pt modelId="{179668B3-B203-4EE9-A6B7-466E53EA29FC}" type="parTrans" cxnId="{77720168-6836-4B4C-A03F-88A813C826CE}">
      <dgm:prSet/>
      <dgm:spPr/>
      <dgm:t>
        <a:bodyPr/>
        <a:lstStyle/>
        <a:p>
          <a:endParaRPr lang="en-IN"/>
        </a:p>
      </dgm:t>
    </dgm:pt>
    <dgm:pt modelId="{81513249-2C9C-4C30-8A34-8E3C9BC3991B}" type="sibTrans" cxnId="{77720168-6836-4B4C-A03F-88A813C826CE}">
      <dgm:prSet/>
      <dgm:spPr/>
      <dgm:t>
        <a:bodyPr/>
        <a:lstStyle/>
        <a:p>
          <a:endParaRPr lang="en-IN"/>
        </a:p>
      </dgm:t>
    </dgm:pt>
    <dgm:pt modelId="{76EB7A45-A18F-4095-ABEA-C674D3C01AAC}">
      <dgm:prSet custT="1"/>
      <dgm:spPr/>
      <dgm:t>
        <a:bodyPr/>
        <a:lstStyle/>
        <a:p>
          <a:r>
            <a:rPr lang="en-US" sz="1400" b="1" dirty="0"/>
            <a:t>Integration with Vehicle Systems</a:t>
          </a:r>
          <a:r>
            <a:rPr lang="en-US" sz="1400" dirty="0"/>
            <a:t>: Connect the system with vehicle controls to automatically adjust settings like slowing down or activating hazard lights if drowsiness is detected.</a:t>
          </a:r>
          <a:endParaRPr lang="en-IN" sz="1400" dirty="0"/>
        </a:p>
      </dgm:t>
    </dgm:pt>
    <dgm:pt modelId="{E1246FF1-BB1E-4C5F-9992-2F5E7EA75DE9}" type="parTrans" cxnId="{93D82D49-8BC1-4D32-90D4-BEEE95D3CF2C}">
      <dgm:prSet/>
      <dgm:spPr/>
      <dgm:t>
        <a:bodyPr/>
        <a:lstStyle/>
        <a:p>
          <a:endParaRPr lang="en-IN"/>
        </a:p>
      </dgm:t>
    </dgm:pt>
    <dgm:pt modelId="{BC1ECA34-3AC2-4000-981C-74352D5F49CE}" type="sibTrans" cxnId="{93D82D49-8BC1-4D32-90D4-BEEE95D3CF2C}">
      <dgm:prSet/>
      <dgm:spPr/>
      <dgm:t>
        <a:bodyPr/>
        <a:lstStyle/>
        <a:p>
          <a:endParaRPr lang="en-IN"/>
        </a:p>
      </dgm:t>
    </dgm:pt>
    <dgm:pt modelId="{4BD800B4-BC8E-491A-83C4-B75BA415FD8C}">
      <dgm:prSet custT="1"/>
      <dgm:spPr/>
      <dgm:t>
        <a:bodyPr/>
        <a:lstStyle/>
        <a:p>
          <a:r>
            <a:rPr lang="en-US" sz="1400" b="1" dirty="0"/>
            <a:t>Data Logging and Analysis</a:t>
          </a:r>
          <a:r>
            <a:rPr lang="en-US" sz="1400" dirty="0"/>
            <a:t>: Enable the system to log blink and alert data, allowing drivers to review their alert history and track patterns of fatigue over time.</a:t>
          </a:r>
          <a:endParaRPr lang="en-IN" sz="1400" dirty="0"/>
        </a:p>
      </dgm:t>
    </dgm:pt>
    <dgm:pt modelId="{44B4CF44-FC31-4A45-8859-EABCA0519994}" type="parTrans" cxnId="{2959E372-1528-424E-BEFE-51A7E8D51946}">
      <dgm:prSet/>
      <dgm:spPr/>
      <dgm:t>
        <a:bodyPr/>
        <a:lstStyle/>
        <a:p>
          <a:endParaRPr lang="en-IN"/>
        </a:p>
      </dgm:t>
    </dgm:pt>
    <dgm:pt modelId="{A7F1E5E0-D224-4153-BE8A-81575CF7F74D}" type="sibTrans" cxnId="{2959E372-1528-424E-BEFE-51A7E8D51946}">
      <dgm:prSet/>
      <dgm:spPr/>
      <dgm:t>
        <a:bodyPr/>
        <a:lstStyle/>
        <a:p>
          <a:endParaRPr lang="en-IN"/>
        </a:p>
      </dgm:t>
    </dgm:pt>
    <dgm:pt modelId="{7D3274D9-70C2-4A2D-B2E3-2EE176321900}">
      <dgm:prSet/>
      <dgm:spPr/>
      <dgm:t>
        <a:bodyPr/>
        <a:lstStyle/>
        <a:p>
          <a:r>
            <a:rPr lang="en-US" b="1" dirty="0"/>
            <a:t>Mobile App Connectivity</a:t>
          </a:r>
          <a:r>
            <a:rPr lang="en-US" dirty="0"/>
            <a:t>: Use a companion app to notify family members or fleet managers if the driver shows frequent drowsiness or provide GPS location alerts.</a:t>
          </a:r>
          <a:endParaRPr lang="en-IN" dirty="0"/>
        </a:p>
      </dgm:t>
    </dgm:pt>
    <dgm:pt modelId="{732C9BF1-1FBF-47F0-9965-60F267F4EB05}" type="parTrans" cxnId="{62E56EF9-267F-4921-9949-CC4AE18F3191}">
      <dgm:prSet/>
      <dgm:spPr/>
      <dgm:t>
        <a:bodyPr/>
        <a:lstStyle/>
        <a:p>
          <a:endParaRPr lang="en-IN"/>
        </a:p>
      </dgm:t>
    </dgm:pt>
    <dgm:pt modelId="{4115802B-B40B-4AA5-87CE-B648FFBD03BF}" type="sibTrans" cxnId="{62E56EF9-267F-4921-9949-CC4AE18F3191}">
      <dgm:prSet/>
      <dgm:spPr/>
      <dgm:t>
        <a:bodyPr/>
        <a:lstStyle/>
        <a:p>
          <a:endParaRPr lang="en-IN"/>
        </a:p>
      </dgm:t>
    </dgm:pt>
    <dgm:pt modelId="{9C50EAE3-3D87-4028-A5D1-D2D9D90C9F23}">
      <dgm:prSet custT="1"/>
      <dgm:spPr/>
      <dgm:t>
        <a:bodyPr/>
        <a:lstStyle/>
        <a:p>
          <a:r>
            <a:rPr lang="en-US" sz="1400" b="1" dirty="0"/>
            <a:t>AI-Powered Personalization</a:t>
          </a:r>
          <a:r>
            <a:rPr lang="en-US" sz="1400" dirty="0"/>
            <a:t>: Incorporate AI to learn the driver’s specific blink and sleep patterns, offering more accurate detection tailored to the individual.</a:t>
          </a:r>
          <a:endParaRPr lang="en-IN" sz="1400" dirty="0"/>
        </a:p>
      </dgm:t>
    </dgm:pt>
    <dgm:pt modelId="{87252DEC-7685-4B79-989A-D5329BD50757}" type="parTrans" cxnId="{ABD5B730-4C58-42B4-B196-2279F6DD9238}">
      <dgm:prSet/>
      <dgm:spPr/>
      <dgm:t>
        <a:bodyPr/>
        <a:lstStyle/>
        <a:p>
          <a:endParaRPr lang="en-IN"/>
        </a:p>
      </dgm:t>
    </dgm:pt>
    <dgm:pt modelId="{8D5D7CDC-115D-497F-A3B3-93ACAA2E498C}" type="sibTrans" cxnId="{ABD5B730-4C58-42B4-B196-2279F6DD9238}">
      <dgm:prSet/>
      <dgm:spPr/>
      <dgm:t>
        <a:bodyPr/>
        <a:lstStyle/>
        <a:p>
          <a:endParaRPr lang="en-IN"/>
        </a:p>
      </dgm:t>
    </dgm:pt>
    <dgm:pt modelId="{3BBB9D85-3CA9-4236-9F19-C209C958BB96}">
      <dgm:prSet custT="1"/>
      <dgm:spPr/>
      <dgm:t>
        <a:bodyPr/>
        <a:lstStyle/>
        <a:p>
          <a:r>
            <a:rPr lang="en-US" sz="1400" b="1" dirty="0"/>
            <a:t>Adaptive Alert Systems</a:t>
          </a:r>
          <a:r>
            <a:rPr lang="en-US" sz="1400" dirty="0"/>
            <a:t>: Develop adaptive alerts that intensify if drowsiness continues, starting with gentle reminders and escalating to louder sounds or more intense vibrations.</a:t>
          </a:r>
          <a:endParaRPr lang="en-IN" sz="1400" dirty="0"/>
        </a:p>
      </dgm:t>
    </dgm:pt>
    <dgm:pt modelId="{248AC875-6E86-4F31-8BA4-4FC317459AB9}" type="parTrans" cxnId="{64854128-3A60-4DA6-945E-3002706F6621}">
      <dgm:prSet/>
      <dgm:spPr/>
      <dgm:t>
        <a:bodyPr/>
        <a:lstStyle/>
        <a:p>
          <a:endParaRPr lang="en-IN"/>
        </a:p>
      </dgm:t>
    </dgm:pt>
    <dgm:pt modelId="{EA549B3A-2166-4AF1-9E59-5451BAA8B21B}" type="sibTrans" cxnId="{64854128-3A60-4DA6-945E-3002706F6621}">
      <dgm:prSet/>
      <dgm:spPr/>
      <dgm:t>
        <a:bodyPr/>
        <a:lstStyle/>
        <a:p>
          <a:endParaRPr lang="en-IN"/>
        </a:p>
      </dgm:t>
    </dgm:pt>
    <dgm:pt modelId="{97463404-BDF5-4025-8183-F5D3A11042F5}">
      <dgm:prSet custT="1"/>
      <dgm:spPr/>
      <dgm:t>
        <a:bodyPr/>
        <a:lstStyle/>
        <a:p>
          <a:r>
            <a:rPr lang="en-US" sz="1400" b="1" dirty="0"/>
            <a:t>Voice-Activated Alerts</a:t>
          </a:r>
          <a:r>
            <a:rPr lang="en-US" sz="1400" dirty="0"/>
            <a:t>: Use voice-activated technology to allow the driver to respond to alerts or initiate rest reminders.</a:t>
          </a:r>
          <a:endParaRPr lang="en-IN" sz="1400" dirty="0"/>
        </a:p>
      </dgm:t>
    </dgm:pt>
    <dgm:pt modelId="{A43A0FE9-DB37-4DEB-B74C-B8670031F822}" type="parTrans" cxnId="{2B2103B6-03B0-432D-876E-6547CB24A915}">
      <dgm:prSet/>
      <dgm:spPr/>
      <dgm:t>
        <a:bodyPr/>
        <a:lstStyle/>
        <a:p>
          <a:endParaRPr lang="en-IN"/>
        </a:p>
      </dgm:t>
    </dgm:pt>
    <dgm:pt modelId="{ED9C4EBC-0297-40ED-B9E2-B1AD6DC7B845}" type="sibTrans" cxnId="{2B2103B6-03B0-432D-876E-6547CB24A915}">
      <dgm:prSet/>
      <dgm:spPr/>
      <dgm:t>
        <a:bodyPr/>
        <a:lstStyle/>
        <a:p>
          <a:endParaRPr lang="en-IN"/>
        </a:p>
      </dgm:t>
    </dgm:pt>
    <dgm:pt modelId="{078EFE0E-563D-4927-8A17-25223299B46C}">
      <dgm:prSet/>
      <dgm:spPr/>
    </dgm:pt>
    <dgm:pt modelId="{8EBE46F5-2B6B-45FB-A906-A360AE0A2A16}" type="parTrans" cxnId="{DC810BF0-7907-4E72-A590-B7ECF5E24B36}">
      <dgm:prSet/>
      <dgm:spPr/>
      <dgm:t>
        <a:bodyPr/>
        <a:lstStyle/>
        <a:p>
          <a:endParaRPr lang="en-IN"/>
        </a:p>
      </dgm:t>
    </dgm:pt>
    <dgm:pt modelId="{1AAA9BE5-F847-4754-A77B-6F47CE255FE5}" type="sibTrans" cxnId="{DC810BF0-7907-4E72-A590-B7ECF5E24B36}">
      <dgm:prSet/>
      <dgm:spPr/>
      <dgm:t>
        <a:bodyPr/>
        <a:lstStyle/>
        <a:p>
          <a:endParaRPr lang="en-IN"/>
        </a:p>
      </dgm:t>
    </dgm:pt>
    <dgm:pt modelId="{38EA2909-47F5-4F0A-A385-50F316B738EA}" type="pres">
      <dgm:prSet presAssocID="{A9FA7F38-F952-4E12-BE56-BD6CDA212DBA}" presName="compositeShape" presStyleCnt="0">
        <dgm:presLayoutVars>
          <dgm:chMax val="7"/>
          <dgm:dir/>
          <dgm:resizeHandles val="exact"/>
        </dgm:presLayoutVars>
      </dgm:prSet>
      <dgm:spPr/>
    </dgm:pt>
    <dgm:pt modelId="{CC547516-9CD2-4796-91A4-1BFA0E5DA764}" type="pres">
      <dgm:prSet presAssocID="{CFAF22B8-3EBD-4C6A-97BA-C2CAA772B9E1}" presName="circ1" presStyleLbl="vennNode1" presStyleIdx="0" presStyleCnt="7"/>
      <dgm:spPr/>
    </dgm:pt>
    <dgm:pt modelId="{0B1615AB-15F3-4C36-B3E3-391F71A4859F}" type="pres">
      <dgm:prSet presAssocID="{CFAF22B8-3EBD-4C6A-97BA-C2CAA772B9E1}" presName="circ1Tx" presStyleLbl="revTx" presStyleIdx="0" presStyleCnt="0" custScaleX="282967">
        <dgm:presLayoutVars>
          <dgm:chMax val="0"/>
          <dgm:chPref val="0"/>
          <dgm:bulletEnabled val="1"/>
        </dgm:presLayoutVars>
      </dgm:prSet>
      <dgm:spPr/>
    </dgm:pt>
    <dgm:pt modelId="{70ED14D1-3D23-48AB-8046-28C97A747E53}" type="pres">
      <dgm:prSet presAssocID="{76EB7A45-A18F-4095-ABEA-C674D3C01AAC}" presName="circ2" presStyleLbl="vennNode1" presStyleIdx="1" presStyleCnt="7"/>
      <dgm:spPr/>
    </dgm:pt>
    <dgm:pt modelId="{34D1B163-D63D-4BF9-B780-A0267FBFB16C}" type="pres">
      <dgm:prSet presAssocID="{76EB7A45-A18F-4095-ABEA-C674D3C01AAC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6BEE0FC-467D-4DEC-8CCE-8095DBB0BC0C}" type="pres">
      <dgm:prSet presAssocID="{4BD800B4-BC8E-491A-83C4-B75BA415FD8C}" presName="circ3" presStyleLbl="vennNode1" presStyleIdx="2" presStyleCnt="7"/>
      <dgm:spPr/>
    </dgm:pt>
    <dgm:pt modelId="{908574E6-8702-4FAF-A580-CB1E5ABE5661}" type="pres">
      <dgm:prSet presAssocID="{4BD800B4-BC8E-491A-83C4-B75BA415FD8C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722D16-58CF-4A65-ADE1-8101BE8601AA}" type="pres">
      <dgm:prSet presAssocID="{7D3274D9-70C2-4A2D-B2E3-2EE176321900}" presName="circ4" presStyleLbl="vennNode1" presStyleIdx="3" presStyleCnt="7"/>
      <dgm:spPr/>
    </dgm:pt>
    <dgm:pt modelId="{60AB1D05-9D7E-4813-99CD-B1BF40564179}" type="pres">
      <dgm:prSet presAssocID="{7D3274D9-70C2-4A2D-B2E3-2EE176321900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8AD5D2F-4784-4F8F-9CEC-F275F3F8478D}" type="pres">
      <dgm:prSet presAssocID="{9C50EAE3-3D87-4028-A5D1-D2D9D90C9F23}" presName="circ5" presStyleLbl="vennNode1" presStyleIdx="4" presStyleCnt="7"/>
      <dgm:spPr/>
    </dgm:pt>
    <dgm:pt modelId="{8446E08F-1504-40E9-B604-CEF34F61DC67}" type="pres">
      <dgm:prSet presAssocID="{9C50EAE3-3D87-4028-A5D1-D2D9D90C9F23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20D64DE-911E-41BD-B7D9-521F140F851B}" type="pres">
      <dgm:prSet presAssocID="{3BBB9D85-3CA9-4236-9F19-C209C958BB96}" presName="circ6" presStyleLbl="vennNode1" presStyleIdx="5" presStyleCnt="7"/>
      <dgm:spPr/>
    </dgm:pt>
    <dgm:pt modelId="{3C9AF9FF-485E-431B-ABEF-AAC60B28D561}" type="pres">
      <dgm:prSet presAssocID="{3BBB9D85-3CA9-4236-9F19-C209C958BB96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9353D6D-8473-4FB0-8898-F7995E95E4C2}" type="pres">
      <dgm:prSet presAssocID="{97463404-BDF5-4025-8183-F5D3A11042F5}" presName="circ7" presStyleLbl="vennNode1" presStyleIdx="6" presStyleCnt="7" custLinFactNeighborX="1840" custLinFactNeighborY="-1840"/>
      <dgm:spPr/>
    </dgm:pt>
    <dgm:pt modelId="{1A0D0850-DEBE-4F20-9F68-D05884120A91}" type="pres">
      <dgm:prSet presAssocID="{97463404-BDF5-4025-8183-F5D3A11042F5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DBF1A701-FABD-4137-B9D9-A0000B043CBC}" type="presOf" srcId="{A9FA7F38-F952-4E12-BE56-BD6CDA212DBA}" destId="{38EA2909-47F5-4F0A-A385-50F316B738EA}" srcOrd="0" destOrd="0" presId="urn:microsoft.com/office/officeart/2005/8/layout/venn1"/>
    <dgm:cxn modelId="{352B3416-D49A-43DA-9949-964BB656A6CC}" type="presOf" srcId="{4BD800B4-BC8E-491A-83C4-B75BA415FD8C}" destId="{908574E6-8702-4FAF-A580-CB1E5ABE5661}" srcOrd="0" destOrd="0" presId="urn:microsoft.com/office/officeart/2005/8/layout/venn1"/>
    <dgm:cxn modelId="{288BF71B-2452-49FC-80C3-80483E34A44D}" type="presOf" srcId="{76EB7A45-A18F-4095-ABEA-C674D3C01AAC}" destId="{34D1B163-D63D-4BF9-B780-A0267FBFB16C}" srcOrd="0" destOrd="0" presId="urn:microsoft.com/office/officeart/2005/8/layout/venn1"/>
    <dgm:cxn modelId="{64854128-3A60-4DA6-945E-3002706F6621}" srcId="{A9FA7F38-F952-4E12-BE56-BD6CDA212DBA}" destId="{3BBB9D85-3CA9-4236-9F19-C209C958BB96}" srcOrd="5" destOrd="0" parTransId="{248AC875-6E86-4F31-8BA4-4FC317459AB9}" sibTransId="{EA549B3A-2166-4AF1-9E59-5451BAA8B21B}"/>
    <dgm:cxn modelId="{ABD5B730-4C58-42B4-B196-2279F6DD9238}" srcId="{A9FA7F38-F952-4E12-BE56-BD6CDA212DBA}" destId="{9C50EAE3-3D87-4028-A5D1-D2D9D90C9F23}" srcOrd="4" destOrd="0" parTransId="{87252DEC-7685-4B79-989A-D5329BD50757}" sibTransId="{8D5D7CDC-115D-497F-A3B3-93ACAA2E498C}"/>
    <dgm:cxn modelId="{9CAA7E37-D3BF-4573-AA4F-2C962B18BF86}" type="presOf" srcId="{7D3274D9-70C2-4A2D-B2E3-2EE176321900}" destId="{60AB1D05-9D7E-4813-99CD-B1BF40564179}" srcOrd="0" destOrd="0" presId="urn:microsoft.com/office/officeart/2005/8/layout/venn1"/>
    <dgm:cxn modelId="{77720168-6836-4B4C-A03F-88A813C826CE}" srcId="{A9FA7F38-F952-4E12-BE56-BD6CDA212DBA}" destId="{CFAF22B8-3EBD-4C6A-97BA-C2CAA772B9E1}" srcOrd="0" destOrd="0" parTransId="{179668B3-B203-4EE9-A6B7-466E53EA29FC}" sibTransId="{81513249-2C9C-4C30-8A34-8E3C9BC3991B}"/>
    <dgm:cxn modelId="{93D82D49-8BC1-4D32-90D4-BEEE95D3CF2C}" srcId="{A9FA7F38-F952-4E12-BE56-BD6CDA212DBA}" destId="{76EB7A45-A18F-4095-ABEA-C674D3C01AAC}" srcOrd="1" destOrd="0" parTransId="{E1246FF1-BB1E-4C5F-9992-2F5E7EA75DE9}" sibTransId="{BC1ECA34-3AC2-4000-981C-74352D5F49CE}"/>
    <dgm:cxn modelId="{2959E372-1528-424E-BEFE-51A7E8D51946}" srcId="{A9FA7F38-F952-4E12-BE56-BD6CDA212DBA}" destId="{4BD800B4-BC8E-491A-83C4-B75BA415FD8C}" srcOrd="2" destOrd="0" parTransId="{44B4CF44-FC31-4A45-8859-EABCA0519994}" sibTransId="{A7F1E5E0-D224-4153-BE8A-81575CF7F74D}"/>
    <dgm:cxn modelId="{5852EE97-3C81-4623-B988-8DFE2A6BF1F6}" type="presOf" srcId="{97463404-BDF5-4025-8183-F5D3A11042F5}" destId="{1A0D0850-DEBE-4F20-9F68-D05884120A91}" srcOrd="0" destOrd="0" presId="urn:microsoft.com/office/officeart/2005/8/layout/venn1"/>
    <dgm:cxn modelId="{2B2103B6-03B0-432D-876E-6547CB24A915}" srcId="{A9FA7F38-F952-4E12-BE56-BD6CDA212DBA}" destId="{97463404-BDF5-4025-8183-F5D3A11042F5}" srcOrd="6" destOrd="0" parTransId="{A43A0FE9-DB37-4DEB-B74C-B8670031F822}" sibTransId="{ED9C4EBC-0297-40ED-B9E2-B1AD6DC7B845}"/>
    <dgm:cxn modelId="{84CB23BB-0B05-4B66-9624-4D49DC1C31B0}" type="presOf" srcId="{3BBB9D85-3CA9-4236-9F19-C209C958BB96}" destId="{3C9AF9FF-485E-431B-ABEF-AAC60B28D561}" srcOrd="0" destOrd="0" presId="urn:microsoft.com/office/officeart/2005/8/layout/venn1"/>
    <dgm:cxn modelId="{01628EC8-4B38-4193-8829-C25339049974}" type="presOf" srcId="{9C50EAE3-3D87-4028-A5D1-D2D9D90C9F23}" destId="{8446E08F-1504-40E9-B604-CEF34F61DC67}" srcOrd="0" destOrd="0" presId="urn:microsoft.com/office/officeart/2005/8/layout/venn1"/>
    <dgm:cxn modelId="{DC810BF0-7907-4E72-A590-B7ECF5E24B36}" srcId="{A9FA7F38-F952-4E12-BE56-BD6CDA212DBA}" destId="{078EFE0E-563D-4927-8A17-25223299B46C}" srcOrd="7" destOrd="0" parTransId="{8EBE46F5-2B6B-45FB-A906-A360AE0A2A16}" sibTransId="{1AAA9BE5-F847-4754-A77B-6F47CE255FE5}"/>
    <dgm:cxn modelId="{62E56EF9-267F-4921-9949-CC4AE18F3191}" srcId="{A9FA7F38-F952-4E12-BE56-BD6CDA212DBA}" destId="{7D3274D9-70C2-4A2D-B2E3-2EE176321900}" srcOrd="3" destOrd="0" parTransId="{732C9BF1-1FBF-47F0-9965-60F267F4EB05}" sibTransId="{4115802B-B40B-4AA5-87CE-B648FFBD03BF}"/>
    <dgm:cxn modelId="{BDCA23FB-FFF2-4244-A7D6-968D1F737C2B}" type="presOf" srcId="{CFAF22B8-3EBD-4C6A-97BA-C2CAA772B9E1}" destId="{0B1615AB-15F3-4C36-B3E3-391F71A4859F}" srcOrd="0" destOrd="0" presId="urn:microsoft.com/office/officeart/2005/8/layout/venn1"/>
    <dgm:cxn modelId="{7D0E57FA-E070-4C58-8756-08B86447A96D}" type="presParOf" srcId="{38EA2909-47F5-4F0A-A385-50F316B738EA}" destId="{CC547516-9CD2-4796-91A4-1BFA0E5DA764}" srcOrd="0" destOrd="0" presId="urn:microsoft.com/office/officeart/2005/8/layout/venn1"/>
    <dgm:cxn modelId="{8F546D30-34F6-4156-BCE0-AD42CFA2C1B3}" type="presParOf" srcId="{38EA2909-47F5-4F0A-A385-50F316B738EA}" destId="{0B1615AB-15F3-4C36-B3E3-391F71A4859F}" srcOrd="1" destOrd="0" presId="urn:microsoft.com/office/officeart/2005/8/layout/venn1"/>
    <dgm:cxn modelId="{B13D5265-C3FB-46E7-9398-E8CADD015C47}" type="presParOf" srcId="{38EA2909-47F5-4F0A-A385-50F316B738EA}" destId="{70ED14D1-3D23-48AB-8046-28C97A747E53}" srcOrd="2" destOrd="0" presId="urn:microsoft.com/office/officeart/2005/8/layout/venn1"/>
    <dgm:cxn modelId="{30A5D81D-9B79-4432-9E58-4DA02BB6E406}" type="presParOf" srcId="{38EA2909-47F5-4F0A-A385-50F316B738EA}" destId="{34D1B163-D63D-4BF9-B780-A0267FBFB16C}" srcOrd="3" destOrd="0" presId="urn:microsoft.com/office/officeart/2005/8/layout/venn1"/>
    <dgm:cxn modelId="{4ECEF5F0-70B4-406F-9CD0-1D5348169FE8}" type="presParOf" srcId="{38EA2909-47F5-4F0A-A385-50F316B738EA}" destId="{F6BEE0FC-467D-4DEC-8CCE-8095DBB0BC0C}" srcOrd="4" destOrd="0" presId="urn:microsoft.com/office/officeart/2005/8/layout/venn1"/>
    <dgm:cxn modelId="{BB648944-2B2A-44C4-A604-D87C5D936674}" type="presParOf" srcId="{38EA2909-47F5-4F0A-A385-50F316B738EA}" destId="{908574E6-8702-4FAF-A580-CB1E5ABE5661}" srcOrd="5" destOrd="0" presId="urn:microsoft.com/office/officeart/2005/8/layout/venn1"/>
    <dgm:cxn modelId="{C81B5B6D-8EFE-4E3D-B01C-BC6BAA60C8F2}" type="presParOf" srcId="{38EA2909-47F5-4F0A-A385-50F316B738EA}" destId="{19722D16-58CF-4A65-ADE1-8101BE8601AA}" srcOrd="6" destOrd="0" presId="urn:microsoft.com/office/officeart/2005/8/layout/venn1"/>
    <dgm:cxn modelId="{F471DC51-6579-41B1-8C10-BFE51510E53C}" type="presParOf" srcId="{38EA2909-47F5-4F0A-A385-50F316B738EA}" destId="{60AB1D05-9D7E-4813-99CD-B1BF40564179}" srcOrd="7" destOrd="0" presId="urn:microsoft.com/office/officeart/2005/8/layout/venn1"/>
    <dgm:cxn modelId="{60231DFC-B92D-42FB-9F4E-3B40300F15BA}" type="presParOf" srcId="{38EA2909-47F5-4F0A-A385-50F316B738EA}" destId="{48AD5D2F-4784-4F8F-9CEC-F275F3F8478D}" srcOrd="8" destOrd="0" presId="urn:microsoft.com/office/officeart/2005/8/layout/venn1"/>
    <dgm:cxn modelId="{F8C5EA62-332E-4B1F-A2F8-137B386C442B}" type="presParOf" srcId="{38EA2909-47F5-4F0A-A385-50F316B738EA}" destId="{8446E08F-1504-40E9-B604-CEF34F61DC67}" srcOrd="9" destOrd="0" presId="urn:microsoft.com/office/officeart/2005/8/layout/venn1"/>
    <dgm:cxn modelId="{AAAD0DA0-7400-4CBB-8BC6-D0097CACBB71}" type="presParOf" srcId="{38EA2909-47F5-4F0A-A385-50F316B738EA}" destId="{020D64DE-911E-41BD-B7D9-521F140F851B}" srcOrd="10" destOrd="0" presId="urn:microsoft.com/office/officeart/2005/8/layout/venn1"/>
    <dgm:cxn modelId="{D3221504-1E0A-4ED9-936D-9058FB34045B}" type="presParOf" srcId="{38EA2909-47F5-4F0A-A385-50F316B738EA}" destId="{3C9AF9FF-485E-431B-ABEF-AAC60B28D561}" srcOrd="11" destOrd="0" presId="urn:microsoft.com/office/officeart/2005/8/layout/venn1"/>
    <dgm:cxn modelId="{5355DA34-532F-432C-ADA3-1B7148D571FB}" type="presParOf" srcId="{38EA2909-47F5-4F0A-A385-50F316B738EA}" destId="{19353D6D-8473-4FB0-8898-F7995E95E4C2}" srcOrd="12" destOrd="0" presId="urn:microsoft.com/office/officeart/2005/8/layout/venn1"/>
    <dgm:cxn modelId="{DCC0D68F-22A5-4A2F-81F6-8862E769795A}" type="presParOf" srcId="{38EA2909-47F5-4F0A-A385-50F316B738EA}" destId="{1A0D0850-DEBE-4F20-9F68-D05884120A91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EE3328-C438-4940-8DAE-7FBFBB7070C2}">
      <dsp:nvSpPr>
        <dsp:cNvPr id="0" name=""/>
        <dsp:cNvSpPr/>
      </dsp:nvSpPr>
      <dsp:spPr>
        <a:xfrm rot="10800000">
          <a:off x="2540343" y="494"/>
          <a:ext cx="8300237" cy="17987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190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Problem Statement</a:t>
          </a:r>
          <a:endParaRPr lang="en-IN" sz="1900" kern="1200"/>
        </a:p>
      </dsp:txBody>
      <dsp:txXfrm rot="10800000">
        <a:off x="2990025" y="494"/>
        <a:ext cx="7850555" cy="1798729"/>
      </dsp:txXfrm>
    </dsp:sp>
    <dsp:sp modelId="{387589CF-067E-4C0E-B606-58699D7F73CE}">
      <dsp:nvSpPr>
        <dsp:cNvPr id="0" name=""/>
        <dsp:cNvSpPr/>
      </dsp:nvSpPr>
      <dsp:spPr>
        <a:xfrm>
          <a:off x="1668841" y="9775"/>
          <a:ext cx="1798729" cy="17987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53D332-96FE-4DED-9684-3ED392E49662}">
      <dsp:nvSpPr>
        <dsp:cNvPr id="0" name=""/>
        <dsp:cNvSpPr/>
      </dsp:nvSpPr>
      <dsp:spPr>
        <a:xfrm rot="10800000">
          <a:off x="2540343" y="2248905"/>
          <a:ext cx="8300237" cy="179872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93190" tIns="72390" rIns="135128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Drowsy driving is a significant safety issue worldwide, causing numerous road accidents every year. This project aims to reduce the risks associated with driver fatigue by developing an anti-sleep alert system that monitors driver alertness in real-time. The system detects signs of drowsiness and provides timely warnings, which could prevent accidents and save lives.</a:t>
          </a:r>
          <a:endParaRPr lang="en-IN" sz="1900" kern="1200"/>
        </a:p>
      </dsp:txBody>
      <dsp:txXfrm rot="10800000">
        <a:off x="2990025" y="2248905"/>
        <a:ext cx="7850555" cy="1798729"/>
      </dsp:txXfrm>
    </dsp:sp>
    <dsp:sp modelId="{4B566F38-629C-4A20-BC91-C931AF1A54DA}">
      <dsp:nvSpPr>
        <dsp:cNvPr id="0" name=""/>
        <dsp:cNvSpPr/>
      </dsp:nvSpPr>
      <dsp:spPr>
        <a:xfrm>
          <a:off x="1640979" y="2248905"/>
          <a:ext cx="1798729" cy="179872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20D5D-D950-4E1C-A5AF-9C10F77FFA34}">
      <dsp:nvSpPr>
        <dsp:cNvPr id="0" name=""/>
        <dsp:cNvSpPr/>
      </dsp:nvSpPr>
      <dsp:spPr>
        <a:xfrm>
          <a:off x="1339644" y="2476"/>
          <a:ext cx="3940968" cy="1576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Primary Stakeholders</a:t>
          </a:r>
          <a:endParaRPr lang="en-IN" sz="2900" kern="1200" dirty="0"/>
        </a:p>
      </dsp:txBody>
      <dsp:txXfrm>
        <a:off x="2127838" y="2476"/>
        <a:ext cx="2364581" cy="1576387"/>
      </dsp:txXfrm>
    </dsp:sp>
    <dsp:sp modelId="{75B13E56-D2CA-4D3C-A5E0-BA15D741C3CF}">
      <dsp:nvSpPr>
        <dsp:cNvPr id="0" name=""/>
        <dsp:cNvSpPr/>
      </dsp:nvSpPr>
      <dsp:spPr>
        <a:xfrm>
          <a:off x="4768287" y="136469"/>
          <a:ext cx="3271004" cy="130840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Drivers, who benefit directly from increased safety.</a:t>
          </a:r>
        </a:p>
      </dsp:txBody>
      <dsp:txXfrm>
        <a:off x="5422488" y="136469"/>
        <a:ext cx="1962603" cy="1308401"/>
      </dsp:txXfrm>
    </dsp:sp>
    <dsp:sp modelId="{F5EC41A0-D993-4CD1-A037-178D1D281F1F}">
      <dsp:nvSpPr>
        <dsp:cNvPr id="0" name=""/>
        <dsp:cNvSpPr/>
      </dsp:nvSpPr>
      <dsp:spPr>
        <a:xfrm>
          <a:off x="7581351" y="136469"/>
          <a:ext cx="3271004" cy="130840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/>
            <a:t>Fleet operators who manage driver safety, insurance companies interested in reducing claims, regulatory bodies overseeing safety compliance, and maintenance teams for system upkeep.</a:t>
          </a:r>
        </a:p>
      </dsp:txBody>
      <dsp:txXfrm>
        <a:off x="8235552" y="136469"/>
        <a:ext cx="1962603" cy="1308401"/>
      </dsp:txXfrm>
    </dsp:sp>
    <dsp:sp modelId="{1896AC44-1632-4B2E-9C73-5E81013F22BD}">
      <dsp:nvSpPr>
        <dsp:cNvPr id="0" name=""/>
        <dsp:cNvSpPr/>
      </dsp:nvSpPr>
      <dsp:spPr>
        <a:xfrm>
          <a:off x="1339644" y="1799558"/>
          <a:ext cx="3940968" cy="1576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Drivers</a:t>
          </a:r>
          <a:endParaRPr lang="en-IN" sz="2900" kern="1200"/>
        </a:p>
      </dsp:txBody>
      <dsp:txXfrm>
        <a:off x="2127838" y="1799558"/>
        <a:ext cx="2364581" cy="1576387"/>
      </dsp:txXfrm>
    </dsp:sp>
    <dsp:sp modelId="{7F6E158B-88C7-461B-BA37-42527EB28BFB}">
      <dsp:nvSpPr>
        <dsp:cNvPr id="0" name=""/>
        <dsp:cNvSpPr/>
      </dsp:nvSpPr>
      <dsp:spPr>
        <a:xfrm>
          <a:off x="4768287" y="1933551"/>
          <a:ext cx="3271004" cy="130840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Role</a:t>
          </a:r>
          <a:r>
            <a:rPr lang="en-US" sz="1200" i="1" kern="1200" dirty="0"/>
            <a:t>:</a:t>
          </a:r>
          <a:r>
            <a:rPr lang="en-US" sz="1200" kern="1200" dirty="0"/>
            <a:t> Primary users of the anti-sleep alert system, providing feedback on functionality, comfort, and effectiveness.</a:t>
          </a:r>
          <a:endParaRPr lang="en-IN" sz="1200" kern="1200" dirty="0"/>
        </a:p>
      </dsp:txBody>
      <dsp:txXfrm>
        <a:off x="5422488" y="1933551"/>
        <a:ext cx="1962603" cy="1308401"/>
      </dsp:txXfrm>
    </dsp:sp>
    <dsp:sp modelId="{FEC2055C-8ACF-49AE-A1B3-F6AB8D13395B}">
      <dsp:nvSpPr>
        <dsp:cNvPr id="0" name=""/>
        <dsp:cNvSpPr/>
      </dsp:nvSpPr>
      <dsp:spPr>
        <a:xfrm>
          <a:off x="7581351" y="1933551"/>
          <a:ext cx="3271004" cy="130840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Benefits: Improved safety and reduced risk of accidents due to drowsiness, enhancing overall driving experience and personal security.</a:t>
          </a:r>
          <a:endParaRPr lang="en-IN" sz="1200" kern="1200"/>
        </a:p>
      </dsp:txBody>
      <dsp:txXfrm>
        <a:off x="8235552" y="1933551"/>
        <a:ext cx="1962603" cy="1308401"/>
      </dsp:txXfrm>
    </dsp:sp>
    <dsp:sp modelId="{93290337-42FB-4FB8-82E4-0E8BE3915090}">
      <dsp:nvSpPr>
        <dsp:cNvPr id="0" name=""/>
        <dsp:cNvSpPr/>
      </dsp:nvSpPr>
      <dsp:spPr>
        <a:xfrm>
          <a:off x="1339644" y="3596640"/>
          <a:ext cx="3940968" cy="1576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6830" tIns="18415" rIns="0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Technology and Electronics Suppliers</a:t>
          </a:r>
          <a:endParaRPr lang="en-IN" sz="2900" kern="1200"/>
        </a:p>
      </dsp:txBody>
      <dsp:txXfrm>
        <a:off x="2127838" y="3596640"/>
        <a:ext cx="2364581" cy="1576387"/>
      </dsp:txXfrm>
    </dsp:sp>
    <dsp:sp modelId="{A7368DCF-2D03-4D60-9B2B-61B67445FF94}">
      <dsp:nvSpPr>
        <dsp:cNvPr id="0" name=""/>
        <dsp:cNvSpPr/>
      </dsp:nvSpPr>
      <dsp:spPr>
        <a:xfrm>
          <a:off x="4768287" y="3730632"/>
          <a:ext cx="3271004" cy="130840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/>
            <a:t>Role:</a:t>
          </a:r>
          <a:r>
            <a:rPr lang="en-US" sz="1200" kern="1200"/>
            <a:t> Supply affordable components (e.g., Arduino kits, sensors) necessary for the prototype and production of the device.</a:t>
          </a:r>
          <a:endParaRPr lang="en-IN" sz="1200" kern="1200"/>
        </a:p>
      </dsp:txBody>
      <dsp:txXfrm>
        <a:off x="5422488" y="3730632"/>
        <a:ext cx="1962603" cy="1308401"/>
      </dsp:txXfrm>
    </dsp:sp>
    <dsp:sp modelId="{77040C23-294A-409B-9548-A6A5593532B9}">
      <dsp:nvSpPr>
        <dsp:cNvPr id="0" name=""/>
        <dsp:cNvSpPr/>
      </dsp:nvSpPr>
      <dsp:spPr>
        <a:xfrm>
          <a:off x="7581351" y="3730632"/>
          <a:ext cx="3271004" cy="1308401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/>
            <a:t>Benefits:</a:t>
          </a:r>
          <a:r>
            <a:rPr lang="en-US" sz="1200" kern="1200"/>
            <a:t> Opportunities to showcase the application of their components in impactful safety technology and potentially expand their market.</a:t>
          </a:r>
          <a:endParaRPr lang="en-IN" sz="1200" kern="1200"/>
        </a:p>
      </dsp:txBody>
      <dsp:txXfrm>
        <a:off x="8235552" y="3730632"/>
        <a:ext cx="1962603" cy="1308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6373A-E3DE-41B9-BB61-14027209E0FF}">
      <dsp:nvSpPr>
        <dsp:cNvPr id="0" name=""/>
        <dsp:cNvSpPr/>
      </dsp:nvSpPr>
      <dsp:spPr>
        <a:xfrm>
          <a:off x="8985" y="1652"/>
          <a:ext cx="11629452" cy="21276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 and Prototyping Process</a:t>
          </a:r>
          <a:endParaRPr lang="en-IN" sz="6400" kern="1200" dirty="0"/>
        </a:p>
      </dsp:txBody>
      <dsp:txXfrm>
        <a:off x="71303" y="63970"/>
        <a:ext cx="11504816" cy="2003062"/>
      </dsp:txXfrm>
    </dsp:sp>
    <dsp:sp modelId="{373CEE60-8FD6-48C1-9BD4-2EB3F1540042}">
      <dsp:nvSpPr>
        <dsp:cNvPr id="0" name=""/>
        <dsp:cNvSpPr/>
      </dsp:nvSpPr>
      <dsp:spPr>
        <a:xfrm>
          <a:off x="8985" y="2433504"/>
          <a:ext cx="1549767" cy="21276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Identify Requirements (5 Days)</a:t>
          </a:r>
          <a:endParaRPr lang="en-IN" sz="1600" kern="1200" dirty="0"/>
        </a:p>
      </dsp:txBody>
      <dsp:txXfrm>
        <a:off x="54376" y="2478895"/>
        <a:ext cx="1458985" cy="2036916"/>
      </dsp:txXfrm>
    </dsp:sp>
    <dsp:sp modelId="{C61B1CA2-A0BA-4BCE-A287-3B30B831D274}">
      <dsp:nvSpPr>
        <dsp:cNvPr id="0" name=""/>
        <dsp:cNvSpPr/>
      </dsp:nvSpPr>
      <dsp:spPr>
        <a:xfrm>
          <a:off x="1688933" y="2433504"/>
          <a:ext cx="1549767" cy="21276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Conceptual Design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(1-1.5 Week)</a:t>
          </a:r>
          <a:endParaRPr lang="en-IN" sz="1600" kern="1200" dirty="0"/>
        </a:p>
      </dsp:txBody>
      <dsp:txXfrm>
        <a:off x="1734324" y="2478895"/>
        <a:ext cx="1458985" cy="2036916"/>
      </dsp:txXfrm>
    </dsp:sp>
    <dsp:sp modelId="{14F16CDE-A683-438C-9E4D-AA0408FFF95D}">
      <dsp:nvSpPr>
        <dsp:cNvPr id="0" name=""/>
        <dsp:cNvSpPr/>
      </dsp:nvSpPr>
      <dsp:spPr>
        <a:xfrm>
          <a:off x="3387292" y="2405461"/>
          <a:ext cx="1549767" cy="21276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Component Design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(3 Days)</a:t>
          </a:r>
          <a:endParaRPr lang="en-IN" sz="1600" kern="1200" dirty="0"/>
        </a:p>
      </dsp:txBody>
      <dsp:txXfrm>
        <a:off x="3432683" y="2450852"/>
        <a:ext cx="1458985" cy="2036916"/>
      </dsp:txXfrm>
    </dsp:sp>
    <dsp:sp modelId="{59DB9D4C-A8E3-42F2-9DF8-9D9C76224BDC}">
      <dsp:nvSpPr>
        <dsp:cNvPr id="0" name=""/>
        <dsp:cNvSpPr/>
      </dsp:nvSpPr>
      <dsp:spPr>
        <a:xfrm>
          <a:off x="5048828" y="2433504"/>
          <a:ext cx="1549767" cy="21276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System Architecture</a:t>
          </a:r>
          <a:br>
            <a:rPr lang="en-US" sz="1600" kern="1200" dirty="0"/>
          </a:br>
          <a:r>
            <a:rPr lang="en-US" sz="1600" kern="1200" dirty="0"/>
            <a:t>(6 Days)</a:t>
          </a:r>
          <a:endParaRPr lang="en-IN" sz="1600" kern="1200" dirty="0"/>
        </a:p>
      </dsp:txBody>
      <dsp:txXfrm>
        <a:off x="5094219" y="2478895"/>
        <a:ext cx="1458985" cy="2036916"/>
      </dsp:txXfrm>
    </dsp:sp>
    <dsp:sp modelId="{EC196734-045F-4D5C-A1A6-CD0D778F7F74}">
      <dsp:nvSpPr>
        <dsp:cNvPr id="0" name=""/>
        <dsp:cNvSpPr/>
      </dsp:nvSpPr>
      <dsp:spPr>
        <a:xfrm>
          <a:off x="6728775" y="2433504"/>
          <a:ext cx="1549767" cy="21276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Prototyping Phase</a:t>
          </a:r>
          <a:br>
            <a:rPr lang="en-US" sz="1600" kern="1200" dirty="0"/>
          </a:br>
          <a:r>
            <a:rPr lang="en-US" sz="1600" kern="1200" dirty="0"/>
            <a:t>(3 Weeks)</a:t>
          </a:r>
          <a:endParaRPr lang="en-IN" sz="1600" kern="1200" dirty="0"/>
        </a:p>
      </dsp:txBody>
      <dsp:txXfrm>
        <a:off x="6774166" y="2478895"/>
        <a:ext cx="1458985" cy="2036916"/>
      </dsp:txXfrm>
    </dsp:sp>
    <dsp:sp modelId="{7D984512-6B0D-467D-8D84-E70450F457A4}">
      <dsp:nvSpPr>
        <dsp:cNvPr id="0" name=""/>
        <dsp:cNvSpPr/>
      </dsp:nvSpPr>
      <dsp:spPr>
        <a:xfrm>
          <a:off x="8408723" y="2433504"/>
          <a:ext cx="1549767" cy="21276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Testing</a:t>
          </a:r>
          <a:br>
            <a:rPr lang="en-US" sz="1600" kern="1200" dirty="0"/>
          </a:br>
          <a:r>
            <a:rPr lang="en-US" sz="1600" kern="1200" dirty="0"/>
            <a:t>(1 Week)</a:t>
          </a:r>
          <a:endParaRPr lang="en-IN" sz="1600" kern="1200" dirty="0"/>
        </a:p>
      </dsp:txBody>
      <dsp:txXfrm>
        <a:off x="8454114" y="2478895"/>
        <a:ext cx="1458985" cy="2036916"/>
      </dsp:txXfrm>
    </dsp:sp>
    <dsp:sp modelId="{2454D319-CBBA-4DA7-B56A-BEF80BB4D693}">
      <dsp:nvSpPr>
        <dsp:cNvPr id="0" name=""/>
        <dsp:cNvSpPr/>
      </dsp:nvSpPr>
      <dsp:spPr>
        <a:xfrm>
          <a:off x="10088671" y="2433504"/>
          <a:ext cx="1549767" cy="21276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Final Documentation</a:t>
          </a:r>
          <a:br>
            <a:rPr lang="en-US" sz="1600" kern="1200" dirty="0"/>
          </a:br>
          <a:r>
            <a:rPr lang="en-US" sz="1600" kern="1200" dirty="0"/>
            <a:t>(5 Days)</a:t>
          </a:r>
          <a:endParaRPr lang="en-IN" sz="1600" kern="1200" dirty="0"/>
        </a:p>
      </dsp:txBody>
      <dsp:txXfrm>
        <a:off x="10134062" y="2478895"/>
        <a:ext cx="1458985" cy="20369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A10A9-B2E5-452C-AAA6-65C913471679}">
      <dsp:nvSpPr>
        <dsp:cNvPr id="0" name=""/>
        <dsp:cNvSpPr/>
      </dsp:nvSpPr>
      <dsp:spPr>
        <a:xfrm>
          <a:off x="0" y="33363"/>
          <a:ext cx="8128000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Prototype Making</a:t>
          </a:r>
          <a:endParaRPr lang="en-IN" sz="3300" kern="1200" dirty="0"/>
        </a:p>
      </dsp:txBody>
      <dsp:txXfrm>
        <a:off x="38638" y="72001"/>
        <a:ext cx="8050724" cy="714229"/>
      </dsp:txXfrm>
    </dsp:sp>
    <dsp:sp modelId="{22AFADB5-2126-42DA-BA1D-1E1854288B95}">
      <dsp:nvSpPr>
        <dsp:cNvPr id="0" name=""/>
        <dsp:cNvSpPr/>
      </dsp:nvSpPr>
      <dsp:spPr>
        <a:xfrm>
          <a:off x="0" y="824868"/>
          <a:ext cx="81280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lrTx/>
            <a:buSzTx/>
            <a:buFont typeface="Arial" panose="020B0604020202020204" pitchFamily="34" charset="0"/>
            <a:buChar char="•"/>
          </a:pPr>
          <a:r>
            <a:rPr lang="en-IN" sz="2600" kern="1200" dirty="0"/>
            <a:t>Guru Yeswanth ,Vignesh</a:t>
          </a:r>
        </a:p>
      </dsp:txBody>
      <dsp:txXfrm>
        <a:off x="0" y="824868"/>
        <a:ext cx="8128000" cy="546480"/>
      </dsp:txXfrm>
    </dsp:sp>
    <dsp:sp modelId="{25DDA164-65AB-4C03-AFD9-676888E798EC}">
      <dsp:nvSpPr>
        <dsp:cNvPr id="0" name=""/>
        <dsp:cNvSpPr/>
      </dsp:nvSpPr>
      <dsp:spPr>
        <a:xfrm>
          <a:off x="0" y="1371348"/>
          <a:ext cx="8128000" cy="79150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Topic Research</a:t>
          </a:r>
          <a:endParaRPr lang="en-IN" sz="3300" kern="1200" dirty="0"/>
        </a:p>
      </dsp:txBody>
      <dsp:txXfrm>
        <a:off x="38638" y="1409986"/>
        <a:ext cx="8050724" cy="714229"/>
      </dsp:txXfrm>
    </dsp:sp>
    <dsp:sp modelId="{EBBA5F2E-EF9C-4E53-9C3C-B7968A1D1C3B}">
      <dsp:nvSpPr>
        <dsp:cNvPr id="0" name=""/>
        <dsp:cNvSpPr/>
      </dsp:nvSpPr>
      <dsp:spPr>
        <a:xfrm>
          <a:off x="0" y="2162853"/>
          <a:ext cx="81280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600" kern="1200" dirty="0"/>
            <a:t>Koushik Ram</a:t>
          </a:r>
        </a:p>
      </dsp:txBody>
      <dsp:txXfrm>
        <a:off x="0" y="2162853"/>
        <a:ext cx="8128000" cy="546480"/>
      </dsp:txXfrm>
    </dsp:sp>
    <dsp:sp modelId="{BA0BC773-6927-4594-9642-87F572C884AB}">
      <dsp:nvSpPr>
        <dsp:cNvPr id="0" name=""/>
        <dsp:cNvSpPr/>
      </dsp:nvSpPr>
      <dsp:spPr>
        <a:xfrm>
          <a:off x="0" y="2709333"/>
          <a:ext cx="8128000" cy="79150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300" kern="1200" dirty="0"/>
            <a:t>Component Collection </a:t>
          </a:r>
          <a:endParaRPr lang="en-IN" sz="3300" kern="1200" dirty="0"/>
        </a:p>
      </dsp:txBody>
      <dsp:txXfrm>
        <a:off x="38638" y="2747971"/>
        <a:ext cx="8050724" cy="714229"/>
      </dsp:txXfrm>
    </dsp:sp>
    <dsp:sp modelId="{ED521747-87C3-4CDE-AA22-77A8FF178505}">
      <dsp:nvSpPr>
        <dsp:cNvPr id="0" name=""/>
        <dsp:cNvSpPr/>
      </dsp:nvSpPr>
      <dsp:spPr>
        <a:xfrm>
          <a:off x="0" y="3500838"/>
          <a:ext cx="81280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600" kern="1200" dirty="0" err="1"/>
            <a:t>Sritej</a:t>
          </a:r>
          <a:r>
            <a:rPr lang="en-IN" sz="2600" kern="1200" dirty="0"/>
            <a:t> Mokshagna</a:t>
          </a:r>
        </a:p>
      </dsp:txBody>
      <dsp:txXfrm>
        <a:off x="0" y="3500838"/>
        <a:ext cx="8128000" cy="546480"/>
      </dsp:txXfrm>
    </dsp:sp>
    <dsp:sp modelId="{C6F7D579-FFD2-4654-9F23-406A2CD35CEC}">
      <dsp:nvSpPr>
        <dsp:cNvPr id="0" name=""/>
        <dsp:cNvSpPr/>
      </dsp:nvSpPr>
      <dsp:spPr>
        <a:xfrm>
          <a:off x="0" y="4047318"/>
          <a:ext cx="8128000" cy="79150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300" kern="1200" dirty="0"/>
            <a:t>Testing</a:t>
          </a:r>
          <a:endParaRPr lang="en-IN" sz="3300" kern="1200" dirty="0"/>
        </a:p>
      </dsp:txBody>
      <dsp:txXfrm>
        <a:off x="38638" y="4085956"/>
        <a:ext cx="8050724" cy="714229"/>
      </dsp:txXfrm>
    </dsp:sp>
    <dsp:sp modelId="{C2482CCC-AEBF-4C19-A3F1-A5C95467206D}">
      <dsp:nvSpPr>
        <dsp:cNvPr id="0" name=""/>
        <dsp:cNvSpPr/>
      </dsp:nvSpPr>
      <dsp:spPr>
        <a:xfrm>
          <a:off x="0" y="4838823"/>
          <a:ext cx="8128000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IN" sz="2600" kern="1200" dirty="0"/>
            <a:t>Vamshi </a:t>
          </a:r>
          <a:r>
            <a:rPr lang="en-IN" sz="2600" kern="1200" dirty="0" err="1"/>
            <a:t>krishna</a:t>
          </a:r>
          <a:endParaRPr lang="en-IN" sz="2600" kern="1200" dirty="0"/>
        </a:p>
      </dsp:txBody>
      <dsp:txXfrm>
        <a:off x="0" y="4838823"/>
        <a:ext cx="8128000" cy="5464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547516-9CD2-4796-91A4-1BFA0E5DA764}">
      <dsp:nvSpPr>
        <dsp:cNvPr id="0" name=""/>
        <dsp:cNvSpPr/>
      </dsp:nvSpPr>
      <dsp:spPr>
        <a:xfrm>
          <a:off x="5274179" y="1494777"/>
          <a:ext cx="1914912" cy="19151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B1615AB-15F3-4C36-B3E3-391F71A4859F}">
      <dsp:nvSpPr>
        <dsp:cNvPr id="0" name=""/>
        <dsp:cNvSpPr/>
      </dsp:nvSpPr>
      <dsp:spPr>
        <a:xfrm>
          <a:off x="3127246" y="0"/>
          <a:ext cx="6208778" cy="1174216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Future Integration Ideas</a:t>
          </a:r>
          <a:endParaRPr lang="en-IN" sz="2800" kern="1200" dirty="0"/>
        </a:p>
      </dsp:txBody>
      <dsp:txXfrm>
        <a:off x="3127246" y="0"/>
        <a:ext cx="6208778" cy="1174216"/>
      </dsp:txXfrm>
    </dsp:sp>
    <dsp:sp modelId="{70ED14D1-3D23-48AB-8046-28C97A747E53}">
      <dsp:nvSpPr>
        <dsp:cNvPr id="0" name=""/>
        <dsp:cNvSpPr/>
      </dsp:nvSpPr>
      <dsp:spPr>
        <a:xfrm>
          <a:off x="5835887" y="1764847"/>
          <a:ext cx="1914912" cy="19151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4D1B163-D63D-4BF9-B780-A0267FBFB16C}">
      <dsp:nvSpPr>
        <dsp:cNvPr id="0" name=""/>
        <dsp:cNvSpPr/>
      </dsp:nvSpPr>
      <dsp:spPr>
        <a:xfrm>
          <a:off x="7986972" y="1115505"/>
          <a:ext cx="2074488" cy="129163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Integration with Vehicle Systems</a:t>
          </a:r>
          <a:r>
            <a:rPr lang="en-US" sz="1400" kern="1200" dirty="0"/>
            <a:t>: Connect the system with vehicle controls to automatically adjust settings like slowing down or activating hazard lights if drowsiness is detected.</a:t>
          </a:r>
          <a:endParaRPr lang="en-IN" sz="1400" kern="1200" dirty="0"/>
        </a:p>
      </dsp:txBody>
      <dsp:txXfrm>
        <a:off x="7986972" y="1115505"/>
        <a:ext cx="2074488" cy="1291638"/>
      </dsp:txXfrm>
    </dsp:sp>
    <dsp:sp modelId="{F6BEE0FC-467D-4DEC-8CCE-8095DBB0BC0C}">
      <dsp:nvSpPr>
        <dsp:cNvPr id="0" name=""/>
        <dsp:cNvSpPr/>
      </dsp:nvSpPr>
      <dsp:spPr>
        <a:xfrm>
          <a:off x="5973920" y="2372504"/>
          <a:ext cx="1914912" cy="19151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08574E6-8702-4FAF-A580-CB1E5ABE5661}">
      <dsp:nvSpPr>
        <dsp:cNvPr id="0" name=""/>
        <dsp:cNvSpPr/>
      </dsp:nvSpPr>
      <dsp:spPr>
        <a:xfrm>
          <a:off x="8186442" y="2759409"/>
          <a:ext cx="2034594" cy="13797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Data Logging and Analysis</a:t>
          </a:r>
          <a:r>
            <a:rPr lang="en-US" sz="1400" kern="1200" dirty="0"/>
            <a:t>: Enable the system to log blink and alert data, allowing drivers to review their alert history and track patterns of fatigue over time.</a:t>
          </a:r>
          <a:endParaRPr lang="en-IN" sz="1400" kern="1200" dirty="0"/>
        </a:p>
      </dsp:txBody>
      <dsp:txXfrm>
        <a:off x="8186442" y="2759409"/>
        <a:ext cx="2034594" cy="1379704"/>
      </dsp:txXfrm>
    </dsp:sp>
    <dsp:sp modelId="{19722D16-58CF-4A65-ADE1-8101BE8601AA}">
      <dsp:nvSpPr>
        <dsp:cNvPr id="0" name=""/>
        <dsp:cNvSpPr/>
      </dsp:nvSpPr>
      <dsp:spPr>
        <a:xfrm>
          <a:off x="5585353" y="2859804"/>
          <a:ext cx="1914912" cy="19151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0AB1D05-9D7E-4813-99CD-B1BF40564179}">
      <dsp:nvSpPr>
        <dsp:cNvPr id="0" name=""/>
        <dsp:cNvSpPr/>
      </dsp:nvSpPr>
      <dsp:spPr>
        <a:xfrm>
          <a:off x="7308774" y="4608800"/>
          <a:ext cx="2194170" cy="126228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Mobile App Connectivity</a:t>
          </a:r>
          <a:r>
            <a:rPr lang="en-US" sz="1400" kern="1200" dirty="0"/>
            <a:t>: Use a companion app to notify family members or fleet managers if the driver shows frequent drowsiness or provide GPS location alerts.</a:t>
          </a:r>
          <a:endParaRPr lang="en-IN" sz="1400" kern="1200" dirty="0"/>
        </a:p>
      </dsp:txBody>
      <dsp:txXfrm>
        <a:off x="7308774" y="4608800"/>
        <a:ext cx="2194170" cy="1262282"/>
      </dsp:txXfrm>
    </dsp:sp>
    <dsp:sp modelId="{48AD5D2F-4784-4F8F-9CEC-F275F3F8478D}">
      <dsp:nvSpPr>
        <dsp:cNvPr id="0" name=""/>
        <dsp:cNvSpPr/>
      </dsp:nvSpPr>
      <dsp:spPr>
        <a:xfrm>
          <a:off x="4963006" y="2859804"/>
          <a:ext cx="1914912" cy="19151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446E08F-1504-40E9-B604-CEF34F61DC67}">
      <dsp:nvSpPr>
        <dsp:cNvPr id="0" name=""/>
        <dsp:cNvSpPr/>
      </dsp:nvSpPr>
      <dsp:spPr>
        <a:xfrm>
          <a:off x="2960327" y="4608800"/>
          <a:ext cx="2194170" cy="126228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AI-Powered Personalization</a:t>
          </a:r>
          <a:r>
            <a:rPr lang="en-US" sz="1400" kern="1200" dirty="0"/>
            <a:t>: Incorporate AI to learn the driver’s specific blink and sleep patterns, offering more accurate detection tailored to the individual.</a:t>
          </a:r>
          <a:endParaRPr lang="en-IN" sz="1400" kern="1200" dirty="0"/>
        </a:p>
      </dsp:txBody>
      <dsp:txXfrm>
        <a:off x="2960327" y="4608800"/>
        <a:ext cx="2194170" cy="1262282"/>
      </dsp:txXfrm>
    </dsp:sp>
    <dsp:sp modelId="{020D64DE-911E-41BD-B7D9-521F140F851B}">
      <dsp:nvSpPr>
        <dsp:cNvPr id="0" name=""/>
        <dsp:cNvSpPr/>
      </dsp:nvSpPr>
      <dsp:spPr>
        <a:xfrm>
          <a:off x="4574438" y="2372504"/>
          <a:ext cx="1914912" cy="19151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9AF9FF-485E-431B-ABEF-AAC60B28D561}">
      <dsp:nvSpPr>
        <dsp:cNvPr id="0" name=""/>
        <dsp:cNvSpPr/>
      </dsp:nvSpPr>
      <dsp:spPr>
        <a:xfrm>
          <a:off x="2242235" y="2759409"/>
          <a:ext cx="2034594" cy="13797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Adaptive Alert Systems</a:t>
          </a:r>
          <a:r>
            <a:rPr lang="en-US" sz="1400" kern="1200" dirty="0"/>
            <a:t>: Develop adaptive alerts that intensify if drowsiness continues, starting with gentle reminders and escalating to louder sounds or more intense vibrations.</a:t>
          </a:r>
          <a:endParaRPr lang="en-IN" sz="1400" kern="1200" dirty="0"/>
        </a:p>
      </dsp:txBody>
      <dsp:txXfrm>
        <a:off x="2242235" y="2759409"/>
        <a:ext cx="2034594" cy="1379704"/>
      </dsp:txXfrm>
    </dsp:sp>
    <dsp:sp modelId="{19353D6D-8473-4FB0-8898-F7995E95E4C2}">
      <dsp:nvSpPr>
        <dsp:cNvPr id="0" name=""/>
        <dsp:cNvSpPr/>
      </dsp:nvSpPr>
      <dsp:spPr>
        <a:xfrm>
          <a:off x="4747706" y="1729608"/>
          <a:ext cx="1914912" cy="191514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A0D0850-DEBE-4F20-9F68-D05884120A91}">
      <dsp:nvSpPr>
        <dsp:cNvPr id="0" name=""/>
        <dsp:cNvSpPr/>
      </dsp:nvSpPr>
      <dsp:spPr>
        <a:xfrm>
          <a:off x="2401811" y="1115505"/>
          <a:ext cx="2074488" cy="129163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Voice-Activated Alerts</a:t>
          </a:r>
          <a:r>
            <a:rPr lang="en-US" sz="1400" kern="1200" dirty="0"/>
            <a:t>: Use voice-activated technology to allow the driver to respond to alerts or initiate rest reminders.</a:t>
          </a:r>
          <a:endParaRPr lang="en-IN" sz="1400" kern="1200" dirty="0"/>
        </a:p>
      </dsp:txBody>
      <dsp:txXfrm>
        <a:off x="2401811" y="1115505"/>
        <a:ext cx="2074488" cy="1291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3D582-14C1-4FC7-BA83-B48C4A54C784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95CE5-1D2B-41D6-B72B-C19AC057B3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30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3;p17">
            <a:extLst>
              <a:ext uri="{FF2B5EF4-FFF2-40B4-BE49-F238E27FC236}">
                <a16:creationId xmlns:a16="http://schemas.microsoft.com/office/drawing/2014/main" id="{DE05EE59-ECE6-9C68-C369-48044E77380C}"/>
              </a:ext>
            </a:extLst>
          </p:cNvPr>
          <p:cNvSpPr/>
          <p:nvPr userDrawn="1"/>
        </p:nvSpPr>
        <p:spPr>
          <a:xfrm>
            <a:off x="-12000" y="6221729"/>
            <a:ext cx="7793309" cy="501650"/>
          </a:xfrm>
          <a:prstGeom prst="rect">
            <a:avLst/>
          </a:prstGeom>
          <a:solidFill>
            <a:srgbClr val="C00000"/>
          </a:solidFill>
          <a:ln w="12700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EPICS-2024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90886-899F-4867-DE23-A44BB8B42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57A313-F5D2-F364-C944-05295FD0D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98FD-7C72-E631-BF07-8EBD469B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F2715-E694-4471-B79F-AC832E3563E8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81A98-3828-4132-57FA-AAA919024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63768-E592-AB2F-054A-06FDB7DC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2400" y="6356350"/>
            <a:ext cx="2743200" cy="365125"/>
          </a:xfrm>
        </p:spPr>
        <p:txBody>
          <a:bodyPr/>
          <a:lstStyle>
            <a:lvl1pPr algn="l">
              <a:defRPr b="1"/>
            </a:lvl1pPr>
          </a:lstStyle>
          <a:p>
            <a:fld id="{3C1BE5C6-F1B4-4058-A1D1-E6C7789A335B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5113D-2FA8-8C12-217B-4182783C72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1264" y="52005"/>
            <a:ext cx="2840736" cy="9631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8AC5BF-CD23-3E02-404D-C80AEE70EF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81309" y="6156202"/>
            <a:ext cx="4410691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965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4F98-9C05-3F1E-993D-029FA955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A231E-773C-A347-B68B-CD2A8889D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827DC-5787-DB99-8B60-009D411EB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53003-1544-4495-8269-68386B5494B8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66798-75A7-C110-1767-A448E3D20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62F10-1244-D9EA-6C32-DF7983AA3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37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F84ED-CAA2-BB96-7403-3099F8F8A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FD4EE-9F47-B1CF-5AA9-0B49F1D33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402D-8A07-78ED-21A7-73270A7E5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E2F91-68B7-4215-B51B-10171A33ABDC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AD4E7-4D2D-F1D6-2115-0A6E3453E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E5D8F-7C64-890B-84E5-4063D90B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6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3A2F-CA8F-BBAB-2BAE-BBA2CB422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F2104-BE07-B0A8-8C62-BC60154DD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F395-4239-FD8E-0908-68E936EC1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8959C-0E5B-4690-84D3-32EC97DB8DB9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4B67F-1A1E-1425-F633-F533AE06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93C6-7D89-5DA7-AC22-B186B44FC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6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C332-62B8-6669-55D7-5B1B2C43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91694-2595-31DF-1E7C-C63690412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92CF4-3578-2A84-38F0-BE48CF3BB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10D34-0263-4E57-BC70-DE7A1B99EDFC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FAC7-293B-F71B-33A0-C94E54BA1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E6F62-FAE8-9CDE-4288-03047E0E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27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93A9-9621-F07B-14BD-09F871ADE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3D0DE-10D1-6F38-84C3-5C596A1DC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FB36A-2134-4FC5-92F9-373AB39B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A910C-2DFA-313F-DD9B-C7AC50E25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B307E-3D1A-4D06-BE83-6DE338CDE4F1}" type="datetime1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C58D5-BF13-06A0-9B0F-66E09BBB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424E6-C298-A062-B336-91CCF9F1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33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CD9B-D740-02C5-7FE4-84F2AD01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87A8-6E6D-F466-D9B0-5186E227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94E55-C373-C358-D0F8-5DAA9EF0F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219E9-9D27-C9E5-40F4-1005A02B6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05E82-0EB6-9E6D-BD89-4F521B037E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9EAF0F-1207-4C4A-26E9-51F9EAD1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E22CD-1251-4B75-B026-A1283096FC3E}" type="datetime1">
              <a:rPr lang="en-IN" smtClean="0"/>
              <a:t>14-11-2024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16025-345A-581A-50F0-0AB7A183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76F998-4F65-9B19-52E5-62FB401A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45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58C8C-C7AB-B08F-CD54-24AE9987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42AE0-F906-0D79-63F8-FCEA4EE7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69142-8F8F-4A6F-85CC-E72E40FCDF70}" type="datetime1">
              <a:rPr lang="en-IN" smtClean="0"/>
              <a:t>14-11-2024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E0318-7C3B-A3A9-3EB8-73615EEF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5E6E6-2A0F-21FB-39D0-51B2D233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1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94082F-F52F-FC0B-CBBC-8C67E512C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216D2-71E1-4910-BDEC-051D40D6EB2D}" type="datetime1">
              <a:rPr lang="en-IN" smtClean="0"/>
              <a:t>14-11-2024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FE894-6C76-FF53-9CA2-5E305F15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072EE-0958-D497-FEB2-335F235E5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85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462A9-FA00-3BA1-DB0C-843104F04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F3144-00CF-F943-4E56-BCCB05E70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2EDDC-C08A-7299-4B71-B23FA1B65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AD0A1-6893-FA68-F0F7-46B8ED49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A7F8E-77B6-4D4A-86C4-D85D860C2EB0}" type="datetime1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15CA9-4D90-5FDA-9C0C-1701C31B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9C7D8-9F60-1F95-3D49-A9898DE5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697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0F58-E7DE-0750-B8DA-DB4DBF84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3D167-01C4-E4B8-95AC-99050E826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B5346-D2A9-083F-5B34-B3910AFBC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ECDAB5-B634-AA6D-DEA1-874B04ED5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9FC9C-39BE-4FAE-9653-C9767199CB40}" type="datetime1">
              <a:rPr lang="en-IN" smtClean="0"/>
              <a:t>14-11-2024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B11E3-89FB-9F29-A989-4A7BD881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BDAE9-3DCE-080C-DD95-8B8CCD0A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14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D67E8-EA5C-82FB-178E-0E6F3893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A52E0-0530-5778-9788-2F0AEC07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C0A52-4AE8-75FF-30F8-536F7E9D8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B8C01-55F5-41F8-91C5-CD280BBADA4F}" type="datetime1">
              <a:rPr lang="en-IN" smtClean="0"/>
              <a:t>14-11-2024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DAD95-3A19-3301-FBCD-3B3FE67D1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31CC1-913D-0F2D-7745-556019854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BE5C6-F1B4-4058-A1D1-E6C7789A33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2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2310030126@klh.edu.in" TargetMode="External"/><Relationship Id="rId2" Type="http://schemas.openxmlformats.org/officeDocument/2006/relationships/hyperlink" Target="mailto:2310030154@klh.edu.i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2310040094@klh.edu.in" TargetMode="External"/><Relationship Id="rId4" Type="http://schemas.openxmlformats.org/officeDocument/2006/relationships/hyperlink" Target="mailto:2310030310@klh.edu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snimnews.com/en/news/2018/07/15/1776352/fully-amphibious-electronic-flying-car-future-way-of-travel-video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A4E15-63C3-9B99-414B-C667CFFF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FBC8D-4D9E-4CC9-D1BA-7E389AB30FDD}"/>
              </a:ext>
            </a:extLst>
          </p:cNvPr>
          <p:cNvSpPr txBox="1"/>
          <p:nvPr/>
        </p:nvSpPr>
        <p:spPr>
          <a:xfrm>
            <a:off x="152400" y="225099"/>
            <a:ext cx="702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Anti-sleep driver alert system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832AEE-3770-F359-106D-9F1882290F30}"/>
              </a:ext>
            </a:extLst>
          </p:cNvPr>
          <p:cNvSpPr txBox="1"/>
          <p:nvPr/>
        </p:nvSpPr>
        <p:spPr>
          <a:xfrm>
            <a:off x="152400" y="1593406"/>
            <a:ext cx="61007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Members’ </a:t>
            </a:r>
            <a:r>
              <a:rPr lang="en-US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005144-CF63-00FA-EF7E-B5E4AE424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176192"/>
              </p:ext>
            </p:extLst>
          </p:nvPr>
        </p:nvGraphicFramePr>
        <p:xfrm>
          <a:off x="585216" y="2260116"/>
          <a:ext cx="10698479" cy="38572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505">
                  <a:extLst>
                    <a:ext uri="{9D8B030D-6E8A-4147-A177-3AD203B41FA5}">
                      <a16:colId xmlns:a16="http://schemas.microsoft.com/office/drawing/2014/main" val="2894343789"/>
                    </a:ext>
                  </a:extLst>
                </a:gridCol>
                <a:gridCol w="1598503">
                  <a:extLst>
                    <a:ext uri="{9D8B030D-6E8A-4147-A177-3AD203B41FA5}">
                      <a16:colId xmlns:a16="http://schemas.microsoft.com/office/drawing/2014/main" val="2837367851"/>
                    </a:ext>
                  </a:extLst>
                </a:gridCol>
                <a:gridCol w="2711103">
                  <a:extLst>
                    <a:ext uri="{9D8B030D-6E8A-4147-A177-3AD203B41FA5}">
                      <a16:colId xmlns:a16="http://schemas.microsoft.com/office/drawing/2014/main" val="217068254"/>
                    </a:ext>
                  </a:extLst>
                </a:gridCol>
                <a:gridCol w="1283818">
                  <a:extLst>
                    <a:ext uri="{9D8B030D-6E8A-4147-A177-3AD203B41FA5}">
                      <a16:colId xmlns:a16="http://schemas.microsoft.com/office/drawing/2014/main" val="1049425299"/>
                    </a:ext>
                  </a:extLst>
                </a:gridCol>
                <a:gridCol w="1638916">
                  <a:extLst>
                    <a:ext uri="{9D8B030D-6E8A-4147-A177-3AD203B41FA5}">
                      <a16:colId xmlns:a16="http://schemas.microsoft.com/office/drawing/2014/main" val="2218353345"/>
                    </a:ext>
                  </a:extLst>
                </a:gridCol>
                <a:gridCol w="2567634">
                  <a:extLst>
                    <a:ext uri="{9D8B030D-6E8A-4147-A177-3AD203B41FA5}">
                      <a16:colId xmlns:a16="http://schemas.microsoft.com/office/drawing/2014/main" val="3288478194"/>
                    </a:ext>
                  </a:extLst>
                </a:gridCol>
              </a:tblGrid>
              <a:tr h="1176743">
                <a:tc>
                  <a:txBody>
                    <a:bodyPr/>
                    <a:lstStyle/>
                    <a:p>
                      <a:r>
                        <a:rPr lang="en-IN" dirty="0" err="1"/>
                        <a:t>Sl.No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Student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Student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Contact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817558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2310040085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 Guru Yeswanth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9347246670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2310040085@klh.edu.in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439319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IN" dirty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2310040087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 Vignesh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9381801532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2310040087@klh.edu.in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99903"/>
                  </a:ext>
                </a:extLst>
              </a:tr>
              <a:tr h="46385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2310040088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G Vamshi </a:t>
                      </a:r>
                      <a:r>
                        <a:rPr lang="en-IN" dirty="0" err="1"/>
                        <a:t>krishna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8500028586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2310040088@klh.edu.in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634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2310040094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Koushik 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2310040094@klh.edu.in</a:t>
                      </a:r>
                      <a:endParaRPr lang="en-US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699262"/>
                  </a:ext>
                </a:extLst>
              </a:tr>
              <a:tr h="648849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2310040096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Y </a:t>
                      </a:r>
                      <a:r>
                        <a:rPr lang="en-IN" dirty="0" err="1"/>
                        <a:t>Sritej</a:t>
                      </a:r>
                      <a:r>
                        <a:rPr lang="en-IN" dirty="0"/>
                        <a:t> Mokshagna Reddy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9492837775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2310040096@klh.edu.in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01219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DF2AA94-29E7-B3C2-19F8-6D7E640AAEDD}"/>
              </a:ext>
            </a:extLst>
          </p:cNvPr>
          <p:cNvSpPr txBox="1"/>
          <p:nvPr/>
        </p:nvSpPr>
        <p:spPr>
          <a:xfrm>
            <a:off x="353568" y="957474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ID:</a:t>
            </a:r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29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AFA02-6B07-5C87-6AE2-AE10FAE4B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87817B-FB2B-1991-FB85-C92C73B1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10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6E554-1194-796B-0877-E2BBD710671F}"/>
              </a:ext>
            </a:extLst>
          </p:cNvPr>
          <p:cNvSpPr txBox="1"/>
          <p:nvPr/>
        </p:nvSpPr>
        <p:spPr>
          <a:xfrm>
            <a:off x="216693" y="136525"/>
            <a:ext cx="9508331" cy="3621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 Demonstration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Prototype Demonstration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images or videos of your final prototype in action. Highlight any key features or functionalities.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provide 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Brief description or list of improvements made during testing.</a:t>
            </a:r>
          </a:p>
        </p:txBody>
      </p:sp>
    </p:spTree>
    <p:extLst>
      <p:ext uri="{BB962C8B-B14F-4D97-AF65-F5344CB8AC3E}">
        <p14:creationId xmlns:p14="http://schemas.microsoft.com/office/powerpoint/2010/main" val="209677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D3795-CD75-6ACA-F98F-84608BB3F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A2043-4615-2EA3-EECA-01353E5D7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11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09F967-69E1-27E0-8A15-9A8B47F97167}"/>
              </a:ext>
            </a:extLst>
          </p:cNvPr>
          <p:cNvSpPr txBox="1"/>
          <p:nvPr/>
        </p:nvSpPr>
        <p:spPr>
          <a:xfrm>
            <a:off x="149352" y="136525"/>
            <a:ext cx="9279732" cy="620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Results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080C5F7-9361-F638-79CD-4686BDE27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" y="1036479"/>
            <a:ext cx="11783568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Testing </a:t>
            </a:r>
          </a:p>
          <a:p>
            <a:r>
              <a:rPr lang="en-US" b="1" dirty="0"/>
              <a:t>Sensor Accuracy Testing</a:t>
            </a:r>
            <a:r>
              <a:rPr lang="en-US" dirty="0"/>
              <a:t>: Verified that the blink sensor accurately detects eyelid movements and differentiates between normal and drowsy blinks. This can involve simulated drowsiness and intentional prolonged eye closures.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Alert Mechanism Testing</a:t>
            </a:r>
            <a:r>
              <a:rPr lang="en-US" dirty="0"/>
              <a:t>: Checked that the alerts (buzzer, LED, or vibration) activate correctly when drowsiness is detected and are effective at alerting the user without delay.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Battery and Durability Testing</a:t>
            </a:r>
            <a:r>
              <a:rPr lang="en-US" dirty="0"/>
              <a:t>: Measured battery life under continuous operation and assess durability of the goggles during prolonged use.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2.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 Detection Accuracy</a:t>
            </a:r>
            <a:r>
              <a:rPr lang="en-US" dirty="0"/>
              <a:t>: The system  reliably detect drowsy blinks with a detection accuracy above 99%, minimizing false positives and negatives.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Immediate Alert Activation</a:t>
            </a:r>
            <a:r>
              <a:rPr lang="en-US" dirty="0"/>
              <a:t>: Alerts activated within a second of detecting drowsiness, effectively notifying the driver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Satisfaction</a:t>
            </a:r>
            <a:r>
              <a:rPr lang="en-US" dirty="0"/>
              <a:t>: Drivers found the goggles comfortable and the alerts effective without causing discomfort or distraction.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Adequate Battery Life</a:t>
            </a:r>
            <a:r>
              <a:rPr lang="en-US" dirty="0"/>
              <a:t>: The device should run continuously for at least 6-8 hours on a full charge.</a:t>
            </a:r>
          </a:p>
        </p:txBody>
      </p:sp>
    </p:spTree>
    <p:extLst>
      <p:ext uri="{BB962C8B-B14F-4D97-AF65-F5344CB8AC3E}">
        <p14:creationId xmlns:p14="http://schemas.microsoft.com/office/powerpoint/2010/main" val="369600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80658-D79D-D830-9CC1-DB87A284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6FC25-0812-3DD9-6981-B9136EAC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12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8877F-10DD-FC76-F364-F3F87980F8A5}"/>
              </a:ext>
            </a:extLst>
          </p:cNvPr>
          <p:cNvSpPr txBox="1"/>
          <p:nvPr/>
        </p:nvSpPr>
        <p:spPr>
          <a:xfrm>
            <a:off x="1271302" y="2611469"/>
            <a:ext cx="8408194" cy="620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5C8CD0-21BF-9936-AC7E-30BC8AA25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1759"/>
            <a:ext cx="840819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Impact of </a:t>
            </a: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Anti-sleep driver alert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/>
              <a:t>The </a:t>
            </a:r>
            <a:r>
              <a:rPr lang="en-US" sz="2000" b="1" dirty="0"/>
              <a:t>anti-sleep driver alert system</a:t>
            </a:r>
            <a:r>
              <a:rPr lang="en-US" sz="2000" dirty="0"/>
              <a:t> can have a strong community impact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Enhancing Road Safety</a:t>
            </a:r>
            <a:r>
              <a:rPr lang="en-US" sz="2000" dirty="0"/>
              <a:t>: Reducing fatigue-related accidents and raising awareness about drowsy driving.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Supporting Commercial Drivers</a:t>
            </a:r>
            <a:r>
              <a:rPr lang="en-US" sz="2000" dirty="0"/>
              <a:t>: Helping long-haul drivers stay alert, thus protecting passengers and improving company reputation.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Promoting Public Health</a:t>
            </a:r>
            <a:r>
              <a:rPr lang="en-US" sz="2000" dirty="0"/>
              <a:t>: Encouraging better sleep habits and educating about the dangers of sleep deprivation.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Reducing Economic Costs</a:t>
            </a:r>
            <a:r>
              <a:rPr lang="en-US" sz="2000" dirty="0"/>
              <a:t>: Saving on healthcare and repair costs due to fewer accidents.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Enabling Partnerships</a:t>
            </a:r>
            <a:r>
              <a:rPr lang="en-US" sz="2000" dirty="0"/>
              <a:t>: Collaborating with safety organizations and tech companies to promote safe driving.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C29D38-6606-C02C-E544-429C476ED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81346" y="1878501"/>
            <a:ext cx="3493395" cy="2424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4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6F42-B633-1C2F-7FA5-65D739A8E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B5381-A24C-A040-7562-7074F8991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13</a:t>
            </a:fld>
            <a:endParaRPr lang="en-IN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ABF24EE-052F-F647-DFD3-13F5BA72F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0840128"/>
              </p:ext>
            </p:extLst>
          </p:nvPr>
        </p:nvGraphicFramePr>
        <p:xfrm>
          <a:off x="-118871" y="136525"/>
          <a:ext cx="12463272" cy="5871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7760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35025-6DF0-1566-6F4B-EE0FCAD7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11196-FEC1-9283-79D0-56100BAF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14</a:t>
            </a:fld>
            <a:endParaRPr lang="en-IN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DCEF2D26-C43E-E9A6-26F5-4B15D76FB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033463"/>
            <a:ext cx="73152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22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FDF25-2DA2-2686-383E-AF7F075D7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1CBAA-EC92-36B0-3885-0452DA04F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2AAC7D7-132C-D858-645B-D1176AC5E0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45908"/>
              </p:ext>
            </p:extLst>
          </p:nvPr>
        </p:nvGraphicFramePr>
        <p:xfrm>
          <a:off x="-996696" y="1142999"/>
          <a:ext cx="12481560" cy="40481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591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F12FD-608B-7D24-87E4-59029E94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A3CD09-0108-210A-86F1-92BD48097E9E}"/>
              </a:ext>
            </a:extLst>
          </p:cNvPr>
          <p:cNvSpPr txBox="1"/>
          <p:nvPr/>
        </p:nvSpPr>
        <p:spPr>
          <a:xfrm>
            <a:off x="390144" y="1174646"/>
            <a:ext cx="1188110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Goals &amp; Objectives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Develop a cost-effective, real-time monitoring system to detect driver drowsiness.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Design a wearable prototype, specifically goggles with a blink sensor, to continuously monitor the driver’s eye movements.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Provide timely alerts to prevent accidents caused by driver fatigue.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Increase road safety by reducing the number of drowsy driving incidents.</a:t>
            </a:r>
          </a:p>
          <a:p>
            <a:pPr marL="514350" indent="-514350">
              <a:buFont typeface="+mj-lt"/>
              <a:buAutoNum type="romanUcPeriod"/>
            </a:pPr>
            <a:endParaRPr lang="en-US" sz="2400" dirty="0"/>
          </a:p>
          <a:p>
            <a:pPr marL="514350" indent="-514350">
              <a:buFont typeface="+mj-lt"/>
              <a:buAutoNum type="romanUcPeriod"/>
            </a:pPr>
            <a:r>
              <a:rPr lang="en-US" sz="2400" dirty="0"/>
              <a:t>Create an easy-to-use solution that can be widely adopted by drivers for enhanced safety.</a:t>
            </a:r>
          </a:p>
        </p:txBody>
      </p:sp>
    </p:spTree>
    <p:extLst>
      <p:ext uri="{BB962C8B-B14F-4D97-AF65-F5344CB8AC3E}">
        <p14:creationId xmlns:p14="http://schemas.microsoft.com/office/powerpoint/2010/main" val="550566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348FB-8F45-87CF-6E34-586509B55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0EFBC-0EFA-1550-1D23-EC47D7C2C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243139B-A310-3F87-A6B5-192F7384B3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273768"/>
              </p:ext>
            </p:extLst>
          </p:nvPr>
        </p:nvGraphicFramePr>
        <p:xfrm>
          <a:off x="0" y="1042416"/>
          <a:ext cx="12192000" cy="5175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6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139229-A628-0EA6-306F-EEA71DA6D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2615CC-5FE8-A8D4-B7E3-BF42904823E4}"/>
              </a:ext>
            </a:extLst>
          </p:cNvPr>
          <p:cNvSpPr txBox="1"/>
          <p:nvPr/>
        </p:nvSpPr>
        <p:spPr>
          <a:xfrm>
            <a:off x="152400" y="246888"/>
            <a:ext cx="1184452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Partners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/>
              <a:t>Auto</a:t>
            </a:r>
            <a:r>
              <a:rPr lang="en-US" sz="2800" b="1" dirty="0"/>
              <a:t>motive</a:t>
            </a:r>
            <a:r>
              <a:rPr lang="en-US" sz="2400" b="1" dirty="0"/>
              <a:t> Manufacturers or Companies</a:t>
            </a:r>
            <a:r>
              <a:rPr lang="en-US" sz="2400" dirty="0"/>
              <a:t> – Automotive companies could be interested in collaborating to integrate the blink sensor system into their vehicles or help with the hardware and technology needed for the goggles.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Technology Companies</a:t>
            </a:r>
            <a:r>
              <a:rPr lang="en-US" sz="2400" dirty="0"/>
              <a:t> </a:t>
            </a:r>
            <a:r>
              <a:rPr lang="en-US" sz="2000" dirty="0"/>
              <a:t>– </a:t>
            </a:r>
            <a:r>
              <a:rPr lang="en-US" sz="2400" dirty="0"/>
              <a:t>Companies specializing in wearable technology, sensors, or safety systems could contribute to the development of the sensor hardware or offer expertise in creating reliable, user-friendly products.</a:t>
            </a:r>
          </a:p>
          <a:p>
            <a:pPr>
              <a:buFont typeface="+mj-lt"/>
              <a:buAutoNum type="arabicPeriod"/>
            </a:pPr>
            <a:endParaRPr lang="en-US" sz="24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Government Traffic Safety Agencies</a:t>
            </a:r>
            <a:r>
              <a:rPr lang="en-US" sz="2400" dirty="0"/>
              <a:t> – Government agencies, like those involved in road safety and public health, could help with regulatory approvals, provide funding or grants, and help in rolling out the system on a wider scale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7798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6AD40-3307-0092-1FA3-77E59DEEC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A96E7-BCBD-BE33-45B4-0F2BDC41F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6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ABE05-85CA-350D-D871-9CCD4D13673E}"/>
              </a:ext>
            </a:extLst>
          </p:cNvPr>
          <p:cNvSpPr txBox="1"/>
          <p:nvPr/>
        </p:nvSpPr>
        <p:spPr>
          <a:xfrm>
            <a:off x="152400" y="136525"/>
            <a:ext cx="12039599" cy="639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Overview</a:t>
            </a:r>
            <a:endParaRPr lang="en-US" sz="2000" dirty="0"/>
          </a:p>
          <a:p>
            <a:r>
              <a:rPr lang="en-US" b="1" dirty="0"/>
              <a:t>System Components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Goggles with Blink Sensor: Monitors blinking patterns; triggers an alert if prolonged eye closure or slow blinks are detected.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Alert Mechanism: Activates sound (buzzer), vibration, or LED lights on detecting drowsiness.</a:t>
            </a:r>
          </a:p>
          <a:p>
            <a:r>
              <a:rPr lang="en-US" b="1" dirty="0"/>
              <a:t>Working Mechanism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Collection: Blink sensor monitors frequency and duration of blinks.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Processing: A microcontroller (Arduino uno) processes data to identify drowsiness.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Trigger Alert: Activates alerts to prompt the driver to stay alert or rest.</a:t>
            </a:r>
          </a:p>
          <a:p>
            <a:r>
              <a:rPr lang="en-US" b="1" dirty="0"/>
              <a:t>Technical Specifications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Microcontroller: Manages blink sensor data and alert mechanisms.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Power Supply: Rechargeable battery for portability.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Sensors: IR sensor or photodiode detects eyelid movement without disturbing the driver.</a:t>
            </a:r>
          </a:p>
          <a:p>
            <a:r>
              <a:rPr lang="en-US" b="1" dirty="0"/>
              <a:t>System Integration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Monitoring: Continuous monitoring ensures instant alert on drowsiness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Community Integration: Partnerships with road safety and tech organizations improve accuracy and reach.</a:t>
            </a:r>
          </a:p>
          <a:p>
            <a:r>
              <a:rPr lang="en-US" b="1" dirty="0"/>
              <a:t>Benefits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Increased Safety: Lowers risk of fatigue-related accidents.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User-Friendly Design: Lightweight, portable goggles.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Customizable Alerts: Adjustable sound, vibration, or light alerts for effective wake-up mechanisms.</a:t>
            </a:r>
          </a:p>
          <a:p>
            <a:pPr>
              <a:lnSpc>
                <a:spcPct val="150000"/>
              </a:lnSpc>
            </a:pPr>
            <a:endParaRPr lang="en-US" sz="2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47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67EFC-F177-5055-D8D7-BCB62E7FD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E1B26-D265-733B-E101-0758EBD41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7</a:t>
            </a:fld>
            <a:endParaRPr lang="en-IN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7912D13-D7EF-897B-B26F-A926F1C73F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940958"/>
              </p:ext>
            </p:extLst>
          </p:nvPr>
        </p:nvGraphicFramePr>
        <p:xfrm>
          <a:off x="285496" y="1161288"/>
          <a:ext cx="11647424" cy="4562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02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64598-BE78-0D45-211B-7B7D1369C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5468F-5D9E-9A04-4D4A-EED5FEB99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8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F4169-80EC-21C1-A538-0076D0C8A6A9}"/>
              </a:ext>
            </a:extLst>
          </p:cNvPr>
          <p:cNvSpPr txBox="1"/>
          <p:nvPr/>
        </p:nvSpPr>
        <p:spPr>
          <a:xfrm>
            <a:off x="152400" y="136525"/>
            <a:ext cx="9965531" cy="620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and Responsibilities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7596C6A-9DEE-6DE5-0E23-8C1B1012FA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6329945"/>
              </p:ext>
            </p:extLst>
          </p:nvPr>
        </p:nvGraphicFramePr>
        <p:xfrm>
          <a:off x="237066" y="84741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521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9943-911D-27A5-6270-0804A687C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E5952-EFE1-53E7-7A67-91E06A0B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BE5C6-F1B4-4058-A1D1-E6C7789A335B}" type="slidenum">
              <a:rPr lang="en-IN" smtClean="0"/>
              <a:t>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F7DE1-4C66-9961-2EAD-8F6D0520BE30}"/>
              </a:ext>
            </a:extLst>
          </p:cNvPr>
          <p:cNvSpPr txBox="1"/>
          <p:nvPr/>
        </p:nvSpPr>
        <p:spPr>
          <a:xfrm>
            <a:off x="0" y="0"/>
            <a:ext cx="9991725" cy="6206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Budget and Resources: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170597-4B60-D09A-24BA-607597A89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31625"/>
              </p:ext>
            </p:extLst>
          </p:nvPr>
        </p:nvGraphicFramePr>
        <p:xfrm>
          <a:off x="347134" y="922866"/>
          <a:ext cx="8128000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815747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97350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20932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615815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Item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Quantity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38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Uno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400.00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813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Eye blink sensor with goggles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300.00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53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Supply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₹25.00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64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Lcd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₹100.00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74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 motor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 100.00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583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Buzzer Alarm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₹20.00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4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Connecting wires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 many as required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₹20.00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326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8.TOTAL COST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₹965.00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839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592712D-D6B0-A2A9-45C3-077FEBEE503E}"/>
              </a:ext>
            </a:extLst>
          </p:cNvPr>
          <p:cNvSpPr txBox="1"/>
          <p:nvPr/>
        </p:nvSpPr>
        <p:spPr>
          <a:xfrm>
            <a:off x="152400" y="4682067"/>
            <a:ext cx="85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*We have also used Arduino IDE software for compiling the code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EEC827-EF5E-259D-EC8C-5B23D762B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594" y="987552"/>
            <a:ext cx="3426006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60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1289</Words>
  <Application>Microsoft Office PowerPoint</Application>
  <PresentationFormat>Widescreen</PresentationFormat>
  <Paragraphs>184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Guru Yeswanth Dadibathina</cp:lastModifiedBy>
  <cp:revision>21</cp:revision>
  <dcterms:created xsi:type="dcterms:W3CDTF">2024-11-06T09:58:40Z</dcterms:created>
  <dcterms:modified xsi:type="dcterms:W3CDTF">2024-11-14T14:57:16Z</dcterms:modified>
</cp:coreProperties>
</file>