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Josefin Slab"/>
      <p:regular r:id="rId42"/>
      <p:bold r:id="rId43"/>
      <p:italic r:id="rId44"/>
      <p:boldItalic r:id="rId45"/>
    </p:embeddedFont>
    <p:embeddedFont>
      <p:font typeface="Proxima Nova"/>
      <p:regular r:id="rId46"/>
      <p:bold r:id="rId47"/>
      <p:italic r:id="rId48"/>
      <p:boldItalic r:id="rId49"/>
    </p:embeddedFont>
    <p:embeddedFont>
      <p:font typeface="Lato"/>
      <p:regular r:id="rId50"/>
      <p:bold r:id="rId51"/>
      <p:italic r:id="rId52"/>
      <p:boldItalic r:id="rId53"/>
    </p:embeddedFont>
    <p:embeddedFont>
      <p:font typeface="Actor"/>
      <p:regular r:id="rId54"/>
    </p:embeddedFont>
    <p:embeddedFont>
      <p:font typeface="Yanone Kaffeesatz"/>
      <p:regular r:id="rId55"/>
      <p:bold r:id="rId56"/>
    </p:embeddedFont>
    <p:embeddedFont>
      <p:font typeface="Proxima Nova Semibold"/>
      <p:regular r:id="rId57"/>
      <p:bold r:id="rId58"/>
      <p:boldItalic r:id="rId59"/>
    </p:embeddedFont>
    <p:embeddedFont>
      <p:font typeface="Syne SemiBold"/>
      <p:regular r:id="rId60"/>
      <p:bold r:id="rId61"/>
    </p:embeddedFont>
    <p:embeddedFont>
      <p:font typeface="DM Serif Display"/>
      <p:regular r:id="rId62"/>
      <p: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13C637-64F6-4EC4-8C27-C6181B83E52F}">
  <a:tblStyle styleId="{B513C637-64F6-4EC4-8C27-C6181B83E5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JosefinSlab-regular.fntdata"/><Relationship Id="rId41" Type="http://schemas.openxmlformats.org/officeDocument/2006/relationships/slide" Target="slides/slide35.xml"/><Relationship Id="rId44" Type="http://schemas.openxmlformats.org/officeDocument/2006/relationships/font" Target="fonts/JosefinSlab-italic.fntdata"/><Relationship Id="rId43" Type="http://schemas.openxmlformats.org/officeDocument/2006/relationships/font" Target="fonts/JosefinSlab-bold.fntdata"/><Relationship Id="rId46" Type="http://schemas.openxmlformats.org/officeDocument/2006/relationships/font" Target="fonts/ProximaNova-regular.fntdata"/><Relationship Id="rId45" Type="http://schemas.openxmlformats.org/officeDocument/2006/relationships/font" Target="fonts/JosefinSlab-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MSerifDisplay-regular.fntdata"/><Relationship Id="rId61" Type="http://schemas.openxmlformats.org/officeDocument/2006/relationships/font" Target="fonts/SyneSemiBold-bold.fntdata"/><Relationship Id="rId20" Type="http://schemas.openxmlformats.org/officeDocument/2006/relationships/slide" Target="slides/slide14.xml"/><Relationship Id="rId63" Type="http://schemas.openxmlformats.org/officeDocument/2006/relationships/font" Target="fonts/DMSerifDisplay-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yne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YanoneKaffeesatz-regular.fntdata"/><Relationship Id="rId10" Type="http://schemas.openxmlformats.org/officeDocument/2006/relationships/slide" Target="slides/slide4.xml"/><Relationship Id="rId54" Type="http://schemas.openxmlformats.org/officeDocument/2006/relationships/font" Target="fonts/Actor-regular.fntdata"/><Relationship Id="rId13" Type="http://schemas.openxmlformats.org/officeDocument/2006/relationships/slide" Target="slides/slide7.xml"/><Relationship Id="rId57" Type="http://schemas.openxmlformats.org/officeDocument/2006/relationships/font" Target="fonts/ProximaNovaSemibold-regular.fntdata"/><Relationship Id="rId12" Type="http://schemas.openxmlformats.org/officeDocument/2006/relationships/slide" Target="slides/slide6.xml"/><Relationship Id="rId56" Type="http://schemas.openxmlformats.org/officeDocument/2006/relationships/font" Target="fonts/YanoneKaffeesatz-bold.fntdata"/><Relationship Id="rId15" Type="http://schemas.openxmlformats.org/officeDocument/2006/relationships/slide" Target="slides/slide9.xml"/><Relationship Id="rId59" Type="http://schemas.openxmlformats.org/officeDocument/2006/relationships/font" Target="fonts/ProximaNovaSemibold-boldItalic.fntdata"/><Relationship Id="rId14" Type="http://schemas.openxmlformats.org/officeDocument/2006/relationships/slide" Target="slides/slide8.xml"/><Relationship Id="rId58" Type="http://schemas.openxmlformats.org/officeDocument/2006/relationships/font" Target="fonts/ProximaNova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df4f94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df4f94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14d72f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14d72f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14d72fa0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14d72fa0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14d72fa0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14d72fa0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14d72fa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14d72fa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14d72fa0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14d72fa0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4d72fa03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814d72fa03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814d72fa0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14d72fa0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14d72fa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14d72fa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14d72fa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14d72fa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14d72fa03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14d72fa03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36df1943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36df1943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14d72fa03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814d72fa0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14d72fa0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14d72fa0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814d72fa0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814d72fa0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814d72fa03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814d72fa03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14d72fa03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14d72fa03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814d72fa03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814d72fa03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14d72fa03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14d72fa03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814d72fa03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814d72fa03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814d72fa03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814d72fa03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814d72fa0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814d72fa0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4eba5a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4eba5a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814d72fa03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814d72fa03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14d72fa03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14d72fa03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814d72fa03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814d72fa03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7a707259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7a707259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7a7072597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7a707259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7a707259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7a707259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a742be4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a742be4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742be4c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742be4c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a742be4c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a742be4c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a742be4c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a742be4c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a742be4c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a742be4c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742be4c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742be4c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2700000">
            <a:off x="6835733" y="2514249"/>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00">
            <a:off x="8317643" y="1332915"/>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701166" y="3540678"/>
            <a:ext cx="1737424" cy="1737425"/>
            <a:chOff x="5279626" y="2678000"/>
            <a:chExt cx="1737424" cy="1737425"/>
          </a:xfrm>
        </p:grpSpPr>
        <p:sp>
          <p:nvSpPr>
            <p:cNvPr id="12" name="Google Shape;12;p2"/>
            <p:cNvSpPr/>
            <p:nvPr/>
          </p:nvSpPr>
          <p:spPr>
            <a:xfrm rot="2700000">
              <a:off x="5858024" y="3066541"/>
              <a:ext cx="848952"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5648601" y="2656015"/>
              <a:ext cx="446750" cy="1228669"/>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rot="2700000">
            <a:off x="6100826" y="2577953"/>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2700000">
            <a:off x="1706854" y="4200487"/>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2700000">
            <a:off x="-492749" y="1412276"/>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2700000">
            <a:off x="2891960" y="2598662"/>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 name="Google Shape;19;p2"/>
          <p:cNvSpPr txBox="1"/>
          <p:nvPr>
            <p:ph idx="1" type="subTitle"/>
          </p:nvPr>
        </p:nvSpPr>
        <p:spPr>
          <a:xfrm>
            <a:off x="2525800" y="2796600"/>
            <a:ext cx="4092300" cy="525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2700000">
            <a:off x="6162141" y="-14164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2700000">
            <a:off x="7329459" y="366279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700000">
            <a:off x="5636488" y="197715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ph hasCustomPrompt="1" type="title"/>
          </p:nvPr>
        </p:nvSpPr>
        <p:spPr>
          <a:xfrm>
            <a:off x="713224" y="1724550"/>
            <a:ext cx="4239300" cy="132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11"/>
          <p:cNvSpPr txBox="1"/>
          <p:nvPr>
            <p:ph idx="1" type="body"/>
          </p:nvPr>
        </p:nvSpPr>
        <p:spPr>
          <a:xfrm>
            <a:off x="713213" y="3125850"/>
            <a:ext cx="4239300" cy="369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rot="2700000">
            <a:off x="1187915" y="143174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2700000">
            <a:off x="2149968" y="-9647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492157" y="11089"/>
            <a:ext cx="1737424" cy="1737425"/>
            <a:chOff x="5279626" y="2678000"/>
            <a:chExt cx="1737424" cy="1737425"/>
          </a:xfrm>
        </p:grpSpPr>
        <p:sp>
          <p:nvSpPr>
            <p:cNvPr id="24" name="Google Shape;24;p3"/>
            <p:cNvSpPr/>
            <p:nvPr/>
          </p:nvSpPr>
          <p:spPr>
            <a:xfrm rot="2700000">
              <a:off x="5858024" y="3066541"/>
              <a:ext cx="848952"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2700000">
              <a:off x="5648601" y="2656015"/>
              <a:ext cx="446750"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514351" y="3378275"/>
            <a:ext cx="1737424" cy="1737425"/>
            <a:chOff x="5279626" y="2678000"/>
            <a:chExt cx="1737424" cy="1737425"/>
          </a:xfrm>
        </p:grpSpPr>
        <p:sp>
          <p:nvSpPr>
            <p:cNvPr id="27" name="Google Shape;27;p3"/>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rot="2700000">
            <a:off x="4041016" y="238855"/>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2700000">
            <a:off x="-1455291" y="215930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a:off x="1246875" y="2046000"/>
            <a:ext cx="2162100" cy="1051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2" name="Google Shape;32;p3"/>
          <p:cNvSpPr txBox="1"/>
          <p:nvPr>
            <p:ph idx="2" type="title"/>
          </p:nvPr>
        </p:nvSpPr>
        <p:spPr>
          <a:xfrm>
            <a:off x="4958575" y="1781188"/>
            <a:ext cx="3472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3" name="Google Shape;33;p3"/>
          <p:cNvSpPr txBox="1"/>
          <p:nvPr>
            <p:ph idx="1" type="subTitle"/>
          </p:nvPr>
        </p:nvSpPr>
        <p:spPr>
          <a:xfrm>
            <a:off x="4958575" y="2621620"/>
            <a:ext cx="3176700" cy="74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rot="2700000">
            <a:off x="8685216" y="3985098"/>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562063" y="-451813"/>
            <a:ext cx="1737424" cy="1737425"/>
            <a:chOff x="5279626" y="2678000"/>
            <a:chExt cx="1737424" cy="1737425"/>
          </a:xfrm>
        </p:grpSpPr>
        <p:sp>
          <p:nvSpPr>
            <p:cNvPr id="37" name="Google Shape;37;p4"/>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p:nvPr/>
        </p:nvSpPr>
        <p:spPr>
          <a:xfrm rot="2700000">
            <a:off x="7941088" y="377159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41" name="Google Shape;41;p4"/>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2" name="Google Shape;42;p4"/>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rot="2700000">
            <a:off x="-1887273" y="292793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2700000">
            <a:off x="-205218" y="4635574"/>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2700000">
            <a:off x="7416388" y="-837657"/>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1334250"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5"/>
          <p:cNvSpPr txBox="1"/>
          <p:nvPr>
            <p:ph idx="2" type="subTitle"/>
          </p:nvPr>
        </p:nvSpPr>
        <p:spPr>
          <a:xfrm>
            <a:off x="5253875"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9" name="Google Shape;49;p5"/>
          <p:cNvSpPr txBox="1"/>
          <p:nvPr>
            <p:ph idx="3" type="subTitle"/>
          </p:nvPr>
        </p:nvSpPr>
        <p:spPr>
          <a:xfrm>
            <a:off x="1334175" y="2457950"/>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0" name="Google Shape;50;p5"/>
          <p:cNvSpPr txBox="1"/>
          <p:nvPr>
            <p:ph idx="4" type="subTitle"/>
          </p:nvPr>
        </p:nvSpPr>
        <p:spPr>
          <a:xfrm>
            <a:off x="5253860" y="2457939"/>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1" name="Google Shape;51;p5"/>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54" name="Google Shape;54;p6"/>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p:nvPr/>
        </p:nvSpPr>
        <p:spPr>
          <a:xfrm rot="2700000">
            <a:off x="1876663" y="-636521"/>
            <a:ext cx="1228669"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7"/>
          <p:cNvGrpSpPr/>
          <p:nvPr/>
        </p:nvGrpSpPr>
        <p:grpSpPr>
          <a:xfrm>
            <a:off x="-844949" y="1578562"/>
            <a:ext cx="1737424" cy="1737425"/>
            <a:chOff x="5279626" y="2678000"/>
            <a:chExt cx="1737424" cy="1737425"/>
          </a:xfrm>
        </p:grpSpPr>
        <p:sp>
          <p:nvSpPr>
            <p:cNvPr id="58" name="Google Shape;58;p7"/>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p:nvPr/>
        </p:nvSpPr>
        <p:spPr>
          <a:xfrm rot="2700000">
            <a:off x="1506365" y="1329450"/>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rot="2700000">
            <a:off x="3419196" y="2514271"/>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idx="1" type="subTitle"/>
          </p:nvPr>
        </p:nvSpPr>
        <p:spPr>
          <a:xfrm>
            <a:off x="4572000" y="1540962"/>
            <a:ext cx="3858900" cy="27762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p:txBody>
      </p:sp>
      <p:sp>
        <p:nvSpPr>
          <p:cNvPr id="63" name="Google Shape;63;p7"/>
          <p:cNvSpPr txBox="1"/>
          <p:nvPr>
            <p:ph type="title"/>
          </p:nvPr>
        </p:nvSpPr>
        <p:spPr>
          <a:xfrm>
            <a:off x="4572000" y="811062"/>
            <a:ext cx="3858900" cy="592800"/>
          </a:xfrm>
          <a:prstGeom prst="rect">
            <a:avLst/>
          </a:prstGeom>
          <a:noFill/>
        </p:spPr>
        <p:txBody>
          <a:bodyPr anchorCtr="0" anchor="ctr" bIns="91425" lIns="91425" spcFirstLastPara="1" rIns="91425" wrap="square" tIns="91425">
            <a:noAutofit/>
          </a:bodyPr>
          <a:lstStyle>
            <a:lvl1pPr lvl="0" rtl="0" algn="l">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p:nvPr/>
        </p:nvSpPr>
        <p:spPr>
          <a:xfrm rot="2700000">
            <a:off x="-341817" y="2050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2700000">
            <a:off x="-1718498" y="395114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a:off x="-1017651" y="1985662"/>
            <a:ext cx="1737424" cy="1737425"/>
            <a:chOff x="5279626" y="2678000"/>
            <a:chExt cx="1737424" cy="1737425"/>
          </a:xfrm>
        </p:grpSpPr>
        <p:sp>
          <p:nvSpPr>
            <p:cNvPr id="68" name="Google Shape;68;p8"/>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700000">
            <a:off x="623853" y="216094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ctrTitle"/>
          </p:nvPr>
        </p:nvSpPr>
        <p:spPr>
          <a:xfrm>
            <a:off x="3057775" y="1323150"/>
            <a:ext cx="5373000" cy="2497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rot="2700000">
            <a:off x="6835733" y="251424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2700000">
            <a:off x="8317643" y="133291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9"/>
          <p:cNvGrpSpPr/>
          <p:nvPr/>
        </p:nvGrpSpPr>
        <p:grpSpPr>
          <a:xfrm>
            <a:off x="3701166" y="3540678"/>
            <a:ext cx="1737424" cy="1737425"/>
            <a:chOff x="5279626" y="2678000"/>
            <a:chExt cx="1737424" cy="1737425"/>
          </a:xfrm>
        </p:grpSpPr>
        <p:sp>
          <p:nvSpPr>
            <p:cNvPr id="76" name="Google Shape;76;p9"/>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9"/>
          <p:cNvSpPr/>
          <p:nvPr/>
        </p:nvSpPr>
        <p:spPr>
          <a:xfrm rot="2700000">
            <a:off x="6100826" y="257795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flipH="1" rot="-2700000">
            <a:off x="1706854" y="42004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rot="-2700000">
            <a:off x="-492749" y="1412276"/>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rot="-2700000">
            <a:off x="2891960" y="2598662"/>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ph idx="1" type="subTitle"/>
          </p:nvPr>
        </p:nvSpPr>
        <p:spPr>
          <a:xfrm>
            <a:off x="1797900" y="1475644"/>
            <a:ext cx="5548200" cy="99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3" name="Google Shape;83;p9"/>
          <p:cNvSpPr txBox="1"/>
          <p:nvPr>
            <p:ph type="title"/>
          </p:nvPr>
        </p:nvSpPr>
        <p:spPr>
          <a:xfrm>
            <a:off x="713250" y="768100"/>
            <a:ext cx="7717500" cy="539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48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nvSpPr>
        <p:spPr>
          <a:xfrm>
            <a:off x="0" y="-19050"/>
            <a:ext cx="9144000" cy="5143500"/>
          </a:xfrm>
          <a:prstGeom prst="rect">
            <a:avLst/>
          </a:prstGeom>
          <a:solidFill>
            <a:schemeClr val="lt1">
              <a:alpha val="2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rot="2700000">
            <a:off x="4456684" y="2757065"/>
            <a:ext cx="3501027" cy="3501027"/>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0"/>
          <p:cNvGrpSpPr/>
          <p:nvPr/>
        </p:nvGrpSpPr>
        <p:grpSpPr>
          <a:xfrm>
            <a:off x="-1073549" y="3178762"/>
            <a:ext cx="1737424" cy="1737425"/>
            <a:chOff x="5279626" y="2678000"/>
            <a:chExt cx="1737424" cy="1737425"/>
          </a:xfrm>
        </p:grpSpPr>
        <p:sp>
          <p:nvSpPr>
            <p:cNvPr id="88" name="Google Shape;88;p10"/>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0"/>
          <p:cNvSpPr txBox="1"/>
          <p:nvPr>
            <p:ph type="title"/>
          </p:nvPr>
        </p:nvSpPr>
        <p:spPr>
          <a:xfrm>
            <a:off x="4330700" y="3096088"/>
            <a:ext cx="3753000" cy="1547700"/>
          </a:xfrm>
          <a:prstGeom prst="rect">
            <a:avLst/>
          </a:prstGeom>
          <a:noFill/>
          <a:effectLst>
            <a:outerShdw blurRad="328613" rotWithShape="0" algn="bl" dir="2580000" dist="47625">
              <a:schemeClr val="lt1"/>
            </a:outerShdw>
          </a:effectLst>
        </p:spPr>
        <p:txBody>
          <a:bodyPr anchorCtr="0" anchor="ctr" bIns="91425" lIns="91425" spcFirstLastPara="1" rIns="91425" wrap="square" tIns="91425">
            <a:noAutofit/>
          </a:bodyPr>
          <a:lstStyle>
            <a:lvl1pPr lvl="0" rtl="0">
              <a:spcBef>
                <a:spcPts val="0"/>
              </a:spcBef>
              <a:spcAft>
                <a:spcPts val="0"/>
              </a:spcAft>
              <a:buSzPts val="45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indent="-330200" lvl="1" marL="914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indent="-330200" lvl="2" marL="1371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indent="-330200" lvl="3" marL="1828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indent="-330200" lvl="4" marL="22860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indent="-330200" lvl="5" marL="2743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indent="-330200" lvl="6" marL="3200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indent="-330200" lvl="7" marL="3657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indent="-330200" lvl="8" marL="4114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98" name="Shape 98"/>
        <p:cNvGrpSpPr/>
        <p:nvPr/>
      </p:nvGrpSpPr>
      <p:grpSpPr>
        <a:xfrm>
          <a:off x="0" y="0"/>
          <a:ext cx="0" cy="0"/>
          <a:chOff x="0" y="0"/>
          <a:chExt cx="0" cy="0"/>
        </a:xfrm>
      </p:grpSpPr>
      <p:sp>
        <p:nvSpPr>
          <p:cNvPr id="99" name="Google Shape;9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0" name="Google Shape;10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internship-report/?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16365" r="16371" t="0"/>
          <a:stretch/>
        </p:blipFill>
        <p:spPr>
          <a:xfrm>
            <a:off x="-485437" y="2042057"/>
            <a:ext cx="3249372" cy="3224400"/>
          </a:xfrm>
          <a:prstGeom prst="flowChartDecision">
            <a:avLst/>
          </a:prstGeom>
          <a:noFill/>
          <a:ln>
            <a:noFill/>
          </a:ln>
        </p:spPr>
      </p:pic>
      <p:pic>
        <p:nvPicPr>
          <p:cNvPr id="107" name="Google Shape;107;p15"/>
          <p:cNvPicPr preferRelativeResize="0"/>
          <p:nvPr/>
        </p:nvPicPr>
        <p:blipFill rotWithShape="1">
          <a:blip r:embed="rId4">
            <a:alphaModFix/>
          </a:blip>
          <a:srcRect b="18400" l="15763" r="35971" t="0"/>
          <a:stretch/>
        </p:blipFill>
        <p:spPr>
          <a:xfrm>
            <a:off x="4377350" y="3739375"/>
            <a:ext cx="3812575" cy="3783275"/>
          </a:xfrm>
          <a:prstGeom prst="flowChartDecision">
            <a:avLst/>
          </a:prstGeom>
          <a:noFill/>
          <a:ln>
            <a:noFill/>
          </a:ln>
        </p:spPr>
      </p:pic>
      <p:sp>
        <p:nvSpPr>
          <p:cNvPr id="108" name="Google Shape;108;p15"/>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a:t>Internship Report Infographics</a:t>
            </a:r>
            <a:endParaRPr/>
          </a:p>
        </p:txBody>
      </p:sp>
      <p:sp>
        <p:nvSpPr>
          <p:cNvPr id="109" name="Google Shape;109;p15"/>
          <p:cNvSpPr txBox="1"/>
          <p:nvPr>
            <p:ph idx="1" type="subTitle"/>
          </p:nvPr>
        </p:nvSpPr>
        <p:spPr>
          <a:xfrm>
            <a:off x="2525800" y="2796600"/>
            <a:ext cx="4092300" cy="5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110" name="Google Shape;110;p15"/>
          <p:cNvSpPr/>
          <p:nvPr/>
        </p:nvSpPr>
        <p:spPr>
          <a:xfrm rot="5400000">
            <a:off x="4550350" y="1655262"/>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333" name="Google Shape;333;p24"/>
          <p:cNvGraphicFramePr/>
          <p:nvPr/>
        </p:nvGraphicFramePr>
        <p:xfrm>
          <a:off x="713238" y="1359588"/>
          <a:ext cx="3000000" cy="3000000"/>
        </p:xfrm>
        <a:graphic>
          <a:graphicData uri="http://schemas.openxmlformats.org/drawingml/2006/table">
            <a:tbl>
              <a:tblPr>
                <a:noFill/>
                <a:tableStyleId>{B513C637-64F6-4EC4-8C27-C6181B83E52F}</a:tableStyleId>
              </a:tblPr>
              <a:tblGrid>
                <a:gridCol w="996675"/>
                <a:gridCol w="2087425"/>
                <a:gridCol w="926675"/>
                <a:gridCol w="926675"/>
                <a:gridCol w="926675"/>
                <a:gridCol w="926675"/>
                <a:gridCol w="926675"/>
              </a:tblGrid>
              <a:tr h="957050">
                <a:tc gridSpan="2">
                  <a:txBody>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My tasks</a:t>
                      </a:r>
                      <a:endParaRPr sz="2600">
                        <a:solidFill>
                          <a:schemeClr val="lt2"/>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Mon</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Tue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Wed</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Thu</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Fri</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Research data</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Data insights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Report to directives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bl>
          </a:graphicData>
        </a:graphic>
      </p:graphicFrame>
      <p:grpSp>
        <p:nvGrpSpPr>
          <p:cNvPr id="334" name="Google Shape;334;p24"/>
          <p:cNvGrpSpPr/>
          <p:nvPr/>
        </p:nvGrpSpPr>
        <p:grpSpPr>
          <a:xfrm>
            <a:off x="4114419" y="2508765"/>
            <a:ext cx="308234" cy="308234"/>
            <a:chOff x="1487200" y="4993750"/>
            <a:chExt cx="483125" cy="483125"/>
          </a:xfrm>
        </p:grpSpPr>
        <p:sp>
          <p:nvSpPr>
            <p:cNvPr id="335" name="Google Shape;335;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37" name="Google Shape;337;p24"/>
          <p:cNvGrpSpPr/>
          <p:nvPr/>
        </p:nvGrpSpPr>
        <p:grpSpPr>
          <a:xfrm>
            <a:off x="5028834" y="2508765"/>
            <a:ext cx="308234" cy="308234"/>
            <a:chOff x="1487200" y="4993750"/>
            <a:chExt cx="483125" cy="483125"/>
          </a:xfrm>
        </p:grpSpPr>
        <p:sp>
          <p:nvSpPr>
            <p:cNvPr id="338" name="Google Shape;338;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0" name="Google Shape;340;p24"/>
          <p:cNvGrpSpPr/>
          <p:nvPr/>
        </p:nvGrpSpPr>
        <p:grpSpPr>
          <a:xfrm>
            <a:off x="5028834" y="3251715"/>
            <a:ext cx="308234" cy="308234"/>
            <a:chOff x="1487200" y="4993750"/>
            <a:chExt cx="483125" cy="483125"/>
          </a:xfrm>
        </p:grpSpPr>
        <p:sp>
          <p:nvSpPr>
            <p:cNvPr id="341" name="Google Shape;341;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2" name="Google Shape;342;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3" name="Google Shape;343;p24"/>
          <p:cNvGrpSpPr/>
          <p:nvPr/>
        </p:nvGrpSpPr>
        <p:grpSpPr>
          <a:xfrm>
            <a:off x="5943259" y="2508765"/>
            <a:ext cx="308234" cy="308234"/>
            <a:chOff x="1487200" y="4993750"/>
            <a:chExt cx="483125" cy="483125"/>
          </a:xfrm>
        </p:grpSpPr>
        <p:sp>
          <p:nvSpPr>
            <p:cNvPr id="344" name="Google Shape;344;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5" name="Google Shape;345;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6" name="Google Shape;346;p24"/>
          <p:cNvGrpSpPr/>
          <p:nvPr/>
        </p:nvGrpSpPr>
        <p:grpSpPr>
          <a:xfrm>
            <a:off x="6880514" y="3251715"/>
            <a:ext cx="308234" cy="308234"/>
            <a:chOff x="1487200" y="4993750"/>
            <a:chExt cx="483125" cy="483125"/>
          </a:xfrm>
        </p:grpSpPr>
        <p:sp>
          <p:nvSpPr>
            <p:cNvPr id="347" name="Google Shape;347;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9" name="Google Shape;349;p24"/>
          <p:cNvGrpSpPr/>
          <p:nvPr/>
        </p:nvGrpSpPr>
        <p:grpSpPr>
          <a:xfrm>
            <a:off x="7806379" y="3994665"/>
            <a:ext cx="308234" cy="308234"/>
            <a:chOff x="1487200" y="4993750"/>
            <a:chExt cx="483125" cy="483125"/>
          </a:xfrm>
        </p:grpSpPr>
        <p:sp>
          <p:nvSpPr>
            <p:cNvPr id="350" name="Google Shape;350;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1" name="Google Shape;351;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357" name="Google Shape;357;p25"/>
          <p:cNvGrpSpPr/>
          <p:nvPr/>
        </p:nvGrpSpPr>
        <p:grpSpPr>
          <a:xfrm>
            <a:off x="1115750" y="2381688"/>
            <a:ext cx="1914250" cy="233400"/>
            <a:chOff x="1115750" y="2267388"/>
            <a:chExt cx="1914250" cy="233400"/>
          </a:xfrm>
        </p:grpSpPr>
        <p:sp>
          <p:nvSpPr>
            <p:cNvPr id="358" name="Google Shape;358;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1115713" y="1682300"/>
            <a:ext cx="1914316" cy="2653700"/>
            <a:chOff x="1115713" y="1682300"/>
            <a:chExt cx="1914316" cy="2653700"/>
          </a:xfrm>
        </p:grpSpPr>
        <p:sp>
          <p:nvSpPr>
            <p:cNvPr id="365" name="Google Shape;365;p25"/>
            <p:cNvSpPr txBox="1"/>
            <p:nvPr/>
          </p:nvSpPr>
          <p:spPr>
            <a:xfrm>
              <a:off x="1115729"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2/6 months</a:t>
              </a:r>
              <a:endParaRPr sz="2600">
                <a:solidFill>
                  <a:schemeClr val="lt2"/>
                </a:solidFill>
                <a:latin typeface="DM Serif Display"/>
                <a:ea typeface="DM Serif Display"/>
                <a:cs typeface="DM Serif Display"/>
                <a:sym typeface="DM Serif Display"/>
              </a:endParaRPr>
            </a:p>
          </p:txBody>
        </p:sp>
        <p:sp>
          <p:nvSpPr>
            <p:cNvPr id="366" name="Google Shape;366;p25"/>
            <p:cNvSpPr txBox="1"/>
            <p:nvPr/>
          </p:nvSpPr>
          <p:spPr>
            <a:xfrm>
              <a:off x="111572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67" name="Google Shape;367;p25"/>
            <p:cNvSpPr txBox="1"/>
            <p:nvPr/>
          </p:nvSpPr>
          <p:spPr>
            <a:xfrm>
              <a:off x="1115713"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Data</a:t>
              </a:r>
              <a:endParaRPr sz="2600">
                <a:solidFill>
                  <a:schemeClr val="dk1"/>
                </a:solidFill>
                <a:latin typeface="DM Serif Display"/>
                <a:ea typeface="DM Serif Display"/>
                <a:cs typeface="DM Serif Display"/>
                <a:sym typeface="DM Serif Display"/>
              </a:endParaRPr>
            </a:p>
          </p:txBody>
        </p:sp>
      </p:grpSp>
      <p:grpSp>
        <p:nvGrpSpPr>
          <p:cNvPr id="368" name="Google Shape;368;p25"/>
          <p:cNvGrpSpPr/>
          <p:nvPr/>
        </p:nvGrpSpPr>
        <p:grpSpPr>
          <a:xfrm>
            <a:off x="3614875" y="2381688"/>
            <a:ext cx="1914250" cy="233400"/>
            <a:chOff x="1115750" y="2267388"/>
            <a:chExt cx="1914250" cy="233400"/>
          </a:xfrm>
        </p:grpSpPr>
        <p:sp>
          <p:nvSpPr>
            <p:cNvPr id="369" name="Google Shape;369;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78809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12426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5"/>
          <p:cNvGrpSpPr/>
          <p:nvPr/>
        </p:nvGrpSpPr>
        <p:grpSpPr>
          <a:xfrm>
            <a:off x="3614788" y="1704100"/>
            <a:ext cx="1914366" cy="2631900"/>
            <a:chOff x="3614788" y="1704100"/>
            <a:chExt cx="1914366" cy="2631900"/>
          </a:xfrm>
        </p:grpSpPr>
        <p:sp>
          <p:nvSpPr>
            <p:cNvPr id="376" name="Google Shape;376;p25"/>
            <p:cNvSpPr txBox="1"/>
            <p:nvPr/>
          </p:nvSpPr>
          <p:spPr>
            <a:xfrm>
              <a:off x="361478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 full of iron oxide</a:t>
              </a:r>
              <a:endParaRPr sz="1600">
                <a:solidFill>
                  <a:schemeClr val="dk1"/>
                </a:solidFill>
                <a:latin typeface="Actor"/>
                <a:ea typeface="Actor"/>
                <a:cs typeface="Actor"/>
                <a:sym typeface="Actor"/>
              </a:endParaRPr>
            </a:p>
          </p:txBody>
        </p:sp>
        <p:sp>
          <p:nvSpPr>
            <p:cNvPr id="377" name="Google Shape;377;p25"/>
            <p:cNvSpPr txBox="1"/>
            <p:nvPr/>
          </p:nvSpPr>
          <p:spPr>
            <a:xfrm>
              <a:off x="36148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4</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78" name="Google Shape;378;p25"/>
            <p:cNvSpPr txBox="1"/>
            <p:nvPr/>
          </p:nvSpPr>
          <p:spPr>
            <a:xfrm>
              <a:off x="3614788" y="17041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grpSp>
      <p:grpSp>
        <p:nvGrpSpPr>
          <p:cNvPr id="379" name="Google Shape;379;p25"/>
          <p:cNvGrpSpPr/>
          <p:nvPr/>
        </p:nvGrpSpPr>
        <p:grpSpPr>
          <a:xfrm>
            <a:off x="6453975" y="2381688"/>
            <a:ext cx="1914250" cy="233400"/>
            <a:chOff x="1115750" y="2267388"/>
            <a:chExt cx="1914250" cy="233400"/>
          </a:xfrm>
        </p:grpSpPr>
        <p:sp>
          <p:nvSpPr>
            <p:cNvPr id="380" name="Google Shape;380;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45192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5"/>
          <p:cNvGrpSpPr/>
          <p:nvPr/>
        </p:nvGrpSpPr>
        <p:grpSpPr>
          <a:xfrm>
            <a:off x="6453938" y="1682300"/>
            <a:ext cx="1914316" cy="2653700"/>
            <a:chOff x="6453938" y="1682300"/>
            <a:chExt cx="1914316" cy="2653700"/>
          </a:xfrm>
        </p:grpSpPr>
        <p:sp>
          <p:nvSpPr>
            <p:cNvPr id="387" name="Google Shape;387;p25"/>
            <p:cNvSpPr txBox="1"/>
            <p:nvPr/>
          </p:nvSpPr>
          <p:spPr>
            <a:xfrm>
              <a:off x="645394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88" name="Google Shape;388;p25"/>
            <p:cNvSpPr txBox="1"/>
            <p:nvPr/>
          </p:nvSpPr>
          <p:spPr>
            <a:xfrm>
              <a:off x="64539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1</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89" name="Google Shape;389;p25"/>
            <p:cNvSpPr txBox="1"/>
            <p:nvPr/>
          </p:nvSpPr>
          <p:spPr>
            <a:xfrm>
              <a:off x="6453938"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Insights</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95" name="Google Shape;395;p26"/>
          <p:cNvSpPr txBox="1"/>
          <p:nvPr/>
        </p:nvSpPr>
        <p:spPr>
          <a:xfrm>
            <a:off x="2736125"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96" name="Google Shape;396;p26"/>
          <p:cNvSpPr txBox="1"/>
          <p:nvPr/>
        </p:nvSpPr>
        <p:spPr>
          <a:xfrm>
            <a:off x="6781872" y="174278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397" name="Google Shape;397;p26"/>
          <p:cNvSpPr txBox="1"/>
          <p:nvPr/>
        </p:nvSpPr>
        <p:spPr>
          <a:xfrm>
            <a:off x="6781872" y="38855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cxnSp>
        <p:nvCxnSpPr>
          <p:cNvPr id="398" name="Google Shape;398;p26"/>
          <p:cNvCxnSpPr>
            <a:stCxn id="399" idx="3"/>
            <a:endCxn id="395" idx="1"/>
          </p:cNvCxnSpPr>
          <p:nvPr/>
        </p:nvCxnSpPr>
        <p:spPr>
          <a:xfrm>
            <a:off x="2362050" y="3009839"/>
            <a:ext cx="374100" cy="0"/>
          </a:xfrm>
          <a:prstGeom prst="straightConnector1">
            <a:avLst/>
          </a:prstGeom>
          <a:noFill/>
          <a:ln cap="flat" cmpd="sng" w="28575">
            <a:solidFill>
              <a:schemeClr val="lt2"/>
            </a:solidFill>
            <a:prstDash val="solid"/>
            <a:round/>
            <a:headEnd len="med" w="med" type="none"/>
            <a:tailEnd len="med" w="med" type="triangle"/>
          </a:ln>
        </p:spPr>
      </p:cxnSp>
      <p:cxnSp>
        <p:nvCxnSpPr>
          <p:cNvPr id="400" name="Google Shape;400;p26"/>
          <p:cNvCxnSpPr>
            <a:stCxn id="395" idx="0"/>
            <a:endCxn id="401" idx="1"/>
          </p:cNvCxnSpPr>
          <p:nvPr/>
        </p:nvCxnSpPr>
        <p:spPr>
          <a:xfrm rot="-5400000">
            <a:off x="3755975" y="1776989"/>
            <a:ext cx="807600" cy="1198500"/>
          </a:xfrm>
          <a:prstGeom prst="bentConnector2">
            <a:avLst/>
          </a:prstGeom>
          <a:noFill/>
          <a:ln cap="flat" cmpd="sng" w="28575">
            <a:solidFill>
              <a:schemeClr val="lt2"/>
            </a:solidFill>
            <a:prstDash val="solid"/>
            <a:round/>
            <a:headEnd len="med" w="med" type="none"/>
            <a:tailEnd len="med" w="med" type="triangle"/>
          </a:ln>
        </p:spPr>
      </p:cxnSp>
      <p:cxnSp>
        <p:nvCxnSpPr>
          <p:cNvPr id="402" name="Google Shape;402;p26"/>
          <p:cNvCxnSpPr>
            <a:stCxn id="395" idx="2"/>
            <a:endCxn id="403" idx="1"/>
          </p:cNvCxnSpPr>
          <p:nvPr/>
        </p:nvCxnSpPr>
        <p:spPr>
          <a:xfrm flipH="1" rot="-5400000">
            <a:off x="3721925" y="3078239"/>
            <a:ext cx="875700" cy="1198500"/>
          </a:xfrm>
          <a:prstGeom prst="bentConnector2">
            <a:avLst/>
          </a:prstGeom>
          <a:noFill/>
          <a:ln cap="flat" cmpd="sng" w="28575">
            <a:solidFill>
              <a:schemeClr val="lt2"/>
            </a:solidFill>
            <a:prstDash val="solid"/>
            <a:round/>
            <a:headEnd len="med" w="med" type="none"/>
            <a:tailEnd len="med" w="med" type="triangle"/>
          </a:ln>
        </p:spPr>
      </p:cxnSp>
      <p:cxnSp>
        <p:nvCxnSpPr>
          <p:cNvPr id="404" name="Google Shape;404;p26"/>
          <p:cNvCxnSpPr>
            <a:stCxn id="396" idx="1"/>
            <a:endCxn id="401" idx="3"/>
          </p:cNvCxnSpPr>
          <p:nvPr/>
        </p:nvCxnSpPr>
        <p:spPr>
          <a:xfrm flipH="1">
            <a:off x="6407772" y="1972584"/>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cxnSp>
        <p:nvCxnSpPr>
          <p:cNvPr id="405" name="Google Shape;405;p26"/>
          <p:cNvCxnSpPr>
            <a:stCxn id="397" idx="1"/>
            <a:endCxn id="403" idx="3"/>
          </p:cNvCxnSpPr>
          <p:nvPr/>
        </p:nvCxnSpPr>
        <p:spPr>
          <a:xfrm flipH="1">
            <a:off x="6407772" y="4115375"/>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grpSp>
        <p:nvGrpSpPr>
          <p:cNvPr id="406" name="Google Shape;406;p26"/>
          <p:cNvGrpSpPr/>
          <p:nvPr/>
        </p:nvGrpSpPr>
        <p:grpSpPr>
          <a:xfrm>
            <a:off x="713245" y="2780039"/>
            <a:ext cx="1648805" cy="1553176"/>
            <a:chOff x="713245" y="2780039"/>
            <a:chExt cx="1648805" cy="1553176"/>
          </a:xfrm>
        </p:grpSpPr>
        <p:sp>
          <p:nvSpPr>
            <p:cNvPr id="399" name="Google Shape;399;p26"/>
            <p:cNvSpPr txBox="1"/>
            <p:nvPr/>
          </p:nvSpPr>
          <p:spPr>
            <a:xfrm>
              <a:off x="713250"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407" name="Google Shape;407;p26"/>
            <p:cNvSpPr txBox="1"/>
            <p:nvPr/>
          </p:nvSpPr>
          <p:spPr>
            <a:xfrm>
              <a:off x="713245" y="3468615"/>
              <a:ext cx="16488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really beautiful name but it’s hot</a:t>
              </a:r>
              <a:endParaRPr sz="1600">
                <a:solidFill>
                  <a:schemeClr val="dk1"/>
                </a:solidFill>
                <a:latin typeface="Actor"/>
                <a:ea typeface="Actor"/>
                <a:cs typeface="Actor"/>
                <a:sym typeface="Actor"/>
              </a:endParaRPr>
            </a:p>
          </p:txBody>
        </p:sp>
      </p:grpSp>
      <p:grpSp>
        <p:nvGrpSpPr>
          <p:cNvPr id="408" name="Google Shape;408;p26"/>
          <p:cNvGrpSpPr/>
          <p:nvPr/>
        </p:nvGrpSpPr>
        <p:grpSpPr>
          <a:xfrm>
            <a:off x="4759000" y="1742675"/>
            <a:ext cx="1648800" cy="2602390"/>
            <a:chOff x="4759000" y="1742675"/>
            <a:chExt cx="1648800" cy="2602390"/>
          </a:xfrm>
        </p:grpSpPr>
        <p:sp>
          <p:nvSpPr>
            <p:cNvPr id="401" name="Google Shape;401;p26"/>
            <p:cNvSpPr txBox="1"/>
            <p:nvPr/>
          </p:nvSpPr>
          <p:spPr>
            <a:xfrm>
              <a:off x="4759000" y="17426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a:t>
              </a:r>
              <a:endParaRPr sz="2600">
                <a:solidFill>
                  <a:schemeClr val="dk1"/>
                </a:solidFill>
                <a:latin typeface="DM Serif Display"/>
                <a:ea typeface="DM Serif Display"/>
                <a:cs typeface="DM Serif Display"/>
                <a:sym typeface="DM Serif Display"/>
              </a:endParaRPr>
            </a:p>
          </p:txBody>
        </p:sp>
        <p:sp>
          <p:nvSpPr>
            <p:cNvPr id="403" name="Google Shape;403;p26"/>
            <p:cNvSpPr txBox="1"/>
            <p:nvPr/>
          </p:nvSpPr>
          <p:spPr>
            <a:xfrm>
              <a:off x="4759000" y="388546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a:t>
              </a:r>
              <a:endParaRPr sz="2600">
                <a:solidFill>
                  <a:schemeClr val="dk1"/>
                </a:solidFill>
                <a:latin typeface="DM Serif Display"/>
                <a:ea typeface="DM Serif Display"/>
                <a:cs typeface="DM Serif Display"/>
                <a:sym typeface="DM Serif Display"/>
              </a:endParaRPr>
            </a:p>
          </p:txBody>
        </p:sp>
        <p:sp>
          <p:nvSpPr>
            <p:cNvPr id="409" name="Google Shape;409;p26"/>
            <p:cNvSpPr txBox="1"/>
            <p:nvPr/>
          </p:nvSpPr>
          <p:spPr>
            <a:xfrm>
              <a:off x="4759000" y="2557175"/>
              <a:ext cx="1648800" cy="9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410" name="Google Shape;410;p26"/>
          <p:cNvSpPr/>
          <p:nvPr/>
        </p:nvSpPr>
        <p:spPr>
          <a:xfrm>
            <a:off x="7092973" y="249655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11" name="Google Shape;411;p26"/>
          <p:cNvSpPr/>
          <p:nvPr/>
        </p:nvSpPr>
        <p:spPr>
          <a:xfrm>
            <a:off x="1024348" y="1501630"/>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412" name="Google Shape;412;p26"/>
          <p:cNvGrpSpPr/>
          <p:nvPr/>
        </p:nvGrpSpPr>
        <p:grpSpPr>
          <a:xfrm>
            <a:off x="1384766" y="1839721"/>
            <a:ext cx="305771" cy="350401"/>
            <a:chOff x="2890050" y="2318350"/>
            <a:chExt cx="259150" cy="296975"/>
          </a:xfrm>
        </p:grpSpPr>
        <p:sp>
          <p:nvSpPr>
            <p:cNvPr id="413" name="Google Shape;413;p26"/>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7442231" y="2790046"/>
            <a:ext cx="328071" cy="349427"/>
            <a:chOff x="5421475" y="1945825"/>
            <a:chExt cx="278050" cy="296150"/>
          </a:xfrm>
        </p:grpSpPr>
        <p:sp>
          <p:nvSpPr>
            <p:cNvPr id="416" name="Google Shape;416;p26"/>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26"/>
          <p:cNvCxnSpPr>
            <a:stCxn id="401" idx="2"/>
            <a:endCxn id="409" idx="0"/>
          </p:cNvCxnSpPr>
          <p:nvPr/>
        </p:nvCxnSpPr>
        <p:spPr>
          <a:xfrm flipH="1" rot="-5400000">
            <a:off x="5406250" y="2379425"/>
            <a:ext cx="354900" cy="6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425" name="Google Shape;425;p26"/>
          <p:cNvCxnSpPr>
            <a:stCxn id="409" idx="2"/>
            <a:endCxn id="403" idx="0"/>
          </p:cNvCxnSpPr>
          <p:nvPr/>
        </p:nvCxnSpPr>
        <p:spPr>
          <a:xfrm flipH="1" rot="-5400000">
            <a:off x="5390350" y="3691925"/>
            <a:ext cx="3867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426" name="Google Shape;426;p26"/>
          <p:cNvCxnSpPr>
            <a:stCxn id="399" idx="2"/>
            <a:endCxn id="407" idx="0"/>
          </p:cNvCxnSpPr>
          <p:nvPr/>
        </p:nvCxnSpPr>
        <p:spPr>
          <a:xfrm flipH="1" rot="-5400000">
            <a:off x="1423500" y="3353789"/>
            <a:ext cx="228900" cy="600"/>
          </a:xfrm>
          <a:prstGeom prst="bentConnector3">
            <a:avLst>
              <a:gd fmla="val 50017" name="adj1"/>
            </a:avLst>
          </a:prstGeom>
          <a:noFill/>
          <a:ln cap="flat" cmpd="sng" w="28575">
            <a:solidFill>
              <a:schemeClr val="lt2"/>
            </a:solidFill>
            <a:prstDash val="solid"/>
            <a:round/>
            <a:headEnd len="med" w="med" type="none"/>
            <a:tailEnd len="med" w="med" type="none"/>
          </a:ln>
        </p:spPr>
      </p:cxnSp>
      <p:cxnSp>
        <p:nvCxnSpPr>
          <p:cNvPr id="427" name="Google Shape;427;p26"/>
          <p:cNvCxnSpPr>
            <a:stCxn id="411" idx="2"/>
            <a:endCxn id="399" idx="0"/>
          </p:cNvCxnSpPr>
          <p:nvPr/>
        </p:nvCxnSpPr>
        <p:spPr>
          <a:xfrm flipH="1" rot="-5400000">
            <a:off x="1412098" y="2653780"/>
            <a:ext cx="251700" cy="600"/>
          </a:xfrm>
          <a:prstGeom prst="bentConnector3">
            <a:avLst>
              <a:gd fmla="val 50022" name="adj1"/>
            </a:avLst>
          </a:prstGeom>
          <a:noFill/>
          <a:ln cap="flat" cmpd="sng" w="28575">
            <a:solidFill>
              <a:schemeClr val="lt2"/>
            </a:solidFill>
            <a:prstDash val="solid"/>
            <a:round/>
            <a:headEnd len="med" w="med" type="none"/>
            <a:tailEnd len="med" w="med" type="none"/>
          </a:ln>
        </p:spPr>
      </p:cxnSp>
      <p:cxnSp>
        <p:nvCxnSpPr>
          <p:cNvPr id="428" name="Google Shape;428;p26"/>
          <p:cNvCxnSpPr>
            <a:stCxn id="396" idx="2"/>
            <a:endCxn id="410" idx="0"/>
          </p:cNvCxnSpPr>
          <p:nvPr/>
        </p:nvCxnSpPr>
        <p:spPr>
          <a:xfrm flipH="1" rot="-5400000">
            <a:off x="7459422" y="2349234"/>
            <a:ext cx="294300" cy="600"/>
          </a:xfrm>
          <a:prstGeom prst="bentConnector3">
            <a:avLst>
              <a:gd fmla="val 49978" name="adj1"/>
            </a:avLst>
          </a:prstGeom>
          <a:noFill/>
          <a:ln cap="flat" cmpd="sng" w="28575">
            <a:solidFill>
              <a:schemeClr val="lt2"/>
            </a:solidFill>
            <a:prstDash val="solid"/>
            <a:round/>
            <a:headEnd len="med" w="med" type="none"/>
            <a:tailEnd len="med" w="med" type="none"/>
          </a:ln>
        </p:spPr>
      </p:cxnSp>
      <p:cxnSp>
        <p:nvCxnSpPr>
          <p:cNvPr id="429" name="Google Shape;429;p26"/>
          <p:cNvCxnSpPr>
            <a:stCxn id="410" idx="2"/>
            <a:endCxn id="397" idx="0"/>
          </p:cNvCxnSpPr>
          <p:nvPr/>
        </p:nvCxnSpPr>
        <p:spPr>
          <a:xfrm flipH="1" rot="-5400000">
            <a:off x="7425373" y="3704055"/>
            <a:ext cx="362400" cy="600"/>
          </a:xfrm>
          <a:prstGeom prst="bentConnector3">
            <a:avLst>
              <a:gd fmla="val 50003"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435" name="Google Shape;435;p27"/>
          <p:cNvSpPr/>
          <p:nvPr/>
        </p:nvSpPr>
        <p:spPr>
          <a:xfrm rot="5400000">
            <a:off x="6329000"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6" name="Google Shape;436;p27"/>
          <p:cNvSpPr/>
          <p:nvPr/>
        </p:nvSpPr>
        <p:spPr>
          <a:xfrm rot="5400000">
            <a:off x="3564491" y="2100650"/>
            <a:ext cx="2024700" cy="508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7" name="Google Shape;437;p27"/>
          <p:cNvSpPr/>
          <p:nvPr/>
        </p:nvSpPr>
        <p:spPr>
          <a:xfrm rot="5400000">
            <a:off x="799976"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grpSp>
        <p:nvGrpSpPr>
          <p:cNvPr id="438" name="Google Shape;438;p27"/>
          <p:cNvGrpSpPr/>
          <p:nvPr/>
        </p:nvGrpSpPr>
        <p:grpSpPr>
          <a:xfrm>
            <a:off x="3482575" y="1679884"/>
            <a:ext cx="2198100" cy="2830116"/>
            <a:chOff x="3482575" y="1679884"/>
            <a:chExt cx="2198100" cy="2830116"/>
          </a:xfrm>
        </p:grpSpPr>
        <p:sp>
          <p:nvSpPr>
            <p:cNvPr id="439" name="Google Shape;439;p27"/>
            <p:cNvSpPr txBox="1"/>
            <p:nvPr/>
          </p:nvSpPr>
          <p:spPr>
            <a:xfrm>
              <a:off x="4845450" y="1679884"/>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sp>
          <p:nvSpPr>
            <p:cNvPr id="440" name="Google Shape;440;p27"/>
            <p:cNvSpPr txBox="1"/>
            <p:nvPr/>
          </p:nvSpPr>
          <p:spPr>
            <a:xfrm>
              <a:off x="34825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smallest planet of them all</a:t>
              </a:r>
              <a:endParaRPr sz="1600">
                <a:solidFill>
                  <a:schemeClr val="dk1"/>
                </a:solidFill>
                <a:latin typeface="Actor"/>
                <a:ea typeface="Actor"/>
                <a:cs typeface="Actor"/>
                <a:sym typeface="Actor"/>
              </a:endParaRPr>
            </a:p>
          </p:txBody>
        </p:sp>
        <p:sp>
          <p:nvSpPr>
            <p:cNvPr id="441" name="Google Shape;441;p27"/>
            <p:cNvSpPr/>
            <p:nvPr/>
          </p:nvSpPr>
          <p:spPr>
            <a:xfrm>
              <a:off x="34825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grpSp>
      <p:grpSp>
        <p:nvGrpSpPr>
          <p:cNvPr id="442" name="Google Shape;442;p27"/>
          <p:cNvGrpSpPr/>
          <p:nvPr/>
        </p:nvGrpSpPr>
        <p:grpSpPr>
          <a:xfrm>
            <a:off x="6242288" y="2695835"/>
            <a:ext cx="2198100" cy="1814165"/>
            <a:chOff x="6242288" y="2695835"/>
            <a:chExt cx="2198100" cy="1814165"/>
          </a:xfrm>
        </p:grpSpPr>
        <p:sp>
          <p:nvSpPr>
            <p:cNvPr id="443" name="Google Shape;443;p27"/>
            <p:cNvSpPr txBox="1"/>
            <p:nvPr/>
          </p:nvSpPr>
          <p:spPr>
            <a:xfrm>
              <a:off x="7605150" y="2695835"/>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25%</a:t>
              </a:r>
              <a:endParaRPr sz="2600">
                <a:solidFill>
                  <a:schemeClr val="dk1"/>
                </a:solidFill>
                <a:latin typeface="DM Serif Display"/>
                <a:ea typeface="DM Serif Display"/>
                <a:cs typeface="DM Serif Display"/>
                <a:sym typeface="DM Serif Display"/>
              </a:endParaRPr>
            </a:p>
          </p:txBody>
        </p:sp>
        <p:sp>
          <p:nvSpPr>
            <p:cNvPr id="444" name="Google Shape;444;p27"/>
            <p:cNvSpPr txBox="1"/>
            <p:nvPr/>
          </p:nvSpPr>
          <p:spPr>
            <a:xfrm>
              <a:off x="6242288"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a:t>
              </a:r>
              <a:r>
                <a:rPr lang="en" sz="1600">
                  <a:solidFill>
                    <a:schemeClr val="dk1"/>
                  </a:solidFill>
                  <a:latin typeface="Actor"/>
                  <a:ea typeface="Actor"/>
                  <a:cs typeface="Actor"/>
                  <a:sym typeface="Actor"/>
                </a:rPr>
                <a:t>biggest</a:t>
              </a:r>
              <a:r>
                <a:rPr lang="en" sz="1600">
                  <a:solidFill>
                    <a:schemeClr val="dk1"/>
                  </a:solidFill>
                  <a:latin typeface="Actor"/>
                  <a:ea typeface="Actor"/>
                  <a:cs typeface="Actor"/>
                  <a:sym typeface="Actor"/>
                </a:rPr>
                <a:t> planet of them all</a:t>
              </a:r>
              <a:endParaRPr sz="1600">
                <a:solidFill>
                  <a:schemeClr val="dk1"/>
                </a:solidFill>
                <a:latin typeface="Actor"/>
                <a:ea typeface="Actor"/>
                <a:cs typeface="Actor"/>
                <a:sym typeface="Actor"/>
              </a:endParaRPr>
            </a:p>
          </p:txBody>
        </p:sp>
        <p:sp>
          <p:nvSpPr>
            <p:cNvPr id="445" name="Google Shape;445;p27"/>
            <p:cNvSpPr/>
            <p:nvPr/>
          </p:nvSpPr>
          <p:spPr>
            <a:xfrm>
              <a:off x="6242288"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grpSp>
      <p:grpSp>
        <p:nvGrpSpPr>
          <p:cNvPr id="446" name="Google Shape;446;p27"/>
          <p:cNvGrpSpPr/>
          <p:nvPr/>
        </p:nvGrpSpPr>
        <p:grpSpPr>
          <a:xfrm>
            <a:off x="713275" y="2202750"/>
            <a:ext cx="2198100" cy="2307250"/>
            <a:chOff x="713275" y="2202750"/>
            <a:chExt cx="2198100" cy="2307250"/>
          </a:xfrm>
        </p:grpSpPr>
        <p:sp>
          <p:nvSpPr>
            <p:cNvPr id="447" name="Google Shape;447;p27"/>
            <p:cNvSpPr/>
            <p:nvPr/>
          </p:nvSpPr>
          <p:spPr>
            <a:xfrm>
              <a:off x="7132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48" name="Google Shape;448;p27"/>
            <p:cNvSpPr txBox="1"/>
            <p:nvPr/>
          </p:nvSpPr>
          <p:spPr>
            <a:xfrm>
              <a:off x="7132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planet that harbours life</a:t>
              </a:r>
              <a:endParaRPr sz="1600">
                <a:solidFill>
                  <a:schemeClr val="dk1"/>
                </a:solidFill>
                <a:latin typeface="Actor"/>
                <a:ea typeface="Actor"/>
                <a:cs typeface="Actor"/>
                <a:sym typeface="Actor"/>
              </a:endParaRPr>
            </a:p>
          </p:txBody>
        </p:sp>
        <p:sp>
          <p:nvSpPr>
            <p:cNvPr id="449" name="Google Shape;449;p27"/>
            <p:cNvSpPr txBox="1"/>
            <p:nvPr/>
          </p:nvSpPr>
          <p:spPr>
            <a:xfrm>
              <a:off x="2085750" y="2202750"/>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sp>
        <p:nvSpPr>
          <p:cNvPr id="450" name="Google Shape;450;p27"/>
          <p:cNvSpPr/>
          <p:nvPr/>
        </p:nvSpPr>
        <p:spPr>
          <a:xfrm>
            <a:off x="1558063" y="2100662"/>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1" name="Google Shape;451;p27"/>
          <p:cNvSpPr/>
          <p:nvPr/>
        </p:nvSpPr>
        <p:spPr>
          <a:xfrm>
            <a:off x="4324978" y="1591546"/>
            <a:ext cx="508500" cy="50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2" name="Google Shape;452;p27"/>
          <p:cNvSpPr/>
          <p:nvPr/>
        </p:nvSpPr>
        <p:spPr>
          <a:xfrm>
            <a:off x="7091878" y="2607496"/>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458" name="Google Shape;458;p28"/>
          <p:cNvGrpSpPr/>
          <p:nvPr/>
        </p:nvGrpSpPr>
        <p:grpSpPr>
          <a:xfrm>
            <a:off x="4798562" y="2640137"/>
            <a:ext cx="1593000" cy="1869813"/>
            <a:chOff x="4798562" y="2640137"/>
            <a:chExt cx="1593000" cy="1869813"/>
          </a:xfrm>
        </p:grpSpPr>
        <p:sp>
          <p:nvSpPr>
            <p:cNvPr id="459" name="Google Shape;459;p28"/>
            <p:cNvSpPr/>
            <p:nvPr/>
          </p:nvSpPr>
          <p:spPr>
            <a:xfrm>
              <a:off x="4798562" y="3468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460" name="Google Shape;460;p28"/>
            <p:cNvSpPr txBox="1"/>
            <p:nvPr/>
          </p:nvSpPr>
          <p:spPr>
            <a:xfrm>
              <a:off x="4799492" y="3844550"/>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very big planet</a:t>
              </a:r>
              <a:endParaRPr sz="1600">
                <a:solidFill>
                  <a:schemeClr val="dk1"/>
                </a:solidFill>
                <a:latin typeface="Actor"/>
                <a:ea typeface="Actor"/>
                <a:cs typeface="Actor"/>
                <a:sym typeface="Actor"/>
              </a:endParaRPr>
            </a:p>
          </p:txBody>
        </p:sp>
        <p:sp>
          <p:nvSpPr>
            <p:cNvPr id="461" name="Google Shape;461;p28"/>
            <p:cNvSpPr/>
            <p:nvPr/>
          </p:nvSpPr>
          <p:spPr>
            <a:xfrm>
              <a:off x="4798562"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Q3</a:t>
              </a:r>
              <a:endParaRPr sz="2600">
                <a:solidFill>
                  <a:schemeClr val="dk1"/>
                </a:solidFill>
                <a:latin typeface="DM Serif Display"/>
                <a:ea typeface="DM Serif Display"/>
                <a:cs typeface="DM Serif Display"/>
                <a:sym typeface="DM Serif Display"/>
              </a:endParaRPr>
            </a:p>
          </p:txBody>
        </p:sp>
      </p:grpSp>
      <p:grpSp>
        <p:nvGrpSpPr>
          <p:cNvPr id="462" name="Google Shape;462;p28"/>
          <p:cNvGrpSpPr/>
          <p:nvPr/>
        </p:nvGrpSpPr>
        <p:grpSpPr>
          <a:xfrm>
            <a:off x="719438" y="2640175"/>
            <a:ext cx="1593013" cy="1869813"/>
            <a:chOff x="719438" y="2640175"/>
            <a:chExt cx="1593013" cy="1869813"/>
          </a:xfrm>
        </p:grpSpPr>
        <p:sp>
          <p:nvSpPr>
            <p:cNvPr id="463" name="Google Shape;463;p28"/>
            <p:cNvSpPr/>
            <p:nvPr/>
          </p:nvSpPr>
          <p:spPr>
            <a:xfrm>
              <a:off x="719450" y="3468212"/>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464" name="Google Shape;464;p28"/>
            <p:cNvSpPr txBox="1"/>
            <p:nvPr/>
          </p:nvSpPr>
          <p:spPr>
            <a:xfrm>
              <a:off x="719438" y="3844588"/>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Mars is a very cold place</a:t>
              </a:r>
              <a:endParaRPr sz="1600">
                <a:solidFill>
                  <a:schemeClr val="dk1"/>
                </a:solidFill>
                <a:latin typeface="Actor"/>
                <a:ea typeface="Actor"/>
                <a:cs typeface="Actor"/>
                <a:sym typeface="Actor"/>
              </a:endParaRPr>
            </a:p>
          </p:txBody>
        </p:sp>
        <p:sp>
          <p:nvSpPr>
            <p:cNvPr id="465" name="Google Shape;465;p28"/>
            <p:cNvSpPr/>
            <p:nvPr/>
          </p:nvSpPr>
          <p:spPr>
            <a:xfrm>
              <a:off x="719450" y="2640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Q1</a:t>
              </a:r>
              <a:endParaRPr sz="2600">
                <a:solidFill>
                  <a:schemeClr val="dk1"/>
                </a:solidFill>
                <a:latin typeface="DM Serif Display"/>
                <a:ea typeface="DM Serif Display"/>
                <a:cs typeface="DM Serif Display"/>
                <a:sym typeface="DM Serif Display"/>
              </a:endParaRPr>
            </a:p>
          </p:txBody>
        </p:sp>
      </p:grpSp>
      <p:grpSp>
        <p:nvGrpSpPr>
          <p:cNvPr id="466" name="Google Shape;466;p28"/>
          <p:cNvGrpSpPr/>
          <p:nvPr/>
        </p:nvGrpSpPr>
        <p:grpSpPr>
          <a:xfrm>
            <a:off x="2758539" y="1299225"/>
            <a:ext cx="1593924" cy="1869812"/>
            <a:chOff x="2758539" y="1299225"/>
            <a:chExt cx="1593924" cy="1869812"/>
          </a:xfrm>
        </p:grpSpPr>
        <p:sp>
          <p:nvSpPr>
            <p:cNvPr id="467" name="Google Shape;467;p28"/>
            <p:cNvSpPr/>
            <p:nvPr/>
          </p:nvSpPr>
          <p:spPr>
            <a:xfrm>
              <a:off x="2758539" y="129922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68" name="Google Shape;468;p28"/>
            <p:cNvSpPr txBox="1"/>
            <p:nvPr/>
          </p:nvSpPr>
          <p:spPr>
            <a:xfrm>
              <a:off x="2759462" y="1675600"/>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small planet</a:t>
              </a:r>
              <a:endParaRPr sz="1600">
                <a:solidFill>
                  <a:schemeClr val="dk1"/>
                </a:solidFill>
                <a:latin typeface="Actor"/>
                <a:ea typeface="Actor"/>
                <a:cs typeface="Actor"/>
                <a:sym typeface="Actor"/>
              </a:endParaRPr>
            </a:p>
          </p:txBody>
        </p:sp>
        <p:sp>
          <p:nvSpPr>
            <p:cNvPr id="469" name="Google Shape;469;p28"/>
            <p:cNvSpPr/>
            <p:nvPr/>
          </p:nvSpPr>
          <p:spPr>
            <a:xfrm>
              <a:off x="2758539"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Q2</a:t>
              </a:r>
              <a:endParaRPr sz="2600">
                <a:solidFill>
                  <a:schemeClr val="dk1"/>
                </a:solidFill>
                <a:latin typeface="DM Serif Display"/>
                <a:ea typeface="DM Serif Display"/>
                <a:cs typeface="DM Serif Display"/>
                <a:sym typeface="DM Serif Display"/>
              </a:endParaRPr>
            </a:p>
          </p:txBody>
        </p:sp>
      </p:grpSp>
      <p:grpSp>
        <p:nvGrpSpPr>
          <p:cNvPr id="470" name="Google Shape;470;p28"/>
          <p:cNvGrpSpPr/>
          <p:nvPr/>
        </p:nvGrpSpPr>
        <p:grpSpPr>
          <a:xfrm>
            <a:off x="6837650" y="1299187"/>
            <a:ext cx="1593061" cy="1869812"/>
            <a:chOff x="6837650" y="1299187"/>
            <a:chExt cx="1593061" cy="1869812"/>
          </a:xfrm>
        </p:grpSpPr>
        <p:sp>
          <p:nvSpPr>
            <p:cNvPr id="471" name="Google Shape;471;p28"/>
            <p:cNvSpPr/>
            <p:nvPr/>
          </p:nvSpPr>
          <p:spPr>
            <a:xfrm>
              <a:off x="6837650" y="129918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472" name="Google Shape;472;p28"/>
            <p:cNvSpPr txBox="1"/>
            <p:nvPr/>
          </p:nvSpPr>
          <p:spPr>
            <a:xfrm>
              <a:off x="6839512" y="1675563"/>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sp>
          <p:nvSpPr>
            <p:cNvPr id="473" name="Google Shape;473;p28"/>
            <p:cNvSpPr/>
            <p:nvPr/>
          </p:nvSpPr>
          <p:spPr>
            <a:xfrm>
              <a:off x="6837650" y="2640100"/>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Q4</a:t>
              </a:r>
              <a:endParaRPr sz="2600">
                <a:solidFill>
                  <a:schemeClr val="dk1"/>
                </a:solidFill>
                <a:latin typeface="DM Serif Display"/>
                <a:ea typeface="DM Serif Display"/>
                <a:cs typeface="DM Serif Display"/>
                <a:sym typeface="DM Serif Display"/>
              </a:endParaRPr>
            </a:p>
          </p:txBody>
        </p:sp>
      </p:grpSp>
      <p:cxnSp>
        <p:nvCxnSpPr>
          <p:cNvPr id="474" name="Google Shape;474;p28"/>
          <p:cNvCxnSpPr>
            <a:stCxn id="465" idx="2"/>
            <a:endCxn id="463" idx="0"/>
          </p:cNvCxnSpPr>
          <p:nvPr/>
        </p:nvCxnSpPr>
        <p:spPr>
          <a:xfrm>
            <a:off x="1515950" y="3169075"/>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5" name="Google Shape;475;p28"/>
          <p:cNvCxnSpPr>
            <a:stCxn id="468" idx="2"/>
            <a:endCxn id="469" idx="0"/>
          </p:cNvCxnSpPr>
          <p:nvPr/>
        </p:nvCxnSpPr>
        <p:spPr>
          <a:xfrm flipH="1">
            <a:off x="3555062" y="2341000"/>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6" name="Google Shape;476;p28"/>
          <p:cNvCxnSpPr>
            <a:stCxn id="461" idx="2"/>
            <a:endCxn id="459" idx="0"/>
          </p:cNvCxnSpPr>
          <p:nvPr/>
        </p:nvCxnSpPr>
        <p:spPr>
          <a:xfrm>
            <a:off x="5595062" y="3169037"/>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7" name="Google Shape;477;p28"/>
          <p:cNvCxnSpPr>
            <a:stCxn id="472" idx="2"/>
            <a:endCxn id="473" idx="0"/>
          </p:cNvCxnSpPr>
          <p:nvPr/>
        </p:nvCxnSpPr>
        <p:spPr>
          <a:xfrm flipH="1">
            <a:off x="7634212" y="2340963"/>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8" name="Google Shape;478;p28"/>
          <p:cNvCxnSpPr>
            <a:stCxn id="465" idx="3"/>
            <a:endCxn id="469" idx="1"/>
          </p:cNvCxnSpPr>
          <p:nvPr/>
        </p:nvCxnSpPr>
        <p:spPr>
          <a:xfrm>
            <a:off x="2312450" y="2904625"/>
            <a:ext cx="446100" cy="0"/>
          </a:xfrm>
          <a:prstGeom prst="straightConnector1">
            <a:avLst/>
          </a:prstGeom>
          <a:noFill/>
          <a:ln cap="flat" cmpd="sng" w="28575">
            <a:solidFill>
              <a:schemeClr val="lt2"/>
            </a:solidFill>
            <a:prstDash val="solid"/>
            <a:round/>
            <a:headEnd len="med" w="med" type="none"/>
            <a:tailEnd len="med" w="med" type="none"/>
          </a:ln>
        </p:spPr>
      </p:cxnSp>
      <p:cxnSp>
        <p:nvCxnSpPr>
          <p:cNvPr id="479" name="Google Shape;479;p28"/>
          <p:cNvCxnSpPr>
            <a:stCxn id="469" idx="3"/>
            <a:endCxn id="461" idx="1"/>
          </p:cNvCxnSpPr>
          <p:nvPr/>
        </p:nvCxnSpPr>
        <p:spPr>
          <a:xfrm>
            <a:off x="4351539" y="2904587"/>
            <a:ext cx="447000" cy="0"/>
          </a:xfrm>
          <a:prstGeom prst="straightConnector1">
            <a:avLst/>
          </a:prstGeom>
          <a:noFill/>
          <a:ln cap="flat" cmpd="sng" w="28575">
            <a:solidFill>
              <a:schemeClr val="lt2"/>
            </a:solidFill>
            <a:prstDash val="solid"/>
            <a:round/>
            <a:headEnd len="med" w="med" type="none"/>
            <a:tailEnd len="med" w="med" type="none"/>
          </a:ln>
        </p:spPr>
      </p:cxnSp>
      <p:cxnSp>
        <p:nvCxnSpPr>
          <p:cNvPr id="480" name="Google Shape;480;p28"/>
          <p:cNvCxnSpPr>
            <a:stCxn id="461" idx="3"/>
            <a:endCxn id="473" idx="1"/>
          </p:cNvCxnSpPr>
          <p:nvPr/>
        </p:nvCxnSpPr>
        <p:spPr>
          <a:xfrm>
            <a:off x="6391562" y="2904587"/>
            <a:ext cx="446100" cy="0"/>
          </a:xfrm>
          <a:prstGeom prst="straightConnector1">
            <a:avLst/>
          </a:prstGeom>
          <a:noFill/>
          <a:ln cap="flat" cmpd="sng" w="28575">
            <a:solidFill>
              <a:schemeClr val="lt2"/>
            </a:solidFill>
            <a:prstDash val="solid"/>
            <a:round/>
            <a:headEnd len="med" w="med" type="none"/>
            <a:tailEnd len="med" w="med" type="none"/>
          </a:ln>
        </p:spPr>
      </p:cxnSp>
      <p:sp>
        <p:nvSpPr>
          <p:cNvPr id="481" name="Google Shape;481;p28"/>
          <p:cNvSpPr/>
          <p:nvPr/>
        </p:nvSpPr>
        <p:spPr>
          <a:xfrm>
            <a:off x="953888"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2" name="Google Shape;482;p28"/>
          <p:cNvSpPr/>
          <p:nvPr/>
        </p:nvSpPr>
        <p:spPr>
          <a:xfrm>
            <a:off x="5033913"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3" name="Google Shape;483;p28"/>
          <p:cNvSpPr/>
          <p:nvPr/>
        </p:nvSpPr>
        <p:spPr>
          <a:xfrm>
            <a:off x="29934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4" name="Google Shape;484;p28"/>
          <p:cNvSpPr/>
          <p:nvPr/>
        </p:nvSpPr>
        <p:spPr>
          <a:xfrm>
            <a:off x="70725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5" name="Google Shape;485;p28"/>
          <p:cNvSpPr/>
          <p:nvPr/>
        </p:nvSpPr>
        <p:spPr>
          <a:xfrm>
            <a:off x="3377752" y="3633844"/>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8"/>
          <p:cNvGrpSpPr/>
          <p:nvPr/>
        </p:nvGrpSpPr>
        <p:grpSpPr>
          <a:xfrm>
            <a:off x="1338683" y="1820284"/>
            <a:ext cx="354527" cy="355498"/>
            <a:chOff x="-35136450" y="1912725"/>
            <a:chExt cx="292225" cy="293025"/>
          </a:xfrm>
        </p:grpSpPr>
        <p:sp>
          <p:nvSpPr>
            <p:cNvPr id="487" name="Google Shape;487;p28"/>
            <p:cNvSpPr/>
            <p:nvPr/>
          </p:nvSpPr>
          <p:spPr>
            <a:xfrm>
              <a:off x="-35136450" y="2050575"/>
              <a:ext cx="155975" cy="155175"/>
            </a:xfrm>
            <a:custGeom>
              <a:rect b="b" l="l" r="r" t="t"/>
              <a:pathLst>
                <a:path extrusionOk="0" h="6207" w="6239">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4964750" y="1947400"/>
              <a:ext cx="68550" cy="103200"/>
            </a:xfrm>
            <a:custGeom>
              <a:rect b="b" l="l" r="r" t="t"/>
              <a:pathLst>
                <a:path extrusionOk="0" h="4128" w="2742">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5016725" y="1912725"/>
              <a:ext cx="172500" cy="172025"/>
            </a:xfrm>
            <a:custGeom>
              <a:rect b="b" l="l" r="r" t="t"/>
              <a:pathLst>
                <a:path extrusionOk="0" h="6881" w="690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8"/>
          <p:cNvGrpSpPr/>
          <p:nvPr/>
        </p:nvGrpSpPr>
        <p:grpSpPr>
          <a:xfrm>
            <a:off x="7455901" y="3634355"/>
            <a:ext cx="356438" cy="353557"/>
            <a:chOff x="-31166825" y="1939525"/>
            <a:chExt cx="293800" cy="291425"/>
          </a:xfrm>
        </p:grpSpPr>
        <p:sp>
          <p:nvSpPr>
            <p:cNvPr id="491" name="Google Shape;491;p28"/>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8"/>
          <p:cNvGrpSpPr/>
          <p:nvPr/>
        </p:nvGrpSpPr>
        <p:grpSpPr>
          <a:xfrm>
            <a:off x="5415425" y="1820282"/>
            <a:ext cx="358349" cy="355468"/>
            <a:chOff x="-33676975" y="2275050"/>
            <a:chExt cx="295375" cy="293000"/>
          </a:xfrm>
        </p:grpSpPr>
        <p:sp>
          <p:nvSpPr>
            <p:cNvPr id="503" name="Google Shape;503;p28"/>
            <p:cNvSpPr/>
            <p:nvPr/>
          </p:nvSpPr>
          <p:spPr>
            <a:xfrm>
              <a:off x="-33502125" y="2309700"/>
              <a:ext cx="52800" cy="67750"/>
            </a:xfrm>
            <a:custGeom>
              <a:rect b="b" l="l" r="r" t="t"/>
              <a:pathLst>
                <a:path extrusionOk="0" h="2710" w="2112">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3484800" y="2395550"/>
              <a:ext cx="17350" cy="17350"/>
            </a:xfrm>
            <a:custGeom>
              <a:rect b="b" l="l" r="r" t="t"/>
              <a:pathLst>
                <a:path extrusionOk="0" h="694" w="694">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3676975" y="2275050"/>
              <a:ext cx="295375" cy="293000"/>
            </a:xfrm>
            <a:custGeom>
              <a:rect b="b" l="l" r="r" t="t"/>
              <a:pathLst>
                <a:path extrusionOk="0" h="11720" w="11815">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11" name="Google Shape;511;p29"/>
          <p:cNvGrpSpPr/>
          <p:nvPr/>
        </p:nvGrpSpPr>
        <p:grpSpPr>
          <a:xfrm>
            <a:off x="713250" y="2627505"/>
            <a:ext cx="3938383" cy="1882500"/>
            <a:chOff x="713250" y="2627505"/>
            <a:chExt cx="3938383" cy="1882500"/>
          </a:xfrm>
        </p:grpSpPr>
        <p:sp>
          <p:nvSpPr>
            <p:cNvPr id="512" name="Google Shape;512;p29"/>
            <p:cNvSpPr/>
            <p:nvPr/>
          </p:nvSpPr>
          <p:spPr>
            <a:xfrm>
              <a:off x="2769133" y="262750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9"/>
            <p:cNvGrpSpPr/>
            <p:nvPr/>
          </p:nvGrpSpPr>
          <p:grpSpPr>
            <a:xfrm>
              <a:off x="713250" y="3122801"/>
              <a:ext cx="3776213" cy="891900"/>
              <a:chOff x="713250" y="3122801"/>
              <a:chExt cx="3776213" cy="891900"/>
            </a:xfrm>
          </p:grpSpPr>
          <p:sp>
            <p:nvSpPr>
              <p:cNvPr id="514" name="Google Shape;514;p29"/>
              <p:cNvSpPr txBox="1"/>
              <p:nvPr/>
            </p:nvSpPr>
            <p:spPr>
              <a:xfrm>
                <a:off x="2931263"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Society</a:t>
                </a:r>
                <a:endParaRPr sz="2400">
                  <a:solidFill>
                    <a:schemeClr val="dk1"/>
                  </a:solidFill>
                  <a:latin typeface="DM Serif Display"/>
                  <a:ea typeface="DM Serif Display"/>
                  <a:cs typeface="DM Serif Display"/>
                  <a:sym typeface="DM Serif Display"/>
                </a:endParaRPr>
              </a:p>
            </p:txBody>
          </p:sp>
          <p:sp>
            <p:nvSpPr>
              <p:cNvPr id="515" name="Google Shape;515;p29"/>
              <p:cNvSpPr txBox="1"/>
              <p:nvPr/>
            </p:nvSpPr>
            <p:spPr>
              <a:xfrm>
                <a:off x="713250" y="3122801"/>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grpSp>
        <p:nvGrpSpPr>
          <p:cNvPr id="516" name="Google Shape;516;p29"/>
          <p:cNvGrpSpPr/>
          <p:nvPr/>
        </p:nvGrpSpPr>
        <p:grpSpPr>
          <a:xfrm>
            <a:off x="4492418" y="1413975"/>
            <a:ext cx="3938382" cy="1882500"/>
            <a:chOff x="4492418" y="1413975"/>
            <a:chExt cx="3938382" cy="1882500"/>
          </a:xfrm>
        </p:grpSpPr>
        <p:sp>
          <p:nvSpPr>
            <p:cNvPr id="517" name="Google Shape;517;p29"/>
            <p:cNvSpPr/>
            <p:nvPr/>
          </p:nvSpPr>
          <p:spPr>
            <a:xfrm>
              <a:off x="4492418" y="141397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9"/>
            <p:cNvGrpSpPr/>
            <p:nvPr/>
          </p:nvGrpSpPr>
          <p:grpSpPr>
            <a:xfrm>
              <a:off x="4654650" y="1909225"/>
              <a:ext cx="3776150" cy="891900"/>
              <a:chOff x="4654650" y="1909225"/>
              <a:chExt cx="3776150" cy="891900"/>
            </a:xfrm>
          </p:grpSpPr>
          <p:sp>
            <p:nvSpPr>
              <p:cNvPr id="519" name="Google Shape;519;p29"/>
              <p:cNvSpPr txBox="1"/>
              <p:nvPr/>
            </p:nvSpPr>
            <p:spPr>
              <a:xfrm>
                <a:off x="4654650"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Market</a:t>
                </a:r>
                <a:endParaRPr sz="2400">
                  <a:solidFill>
                    <a:schemeClr val="dk1"/>
                  </a:solidFill>
                  <a:latin typeface="DM Serif Display"/>
                  <a:ea typeface="DM Serif Display"/>
                  <a:cs typeface="DM Serif Display"/>
                  <a:sym typeface="DM Serif Display"/>
                </a:endParaRPr>
              </a:p>
            </p:txBody>
          </p:sp>
          <p:sp>
            <p:nvSpPr>
              <p:cNvPr id="520" name="Google Shape;520;p29"/>
              <p:cNvSpPr txBox="1"/>
              <p:nvPr/>
            </p:nvSpPr>
            <p:spPr>
              <a:xfrm>
                <a:off x="6798200" y="1909225"/>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Venus has a beautiful name but is very hot</a:t>
                </a:r>
                <a:endParaRPr sz="1600">
                  <a:solidFill>
                    <a:schemeClr val="dk1"/>
                  </a:solidFill>
                  <a:latin typeface="Actor"/>
                  <a:ea typeface="Actor"/>
                  <a:cs typeface="Actor"/>
                  <a:sym typeface="Actor"/>
                </a:endParaRPr>
              </a:p>
            </p:txBody>
          </p:sp>
        </p:grpSp>
      </p:grpSp>
      <p:cxnSp>
        <p:nvCxnSpPr>
          <p:cNvPr id="521" name="Google Shape;521;p29"/>
          <p:cNvCxnSpPr>
            <a:stCxn id="522" idx="2"/>
            <a:endCxn id="523" idx="3"/>
          </p:cNvCxnSpPr>
          <p:nvPr/>
        </p:nvCxnSpPr>
        <p:spPr>
          <a:xfrm flipH="1">
            <a:off x="2345833" y="235522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cxnSp>
        <p:nvCxnSpPr>
          <p:cNvPr id="524" name="Google Shape;524;p29"/>
          <p:cNvCxnSpPr>
            <a:stCxn id="512" idx="2"/>
            <a:endCxn id="515" idx="3"/>
          </p:cNvCxnSpPr>
          <p:nvPr/>
        </p:nvCxnSpPr>
        <p:spPr>
          <a:xfrm flipH="1">
            <a:off x="2345833" y="356875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5" name="Google Shape;525;p29"/>
          <p:cNvCxnSpPr>
            <a:stCxn id="517" idx="6"/>
            <a:endCxn id="520" idx="1"/>
          </p:cNvCxnSpPr>
          <p:nvPr/>
        </p:nvCxnSpPr>
        <p:spPr>
          <a:xfrm>
            <a:off x="6374918" y="235522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6" name="Google Shape;526;p29"/>
          <p:cNvCxnSpPr>
            <a:stCxn id="527" idx="6"/>
            <a:endCxn id="528" idx="1"/>
          </p:cNvCxnSpPr>
          <p:nvPr/>
        </p:nvCxnSpPr>
        <p:spPr>
          <a:xfrm>
            <a:off x="6374918" y="356875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grpSp>
        <p:nvGrpSpPr>
          <p:cNvPr id="529" name="Google Shape;529;p29"/>
          <p:cNvGrpSpPr/>
          <p:nvPr/>
        </p:nvGrpSpPr>
        <p:grpSpPr>
          <a:xfrm>
            <a:off x="713250" y="1413975"/>
            <a:ext cx="3938383" cy="1882500"/>
            <a:chOff x="713250" y="1413975"/>
            <a:chExt cx="3938383" cy="1882500"/>
          </a:xfrm>
        </p:grpSpPr>
        <p:sp>
          <p:nvSpPr>
            <p:cNvPr id="522" name="Google Shape;522;p29"/>
            <p:cNvSpPr/>
            <p:nvPr/>
          </p:nvSpPr>
          <p:spPr>
            <a:xfrm>
              <a:off x="2769133" y="141397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9"/>
            <p:cNvGrpSpPr/>
            <p:nvPr/>
          </p:nvGrpSpPr>
          <p:grpSpPr>
            <a:xfrm>
              <a:off x="713250" y="1909225"/>
              <a:ext cx="3776213" cy="891900"/>
              <a:chOff x="713250" y="1909225"/>
              <a:chExt cx="3776213" cy="891900"/>
            </a:xfrm>
          </p:grpSpPr>
          <p:sp>
            <p:nvSpPr>
              <p:cNvPr id="531" name="Google Shape;531;p29"/>
              <p:cNvSpPr txBox="1"/>
              <p:nvPr/>
            </p:nvSpPr>
            <p:spPr>
              <a:xfrm>
                <a:off x="2931263"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Intern</a:t>
                </a:r>
                <a:endParaRPr sz="2400">
                  <a:solidFill>
                    <a:schemeClr val="dk1"/>
                  </a:solidFill>
                  <a:latin typeface="DM Serif Display"/>
                  <a:ea typeface="DM Serif Display"/>
                  <a:cs typeface="DM Serif Display"/>
                  <a:sym typeface="DM Serif Display"/>
                </a:endParaRPr>
              </a:p>
            </p:txBody>
          </p:sp>
          <p:sp>
            <p:nvSpPr>
              <p:cNvPr id="523" name="Google Shape;523;p29"/>
              <p:cNvSpPr txBox="1"/>
              <p:nvPr/>
            </p:nvSpPr>
            <p:spPr>
              <a:xfrm>
                <a:off x="713250" y="1909225"/>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grpSp>
        <p:nvGrpSpPr>
          <p:cNvPr id="532" name="Google Shape;532;p29"/>
          <p:cNvGrpSpPr/>
          <p:nvPr/>
        </p:nvGrpSpPr>
        <p:grpSpPr>
          <a:xfrm>
            <a:off x="4492418" y="2627505"/>
            <a:ext cx="3938382" cy="1882500"/>
            <a:chOff x="4492418" y="2627505"/>
            <a:chExt cx="3938382" cy="1882500"/>
          </a:xfrm>
        </p:grpSpPr>
        <p:sp>
          <p:nvSpPr>
            <p:cNvPr id="527" name="Google Shape;527;p29"/>
            <p:cNvSpPr/>
            <p:nvPr/>
          </p:nvSpPr>
          <p:spPr>
            <a:xfrm>
              <a:off x="4492418" y="262750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4654612" y="3122801"/>
              <a:ext cx="3776188" cy="891900"/>
              <a:chOff x="4654612" y="3122801"/>
              <a:chExt cx="3776188" cy="891900"/>
            </a:xfrm>
          </p:grpSpPr>
          <p:sp>
            <p:nvSpPr>
              <p:cNvPr id="528" name="Google Shape;528;p29"/>
              <p:cNvSpPr txBox="1"/>
              <p:nvPr/>
            </p:nvSpPr>
            <p:spPr>
              <a:xfrm>
                <a:off x="6798200" y="3122801"/>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534" name="Google Shape;534;p29"/>
              <p:cNvSpPr txBox="1"/>
              <p:nvPr/>
            </p:nvSpPr>
            <p:spPr>
              <a:xfrm>
                <a:off x="4654612"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Company</a:t>
                </a:r>
                <a:endParaRPr sz="2400">
                  <a:solidFill>
                    <a:schemeClr val="dk1"/>
                  </a:solidFill>
                  <a:latin typeface="DM Serif Display"/>
                  <a:ea typeface="DM Serif Display"/>
                  <a:cs typeface="DM Serif Display"/>
                  <a:sym typeface="DM Serif Display"/>
                </a:endParaRPr>
              </a:p>
            </p:txBody>
          </p:sp>
        </p:grpSp>
      </p:grpSp>
      <p:sp>
        <p:nvSpPr>
          <p:cNvPr id="535" name="Google Shape;535;p29"/>
          <p:cNvSpPr/>
          <p:nvPr/>
        </p:nvSpPr>
        <p:spPr>
          <a:xfrm>
            <a:off x="4058723" y="2439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36" name="Google Shape;536;p29"/>
          <p:cNvSpPr/>
          <p:nvPr/>
        </p:nvSpPr>
        <p:spPr>
          <a:xfrm>
            <a:off x="4385830" y="2768719"/>
            <a:ext cx="372371" cy="367946"/>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42" name="Google Shape;542;p30"/>
          <p:cNvSpPr/>
          <p:nvPr/>
        </p:nvSpPr>
        <p:spPr>
          <a:xfrm>
            <a:off x="3152775" y="1285875"/>
            <a:ext cx="28386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Testimonials</a:t>
            </a:r>
            <a:endParaRPr sz="2600">
              <a:solidFill>
                <a:schemeClr val="dk1"/>
              </a:solidFill>
              <a:latin typeface="DM Serif Display"/>
              <a:ea typeface="DM Serif Display"/>
              <a:cs typeface="DM Serif Display"/>
              <a:sym typeface="DM Serif Display"/>
            </a:endParaRPr>
          </a:p>
        </p:txBody>
      </p:sp>
      <p:grpSp>
        <p:nvGrpSpPr>
          <p:cNvPr id="543" name="Google Shape;543;p30"/>
          <p:cNvGrpSpPr/>
          <p:nvPr/>
        </p:nvGrpSpPr>
        <p:grpSpPr>
          <a:xfrm>
            <a:off x="5897675" y="2380375"/>
            <a:ext cx="2533821" cy="1761375"/>
            <a:chOff x="5897675" y="2380375"/>
            <a:chExt cx="2533821" cy="1761375"/>
          </a:xfrm>
        </p:grpSpPr>
        <p:grpSp>
          <p:nvGrpSpPr>
            <p:cNvPr id="544" name="Google Shape;544;p30"/>
            <p:cNvGrpSpPr/>
            <p:nvPr/>
          </p:nvGrpSpPr>
          <p:grpSpPr>
            <a:xfrm>
              <a:off x="5898395" y="2881975"/>
              <a:ext cx="2533101" cy="1259775"/>
              <a:chOff x="2311025" y="2196638"/>
              <a:chExt cx="2180700" cy="1259775"/>
            </a:xfrm>
          </p:grpSpPr>
          <p:sp>
            <p:nvSpPr>
              <p:cNvPr id="545" name="Google Shape;545;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“Mercury is the closest planet to the Sun and the smallest one in the Solar System”</a:t>
                </a:r>
                <a:endParaRPr>
                  <a:solidFill>
                    <a:schemeClr val="dk1"/>
                  </a:solidFill>
                  <a:latin typeface="Actor"/>
                  <a:ea typeface="Actor"/>
                  <a:cs typeface="Actor"/>
                  <a:sym typeface="Actor"/>
                </a:endParaRPr>
              </a:p>
            </p:txBody>
          </p:sp>
          <p:sp>
            <p:nvSpPr>
              <p:cNvPr id="546" name="Google Shape;546;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—Vitoria Pereira</a:t>
                </a:r>
                <a:endParaRPr>
                  <a:solidFill>
                    <a:schemeClr val="dk1"/>
                  </a:solidFill>
                  <a:latin typeface="Actor"/>
                  <a:ea typeface="Actor"/>
                  <a:cs typeface="Actor"/>
                  <a:sym typeface="Actor"/>
                </a:endParaRPr>
              </a:p>
            </p:txBody>
          </p:sp>
        </p:grpSp>
        <p:sp>
          <p:nvSpPr>
            <p:cNvPr id="547" name="Google Shape;547;p30"/>
            <p:cNvSpPr/>
            <p:nvPr/>
          </p:nvSpPr>
          <p:spPr>
            <a:xfrm>
              <a:off x="589767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2</a:t>
              </a:r>
              <a:endParaRPr sz="2600">
                <a:solidFill>
                  <a:schemeClr val="dk1"/>
                </a:solidFill>
                <a:latin typeface="DM Serif Display"/>
                <a:ea typeface="DM Serif Display"/>
                <a:cs typeface="DM Serif Display"/>
                <a:sym typeface="DM Serif Display"/>
              </a:endParaRPr>
            </a:p>
          </p:txBody>
        </p:sp>
      </p:grpSp>
      <p:grpSp>
        <p:nvGrpSpPr>
          <p:cNvPr id="548" name="Google Shape;548;p30"/>
          <p:cNvGrpSpPr/>
          <p:nvPr/>
        </p:nvGrpSpPr>
        <p:grpSpPr>
          <a:xfrm>
            <a:off x="713225" y="2380375"/>
            <a:ext cx="2533200" cy="1761375"/>
            <a:chOff x="713225" y="2380375"/>
            <a:chExt cx="2533200" cy="1761375"/>
          </a:xfrm>
        </p:grpSpPr>
        <p:grpSp>
          <p:nvGrpSpPr>
            <p:cNvPr id="549" name="Google Shape;549;p30"/>
            <p:cNvGrpSpPr/>
            <p:nvPr/>
          </p:nvGrpSpPr>
          <p:grpSpPr>
            <a:xfrm>
              <a:off x="713244" y="2881975"/>
              <a:ext cx="2533101" cy="1259775"/>
              <a:chOff x="2311025" y="2196638"/>
              <a:chExt cx="2180700" cy="1259775"/>
            </a:xfrm>
          </p:grpSpPr>
          <p:sp>
            <p:nvSpPr>
              <p:cNvPr id="550" name="Google Shape;550;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a huge gas giant named after the Roman god of the skies and the lightning”</a:t>
                </a:r>
                <a:endParaRPr>
                  <a:solidFill>
                    <a:schemeClr val="dk1"/>
                  </a:solidFill>
                  <a:latin typeface="Actor"/>
                  <a:ea typeface="Actor"/>
                  <a:cs typeface="Actor"/>
                  <a:sym typeface="Actor"/>
                </a:endParaRPr>
              </a:p>
            </p:txBody>
          </p:sp>
          <p:sp>
            <p:nvSpPr>
              <p:cNvPr id="551" name="Google Shape;551;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—John M. Walker</a:t>
                </a:r>
                <a:endParaRPr>
                  <a:solidFill>
                    <a:schemeClr val="dk1"/>
                  </a:solidFill>
                  <a:latin typeface="Actor"/>
                  <a:ea typeface="Actor"/>
                  <a:cs typeface="Actor"/>
                  <a:sym typeface="Actor"/>
                </a:endParaRPr>
              </a:p>
            </p:txBody>
          </p:sp>
        </p:grpSp>
        <p:sp>
          <p:nvSpPr>
            <p:cNvPr id="552" name="Google Shape;552;p30"/>
            <p:cNvSpPr/>
            <p:nvPr/>
          </p:nvSpPr>
          <p:spPr>
            <a:xfrm>
              <a:off x="71322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1</a:t>
              </a:r>
              <a:endParaRPr sz="2600">
                <a:solidFill>
                  <a:schemeClr val="dk1"/>
                </a:solidFill>
                <a:latin typeface="DM Serif Display"/>
                <a:ea typeface="DM Serif Display"/>
                <a:cs typeface="DM Serif Display"/>
                <a:sym typeface="DM Serif Display"/>
              </a:endParaRPr>
            </a:p>
          </p:txBody>
        </p:sp>
      </p:grpSp>
      <p:cxnSp>
        <p:nvCxnSpPr>
          <p:cNvPr id="553" name="Google Shape;553;p30"/>
          <p:cNvCxnSpPr/>
          <p:nvPr/>
        </p:nvCxnSpPr>
        <p:spPr>
          <a:xfrm flipH="1" rot="-5400000">
            <a:off x="2888850" y="3470325"/>
            <a:ext cx="3366300" cy="600"/>
          </a:xfrm>
          <a:prstGeom prst="bentConnector3">
            <a:avLst>
              <a:gd fmla="val 50000" name="adj1"/>
            </a:avLst>
          </a:prstGeom>
          <a:noFill/>
          <a:ln cap="flat" cmpd="sng" w="28575">
            <a:solidFill>
              <a:schemeClr val="lt2"/>
            </a:solidFill>
            <a:prstDash val="solid"/>
            <a:round/>
            <a:headEnd len="med" w="med" type="none"/>
            <a:tailEnd len="med" w="med" type="none"/>
          </a:ln>
        </p:spPr>
      </p:cxnSp>
      <p:sp>
        <p:nvSpPr>
          <p:cNvPr id="554" name="Google Shape;554;p30"/>
          <p:cNvSpPr/>
          <p:nvPr/>
        </p:nvSpPr>
        <p:spPr>
          <a:xfrm>
            <a:off x="3336275" y="2071538"/>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55" name="Google Shape;555;p30"/>
          <p:cNvSpPr/>
          <p:nvPr/>
        </p:nvSpPr>
        <p:spPr>
          <a:xfrm>
            <a:off x="4683625" y="2071538"/>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556" name="Google Shape;556;p30"/>
          <p:cNvGrpSpPr/>
          <p:nvPr/>
        </p:nvGrpSpPr>
        <p:grpSpPr>
          <a:xfrm>
            <a:off x="3718234" y="2452604"/>
            <a:ext cx="360182" cy="361969"/>
            <a:chOff x="-52906025" y="2293950"/>
            <a:chExt cx="317425" cy="319000"/>
          </a:xfrm>
        </p:grpSpPr>
        <p:sp>
          <p:nvSpPr>
            <p:cNvPr id="557" name="Google Shape;557;p30"/>
            <p:cNvSpPr/>
            <p:nvPr/>
          </p:nvSpPr>
          <p:spPr>
            <a:xfrm>
              <a:off x="-52783950" y="2526500"/>
              <a:ext cx="73275" cy="29750"/>
            </a:xfrm>
            <a:custGeom>
              <a:rect b="b" l="l" r="r" t="t"/>
              <a:pathLst>
                <a:path extrusionOk="0" h="1190" w="2931">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2718575" y="2463275"/>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2906025" y="2293950"/>
              <a:ext cx="317425" cy="319000"/>
            </a:xfrm>
            <a:custGeom>
              <a:rect b="b" l="l" r="r" t="t"/>
              <a:pathLst>
                <a:path extrusionOk="0" h="12760" w="12697">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0"/>
          <p:cNvGrpSpPr/>
          <p:nvPr/>
        </p:nvGrpSpPr>
        <p:grpSpPr>
          <a:xfrm>
            <a:off x="5075853" y="2453497"/>
            <a:ext cx="339644" cy="360182"/>
            <a:chOff x="-52505925" y="2295525"/>
            <a:chExt cx="299325" cy="317425"/>
          </a:xfrm>
        </p:grpSpPr>
        <p:sp>
          <p:nvSpPr>
            <p:cNvPr id="561" name="Google Shape;561;p30"/>
            <p:cNvSpPr/>
            <p:nvPr/>
          </p:nvSpPr>
          <p:spPr>
            <a:xfrm>
              <a:off x="-52401950" y="2526500"/>
              <a:ext cx="73275" cy="29750"/>
            </a:xfrm>
            <a:custGeom>
              <a:rect b="b" l="l" r="r" t="t"/>
              <a:pathLst>
                <a:path extrusionOk="0" h="1190" w="2931">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2411400"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2336575"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2505925" y="2295525"/>
              <a:ext cx="299325" cy="317425"/>
            </a:xfrm>
            <a:custGeom>
              <a:rect b="b" l="l" r="r" t="t"/>
              <a:pathLst>
                <a:path extrusionOk="0" h="12697" w="11973">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70" name="Google Shape;570;p31"/>
          <p:cNvGrpSpPr/>
          <p:nvPr/>
        </p:nvGrpSpPr>
        <p:grpSpPr>
          <a:xfrm>
            <a:off x="719404" y="1497600"/>
            <a:ext cx="2190046" cy="954800"/>
            <a:chOff x="719404" y="1497600"/>
            <a:chExt cx="2190046" cy="954800"/>
          </a:xfrm>
        </p:grpSpPr>
        <p:sp>
          <p:nvSpPr>
            <p:cNvPr id="571" name="Google Shape;571;p31"/>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572" name="Google Shape;572;p31"/>
            <p:cNvSpPr txBox="1"/>
            <p:nvPr/>
          </p:nvSpPr>
          <p:spPr>
            <a:xfrm>
              <a:off x="719450" y="17630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573" name="Google Shape;573;p31"/>
          <p:cNvGrpSpPr/>
          <p:nvPr/>
        </p:nvGrpSpPr>
        <p:grpSpPr>
          <a:xfrm>
            <a:off x="719472" y="3345000"/>
            <a:ext cx="2190053" cy="954800"/>
            <a:chOff x="719472" y="3345000"/>
            <a:chExt cx="2190053" cy="954800"/>
          </a:xfrm>
        </p:grpSpPr>
        <p:sp>
          <p:nvSpPr>
            <p:cNvPr id="574" name="Google Shape;574;p31"/>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575" name="Google Shape;575;p31"/>
            <p:cNvSpPr txBox="1"/>
            <p:nvPr/>
          </p:nvSpPr>
          <p:spPr>
            <a:xfrm>
              <a:off x="719525" y="36104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576" name="Google Shape;576;p31"/>
          <p:cNvGrpSpPr/>
          <p:nvPr/>
        </p:nvGrpSpPr>
        <p:grpSpPr>
          <a:xfrm>
            <a:off x="6240876" y="3345000"/>
            <a:ext cx="2190050" cy="954800"/>
            <a:chOff x="6240876" y="3345000"/>
            <a:chExt cx="2190050" cy="954800"/>
          </a:xfrm>
        </p:grpSpPr>
        <p:sp>
          <p:nvSpPr>
            <p:cNvPr id="577" name="Google Shape;577;p31"/>
            <p:cNvSpPr txBox="1"/>
            <p:nvPr/>
          </p:nvSpPr>
          <p:spPr>
            <a:xfrm>
              <a:off x="6240876" y="33450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578" name="Google Shape;578;p31"/>
            <p:cNvSpPr txBox="1"/>
            <p:nvPr/>
          </p:nvSpPr>
          <p:spPr>
            <a:xfrm>
              <a:off x="6240926" y="36104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579" name="Google Shape;579;p31"/>
          <p:cNvGrpSpPr/>
          <p:nvPr/>
        </p:nvGrpSpPr>
        <p:grpSpPr>
          <a:xfrm>
            <a:off x="6240893" y="1497600"/>
            <a:ext cx="2190054" cy="954800"/>
            <a:chOff x="6240893" y="1497600"/>
            <a:chExt cx="2190054" cy="954800"/>
          </a:xfrm>
        </p:grpSpPr>
        <p:sp>
          <p:nvSpPr>
            <p:cNvPr id="580" name="Google Shape;580;p31"/>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Train</a:t>
              </a:r>
              <a:endParaRPr sz="2600">
                <a:solidFill>
                  <a:schemeClr val="dk1"/>
                </a:solidFill>
                <a:latin typeface="DM Serif Display"/>
                <a:ea typeface="DM Serif Display"/>
                <a:cs typeface="DM Serif Display"/>
                <a:sym typeface="DM Serif Display"/>
              </a:endParaRPr>
            </a:p>
          </p:txBody>
        </p:sp>
        <p:sp>
          <p:nvSpPr>
            <p:cNvPr id="581" name="Google Shape;581;p31"/>
            <p:cNvSpPr txBox="1"/>
            <p:nvPr/>
          </p:nvSpPr>
          <p:spPr>
            <a:xfrm>
              <a:off x="6240947" y="17630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nvGrpSpPr>
          <p:cNvPr id="582" name="Google Shape;582;p31"/>
          <p:cNvGrpSpPr/>
          <p:nvPr/>
        </p:nvGrpSpPr>
        <p:grpSpPr>
          <a:xfrm>
            <a:off x="3661350" y="1272586"/>
            <a:ext cx="1821300" cy="3237425"/>
            <a:chOff x="3664500" y="1272586"/>
            <a:chExt cx="1821300" cy="3237425"/>
          </a:xfrm>
        </p:grpSpPr>
        <p:sp>
          <p:nvSpPr>
            <p:cNvPr id="583" name="Google Shape;583;p31"/>
            <p:cNvSpPr/>
            <p:nvPr/>
          </p:nvSpPr>
          <p:spPr>
            <a:xfrm>
              <a:off x="3664500" y="1272586"/>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sp>
          <p:nvSpPr>
            <p:cNvPr id="584" name="Google Shape;584;p31"/>
            <p:cNvSpPr/>
            <p:nvPr/>
          </p:nvSpPr>
          <p:spPr>
            <a:xfrm>
              <a:off x="4361700" y="1977027"/>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sp>
          <p:nvSpPr>
            <p:cNvPr id="585" name="Google Shape;585;p31"/>
            <p:cNvSpPr/>
            <p:nvPr/>
          </p:nvSpPr>
          <p:spPr>
            <a:xfrm>
              <a:off x="3664500" y="2681469"/>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sp>
          <p:nvSpPr>
            <p:cNvPr id="586" name="Google Shape;586;p31"/>
            <p:cNvSpPr/>
            <p:nvPr/>
          </p:nvSpPr>
          <p:spPr>
            <a:xfrm>
              <a:off x="4361700" y="3385911"/>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cxnSp>
        <p:nvCxnSpPr>
          <p:cNvPr id="587" name="Google Shape;587;p31"/>
          <p:cNvCxnSpPr>
            <a:stCxn id="571" idx="3"/>
            <a:endCxn id="583" idx="1"/>
          </p:cNvCxnSpPr>
          <p:nvPr/>
        </p:nvCxnSpPr>
        <p:spPr>
          <a:xfrm>
            <a:off x="2909404" y="1663500"/>
            <a:ext cx="751800" cy="171000"/>
          </a:xfrm>
          <a:prstGeom prst="bentConnector3">
            <a:avLst>
              <a:gd fmla="val 50010" name="adj1"/>
            </a:avLst>
          </a:prstGeom>
          <a:noFill/>
          <a:ln cap="flat" cmpd="sng" w="28575">
            <a:solidFill>
              <a:schemeClr val="lt2"/>
            </a:solidFill>
            <a:prstDash val="solid"/>
            <a:round/>
            <a:headEnd len="med" w="med" type="oval"/>
            <a:tailEnd len="med" w="med" type="none"/>
          </a:ln>
        </p:spPr>
      </p:cxnSp>
      <p:cxnSp>
        <p:nvCxnSpPr>
          <p:cNvPr id="588" name="Google Shape;588;p31"/>
          <p:cNvCxnSpPr>
            <a:stCxn id="584" idx="3"/>
            <a:endCxn id="580" idx="1"/>
          </p:cNvCxnSpPr>
          <p:nvPr/>
        </p:nvCxnSpPr>
        <p:spPr>
          <a:xfrm flipH="1" rot="10800000">
            <a:off x="5482650" y="1663377"/>
            <a:ext cx="758100" cy="875700"/>
          </a:xfrm>
          <a:prstGeom prst="bentConnector3">
            <a:avLst>
              <a:gd fmla="val 50009" name="adj1"/>
            </a:avLst>
          </a:prstGeom>
          <a:noFill/>
          <a:ln cap="flat" cmpd="sng" w="28575">
            <a:solidFill>
              <a:schemeClr val="lt2"/>
            </a:solidFill>
            <a:prstDash val="solid"/>
            <a:round/>
            <a:headEnd len="med" w="med" type="none"/>
            <a:tailEnd len="med" w="med" type="oval"/>
          </a:ln>
        </p:spPr>
      </p:cxnSp>
      <p:cxnSp>
        <p:nvCxnSpPr>
          <p:cNvPr id="589" name="Google Shape;589;p31"/>
          <p:cNvCxnSpPr>
            <a:stCxn id="585" idx="1"/>
            <a:endCxn id="574" idx="3"/>
          </p:cNvCxnSpPr>
          <p:nvPr/>
        </p:nvCxnSpPr>
        <p:spPr>
          <a:xfrm flipH="1">
            <a:off x="2909550" y="3243519"/>
            <a:ext cx="751800" cy="267300"/>
          </a:xfrm>
          <a:prstGeom prst="bentConnector3">
            <a:avLst>
              <a:gd fmla="val 50005" name="adj1"/>
            </a:avLst>
          </a:prstGeom>
          <a:noFill/>
          <a:ln cap="flat" cmpd="sng" w="28575">
            <a:solidFill>
              <a:schemeClr val="lt2"/>
            </a:solidFill>
            <a:prstDash val="solid"/>
            <a:round/>
            <a:headEnd len="med" w="med" type="none"/>
            <a:tailEnd len="med" w="med" type="oval"/>
          </a:ln>
        </p:spPr>
      </p:cxnSp>
      <p:cxnSp>
        <p:nvCxnSpPr>
          <p:cNvPr id="590" name="Google Shape;590;p31"/>
          <p:cNvCxnSpPr>
            <a:stCxn id="586" idx="3"/>
            <a:endCxn id="577" idx="1"/>
          </p:cNvCxnSpPr>
          <p:nvPr/>
        </p:nvCxnSpPr>
        <p:spPr>
          <a:xfrm flipH="1" rot="10800000">
            <a:off x="5482650" y="3510861"/>
            <a:ext cx="758100" cy="437100"/>
          </a:xfrm>
          <a:prstGeom prst="bentConnector3">
            <a:avLst>
              <a:gd fmla="val 50008"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96" name="Google Shape;596;p32"/>
          <p:cNvSpPr/>
          <p:nvPr/>
        </p:nvSpPr>
        <p:spPr>
          <a:xfrm>
            <a:off x="11605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1156927" y="2469488"/>
            <a:ext cx="9996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11605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1156926" y="4122600"/>
            <a:ext cx="4776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360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032425" y="2469500"/>
            <a:ext cx="8541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0360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5032424" y="4122600"/>
            <a:ext cx="14829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2"/>
          <p:cNvGrpSpPr/>
          <p:nvPr/>
        </p:nvGrpSpPr>
        <p:grpSpPr>
          <a:xfrm>
            <a:off x="1156867" y="1497600"/>
            <a:ext cx="2954771" cy="1274750"/>
            <a:chOff x="1156867" y="1497600"/>
            <a:chExt cx="2954771" cy="1274750"/>
          </a:xfrm>
        </p:grpSpPr>
        <p:grpSp>
          <p:nvGrpSpPr>
            <p:cNvPr id="605" name="Google Shape;605;p32"/>
            <p:cNvGrpSpPr/>
            <p:nvPr/>
          </p:nvGrpSpPr>
          <p:grpSpPr>
            <a:xfrm>
              <a:off x="1156867" y="1497600"/>
              <a:ext cx="2190046" cy="971900"/>
              <a:chOff x="719404" y="1497600"/>
              <a:chExt cx="2190046" cy="971900"/>
            </a:xfrm>
          </p:grpSpPr>
          <p:sp>
            <p:nvSpPr>
              <p:cNvPr id="606" name="Google Shape;606;p32"/>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607" name="Google Shape;607;p32"/>
              <p:cNvSpPr txBox="1"/>
              <p:nvPr/>
            </p:nvSpPr>
            <p:spPr>
              <a:xfrm>
                <a:off x="719450"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sp>
          <p:nvSpPr>
            <p:cNvPr id="608" name="Google Shape;608;p32"/>
            <p:cNvSpPr txBox="1"/>
            <p:nvPr/>
          </p:nvSpPr>
          <p:spPr>
            <a:xfrm>
              <a:off x="32110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grpSp>
        <p:nvGrpSpPr>
          <p:cNvPr id="609" name="Google Shape;609;p32"/>
          <p:cNvGrpSpPr/>
          <p:nvPr/>
        </p:nvGrpSpPr>
        <p:grpSpPr>
          <a:xfrm>
            <a:off x="1156934" y="3150700"/>
            <a:ext cx="2954704" cy="1274750"/>
            <a:chOff x="1156934" y="3150700"/>
            <a:chExt cx="2954704" cy="1274750"/>
          </a:xfrm>
        </p:grpSpPr>
        <p:grpSp>
          <p:nvGrpSpPr>
            <p:cNvPr id="610" name="Google Shape;610;p32"/>
            <p:cNvGrpSpPr/>
            <p:nvPr/>
          </p:nvGrpSpPr>
          <p:grpSpPr>
            <a:xfrm>
              <a:off x="1156934" y="3150700"/>
              <a:ext cx="2190053" cy="971900"/>
              <a:chOff x="719472" y="3345000"/>
              <a:chExt cx="2190053" cy="971900"/>
            </a:xfrm>
          </p:grpSpPr>
          <p:sp>
            <p:nvSpPr>
              <p:cNvPr id="611" name="Google Shape;611;p32"/>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612" name="Google Shape;612;p32"/>
              <p:cNvSpPr txBox="1"/>
              <p:nvPr/>
            </p:nvSpPr>
            <p:spPr>
              <a:xfrm>
                <a:off x="719525"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613" name="Google Shape;613;p32"/>
            <p:cNvSpPr txBox="1"/>
            <p:nvPr/>
          </p:nvSpPr>
          <p:spPr>
            <a:xfrm>
              <a:off x="32110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25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grpSp>
        <p:nvGrpSpPr>
          <p:cNvPr id="614" name="Google Shape;614;p32"/>
          <p:cNvGrpSpPr/>
          <p:nvPr/>
        </p:nvGrpSpPr>
        <p:grpSpPr>
          <a:xfrm>
            <a:off x="5032431" y="1497600"/>
            <a:ext cx="2954707" cy="1274750"/>
            <a:chOff x="5032431" y="1497600"/>
            <a:chExt cx="2954707" cy="1274750"/>
          </a:xfrm>
        </p:grpSpPr>
        <p:grpSp>
          <p:nvGrpSpPr>
            <p:cNvPr id="615" name="Google Shape;615;p32"/>
            <p:cNvGrpSpPr/>
            <p:nvPr/>
          </p:nvGrpSpPr>
          <p:grpSpPr>
            <a:xfrm>
              <a:off x="5032431" y="1497600"/>
              <a:ext cx="2190054" cy="971900"/>
              <a:chOff x="6240893" y="1497600"/>
              <a:chExt cx="2190054" cy="971900"/>
            </a:xfrm>
          </p:grpSpPr>
          <p:sp>
            <p:nvSpPr>
              <p:cNvPr id="616" name="Google Shape;616;p32"/>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617" name="Google Shape;617;p32"/>
              <p:cNvSpPr txBox="1"/>
              <p:nvPr/>
            </p:nvSpPr>
            <p:spPr>
              <a:xfrm>
                <a:off x="6240947"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sp>
          <p:nvSpPr>
            <p:cNvPr id="618" name="Google Shape;618;p32"/>
            <p:cNvSpPr txBox="1"/>
            <p:nvPr/>
          </p:nvSpPr>
          <p:spPr>
            <a:xfrm>
              <a:off x="70865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4</a:t>
              </a:r>
              <a:r>
                <a:rPr lang="en" sz="2600">
                  <a:solidFill>
                    <a:schemeClr val="dk1"/>
                  </a:solidFill>
                  <a:latin typeface="DM Serif Display"/>
                  <a:ea typeface="DM Serif Display"/>
                  <a:cs typeface="DM Serif Display"/>
                  <a:sym typeface="DM Serif Display"/>
                </a:rPr>
                <a:t>0%</a:t>
              </a:r>
              <a:endParaRPr sz="2600">
                <a:solidFill>
                  <a:schemeClr val="dk1"/>
                </a:solidFill>
                <a:latin typeface="DM Serif Display"/>
                <a:ea typeface="DM Serif Display"/>
                <a:cs typeface="DM Serif Display"/>
                <a:sym typeface="DM Serif Display"/>
              </a:endParaRPr>
            </a:p>
          </p:txBody>
        </p:sp>
      </p:grpSp>
      <p:grpSp>
        <p:nvGrpSpPr>
          <p:cNvPr id="619" name="Google Shape;619;p32"/>
          <p:cNvGrpSpPr/>
          <p:nvPr/>
        </p:nvGrpSpPr>
        <p:grpSpPr>
          <a:xfrm>
            <a:off x="5032464" y="3150700"/>
            <a:ext cx="2954674" cy="1274750"/>
            <a:chOff x="5032464" y="3150700"/>
            <a:chExt cx="2954674" cy="1274750"/>
          </a:xfrm>
        </p:grpSpPr>
        <p:grpSp>
          <p:nvGrpSpPr>
            <p:cNvPr id="620" name="Google Shape;620;p32"/>
            <p:cNvGrpSpPr/>
            <p:nvPr/>
          </p:nvGrpSpPr>
          <p:grpSpPr>
            <a:xfrm>
              <a:off x="5032464" y="3150700"/>
              <a:ext cx="2190000" cy="971900"/>
              <a:chOff x="6240926" y="3345000"/>
              <a:chExt cx="2190000" cy="971900"/>
            </a:xfrm>
          </p:grpSpPr>
          <p:sp>
            <p:nvSpPr>
              <p:cNvPr id="621" name="Google Shape;621;p32"/>
              <p:cNvSpPr txBox="1"/>
              <p:nvPr/>
            </p:nvSpPr>
            <p:spPr>
              <a:xfrm>
                <a:off x="6240926"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622" name="Google Shape;622;p32"/>
              <p:cNvSpPr txBox="1"/>
              <p:nvPr/>
            </p:nvSpPr>
            <p:spPr>
              <a:xfrm>
                <a:off x="6240926"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623" name="Google Shape;623;p32"/>
            <p:cNvSpPr txBox="1"/>
            <p:nvPr/>
          </p:nvSpPr>
          <p:spPr>
            <a:xfrm>
              <a:off x="70865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29" name="Google Shape;629;p33"/>
          <p:cNvGrpSpPr/>
          <p:nvPr/>
        </p:nvGrpSpPr>
        <p:grpSpPr>
          <a:xfrm>
            <a:off x="3261500" y="3069925"/>
            <a:ext cx="5169325" cy="720000"/>
            <a:chOff x="3261425" y="3069925"/>
            <a:chExt cx="5169325" cy="720000"/>
          </a:xfrm>
        </p:grpSpPr>
        <p:sp>
          <p:nvSpPr>
            <p:cNvPr id="630" name="Google Shape;630;p33"/>
            <p:cNvSpPr txBox="1"/>
            <p:nvPr/>
          </p:nvSpPr>
          <p:spPr>
            <a:xfrm>
              <a:off x="3261425" y="3069925"/>
              <a:ext cx="2621100" cy="72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Organization</a:t>
              </a:r>
              <a:endParaRPr sz="2600">
                <a:solidFill>
                  <a:schemeClr val="dk1"/>
                </a:solidFill>
                <a:latin typeface="DM Serif Display"/>
                <a:ea typeface="DM Serif Display"/>
                <a:cs typeface="DM Serif Display"/>
                <a:sym typeface="DM Serif Display"/>
              </a:endParaRPr>
            </a:p>
          </p:txBody>
        </p:sp>
        <p:sp>
          <p:nvSpPr>
            <p:cNvPr id="631" name="Google Shape;631;p33"/>
            <p:cNvSpPr txBox="1"/>
            <p:nvPr/>
          </p:nvSpPr>
          <p:spPr>
            <a:xfrm>
              <a:off x="6610050" y="3069925"/>
              <a:ext cx="1820700" cy="72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grpSp>
        <p:nvGrpSpPr>
          <p:cNvPr id="632" name="Google Shape;632;p33"/>
          <p:cNvGrpSpPr/>
          <p:nvPr/>
        </p:nvGrpSpPr>
        <p:grpSpPr>
          <a:xfrm>
            <a:off x="713175" y="3790000"/>
            <a:ext cx="5485850" cy="720000"/>
            <a:chOff x="713100" y="3790000"/>
            <a:chExt cx="5485850" cy="720000"/>
          </a:xfrm>
        </p:grpSpPr>
        <p:sp>
          <p:nvSpPr>
            <p:cNvPr id="633" name="Google Shape;633;p33"/>
            <p:cNvSpPr txBox="1"/>
            <p:nvPr/>
          </p:nvSpPr>
          <p:spPr>
            <a:xfrm>
              <a:off x="2945150" y="3790000"/>
              <a:ext cx="32538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Communication</a:t>
              </a:r>
              <a:endParaRPr sz="2600">
                <a:solidFill>
                  <a:schemeClr val="dk1"/>
                </a:solidFill>
                <a:latin typeface="DM Serif Display"/>
                <a:ea typeface="DM Serif Display"/>
                <a:cs typeface="DM Serif Display"/>
                <a:sym typeface="DM Serif Display"/>
              </a:endParaRPr>
            </a:p>
          </p:txBody>
        </p:sp>
        <p:sp>
          <p:nvSpPr>
            <p:cNvPr id="634" name="Google Shape;634;p33"/>
            <p:cNvSpPr txBox="1"/>
            <p:nvPr/>
          </p:nvSpPr>
          <p:spPr>
            <a:xfrm>
              <a:off x="713100" y="379000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grpSp>
        <p:nvGrpSpPr>
          <p:cNvPr id="635" name="Google Shape;635;p33"/>
          <p:cNvGrpSpPr/>
          <p:nvPr/>
        </p:nvGrpSpPr>
        <p:grpSpPr>
          <a:xfrm>
            <a:off x="713175" y="2349850"/>
            <a:ext cx="4859731" cy="720000"/>
            <a:chOff x="713100" y="2349850"/>
            <a:chExt cx="4859731" cy="720000"/>
          </a:xfrm>
        </p:grpSpPr>
        <p:sp>
          <p:nvSpPr>
            <p:cNvPr id="636" name="Google Shape;636;p33"/>
            <p:cNvSpPr txBox="1"/>
            <p:nvPr/>
          </p:nvSpPr>
          <p:spPr>
            <a:xfrm>
              <a:off x="3571231" y="2349850"/>
              <a:ext cx="20016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37" name="Google Shape;637;p33"/>
            <p:cNvSpPr txBox="1"/>
            <p:nvPr/>
          </p:nvSpPr>
          <p:spPr>
            <a:xfrm>
              <a:off x="713100" y="234985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cxnSp>
        <p:nvCxnSpPr>
          <p:cNvPr id="638" name="Google Shape;638;p33"/>
          <p:cNvCxnSpPr>
            <a:stCxn id="637" idx="3"/>
            <a:endCxn id="636" idx="1"/>
          </p:cNvCxnSpPr>
          <p:nvPr/>
        </p:nvCxnSpPr>
        <p:spPr>
          <a:xfrm>
            <a:off x="2533875" y="2709850"/>
            <a:ext cx="1037400" cy="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639" name="Google Shape;639;p33"/>
          <p:cNvCxnSpPr>
            <a:stCxn id="633" idx="1"/>
            <a:endCxn id="634" idx="3"/>
          </p:cNvCxnSpPr>
          <p:nvPr/>
        </p:nvCxnSpPr>
        <p:spPr>
          <a:xfrm flipH="1">
            <a:off x="2533925" y="4150000"/>
            <a:ext cx="411300" cy="600"/>
          </a:xfrm>
          <a:prstGeom prst="bentConnector3">
            <a:avLst>
              <a:gd fmla="val 50006" name="adj1"/>
            </a:avLst>
          </a:prstGeom>
          <a:noFill/>
          <a:ln cap="flat" cmpd="sng" w="28575">
            <a:solidFill>
              <a:schemeClr val="lt2"/>
            </a:solidFill>
            <a:prstDash val="solid"/>
            <a:round/>
            <a:headEnd len="med" w="med" type="none"/>
            <a:tailEnd len="med" w="med" type="none"/>
          </a:ln>
        </p:spPr>
      </p:cxnSp>
      <p:cxnSp>
        <p:nvCxnSpPr>
          <p:cNvPr id="640" name="Google Shape;640;p33"/>
          <p:cNvCxnSpPr>
            <a:stCxn id="630" idx="3"/>
            <a:endCxn id="631" idx="1"/>
          </p:cNvCxnSpPr>
          <p:nvPr/>
        </p:nvCxnSpPr>
        <p:spPr>
          <a:xfrm>
            <a:off x="5882600" y="3429925"/>
            <a:ext cx="727500" cy="600"/>
          </a:xfrm>
          <a:prstGeom prst="bentConnector3">
            <a:avLst>
              <a:gd fmla="val 50002" name="adj1"/>
            </a:avLst>
          </a:prstGeom>
          <a:noFill/>
          <a:ln cap="flat" cmpd="sng" w="28575">
            <a:solidFill>
              <a:schemeClr val="dk2"/>
            </a:solidFill>
            <a:prstDash val="solid"/>
            <a:round/>
            <a:headEnd len="med" w="med" type="none"/>
            <a:tailEnd len="med" w="med" type="none"/>
          </a:ln>
        </p:spPr>
      </p:cxnSp>
      <p:sp>
        <p:nvSpPr>
          <p:cNvPr id="641" name="Google Shape;641;p33"/>
          <p:cNvSpPr/>
          <p:nvPr/>
        </p:nvSpPr>
        <p:spPr>
          <a:xfrm>
            <a:off x="4135125" y="1457586"/>
            <a:ext cx="873600" cy="873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2" name="Google Shape;642;p33"/>
          <p:cNvSpPr/>
          <p:nvPr/>
        </p:nvSpPr>
        <p:spPr>
          <a:xfrm>
            <a:off x="32614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3" name="Google Shape;643;p33"/>
          <p:cNvSpPr/>
          <p:nvPr/>
        </p:nvSpPr>
        <p:spPr>
          <a:xfrm>
            <a:off x="50088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44" name="Google Shape;644;p33"/>
          <p:cNvGrpSpPr/>
          <p:nvPr/>
        </p:nvGrpSpPr>
        <p:grpSpPr>
          <a:xfrm>
            <a:off x="5269966" y="1719643"/>
            <a:ext cx="351315" cy="349486"/>
            <a:chOff x="685475" y="2318350"/>
            <a:chExt cx="297750" cy="296200"/>
          </a:xfrm>
        </p:grpSpPr>
        <p:sp>
          <p:nvSpPr>
            <p:cNvPr id="645" name="Google Shape;645;p33"/>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3"/>
          <p:cNvSpPr/>
          <p:nvPr/>
        </p:nvSpPr>
        <p:spPr>
          <a:xfrm>
            <a:off x="4397646" y="1721516"/>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562994" y="1719673"/>
            <a:ext cx="270463" cy="349427"/>
          </a:xfrm>
          <a:custGeom>
            <a:rect b="b" l="l" r="r" t="t"/>
            <a:pathLst>
              <a:path extrusionOk="0" h="11846" w="9169">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txBox="1"/>
          <p:nvPr/>
        </p:nvSpPr>
        <p:spPr>
          <a:xfrm>
            <a:off x="719451" y="1534375"/>
            <a:ext cx="18207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651" name="Google Shape;651;p33"/>
          <p:cNvCxnSpPr>
            <a:stCxn id="650" idx="3"/>
            <a:endCxn id="642" idx="1"/>
          </p:cNvCxnSpPr>
          <p:nvPr/>
        </p:nvCxnSpPr>
        <p:spPr>
          <a:xfrm>
            <a:off x="2540151" y="1894375"/>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
        <p:nvSpPr>
          <p:cNvPr id="652" name="Google Shape;652;p33"/>
          <p:cNvSpPr txBox="1"/>
          <p:nvPr/>
        </p:nvSpPr>
        <p:spPr>
          <a:xfrm>
            <a:off x="6603701" y="1534375"/>
            <a:ext cx="18207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Abilities</a:t>
            </a:r>
            <a:endParaRPr sz="2600">
              <a:solidFill>
                <a:schemeClr val="dk1"/>
              </a:solidFill>
              <a:latin typeface="DM Serif Display"/>
              <a:ea typeface="DM Serif Display"/>
              <a:cs typeface="DM Serif Display"/>
              <a:sym typeface="DM Serif Display"/>
            </a:endParaRPr>
          </a:p>
        </p:txBody>
      </p:sp>
      <p:cxnSp>
        <p:nvCxnSpPr>
          <p:cNvPr id="653" name="Google Shape;653;p33"/>
          <p:cNvCxnSpPr>
            <a:stCxn id="643" idx="3"/>
            <a:endCxn id="652" idx="1"/>
          </p:cNvCxnSpPr>
          <p:nvPr/>
        </p:nvCxnSpPr>
        <p:spPr>
          <a:xfrm>
            <a:off x="5882425" y="1894386"/>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About </a:t>
            </a:r>
            <a:r>
              <a:rPr lang="en" sz="3500"/>
              <a:t>Internship Report Infographics</a:t>
            </a:r>
            <a:endParaRPr sz="3500"/>
          </a:p>
        </p:txBody>
      </p:sp>
      <p:sp>
        <p:nvSpPr>
          <p:cNvPr id="116" name="Google Shape;116;p1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ctor"/>
              <a:buChar char="●"/>
            </a:pPr>
            <a:r>
              <a:rPr lang="en"/>
              <a:t>This template contains an assortment of complementary infographic resources for the </a:t>
            </a:r>
            <a:r>
              <a:rPr b="1" lang="en">
                <a:solidFill>
                  <a:schemeClr val="hlink"/>
                </a:solidFill>
                <a:uFill>
                  <a:noFill/>
                </a:uFill>
                <a:hlinkClick r:id="rId3"/>
              </a:rPr>
              <a:t>Internship Report</a:t>
            </a:r>
            <a:r>
              <a:rPr lang="en"/>
              <a:t> presentation.</a:t>
            </a:r>
            <a:endParaRPr/>
          </a:p>
          <a:p>
            <a:pPr indent="-304800" lvl="0" marL="457200" rtl="0" algn="l">
              <a:lnSpc>
                <a:spcPct val="115000"/>
              </a:lnSpc>
              <a:spcBef>
                <a:spcPts val="1600"/>
              </a:spcBef>
              <a:spcAft>
                <a:spcPts val="0"/>
              </a:spcAft>
              <a:buClr>
                <a:schemeClr val="dk1"/>
              </a:buClr>
              <a:buSzPts val="1200"/>
              <a:buFont typeface="Actor"/>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15000"/>
              </a:lnSpc>
              <a:spcBef>
                <a:spcPts val="1600"/>
              </a:spcBef>
              <a:spcAft>
                <a:spcPts val="0"/>
              </a:spcAft>
              <a:buClr>
                <a:schemeClr val="dk1"/>
              </a:buClr>
              <a:buSzPts val="1200"/>
              <a:buFont typeface="Actor"/>
              <a:buChar char="○"/>
            </a:pPr>
            <a:r>
              <a:rPr lang="en" sz="1200"/>
              <a:t>Select the element that you want to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659" name="Google Shape;659;p34"/>
          <p:cNvSpPr/>
          <p:nvPr/>
        </p:nvSpPr>
        <p:spPr>
          <a:xfrm>
            <a:off x="4713938" y="17723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713888" y="1772080"/>
            <a:ext cx="12447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4713950" y="2841517"/>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713900" y="2841280"/>
            <a:ext cx="508200" cy="197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4713938" y="39107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4713888" y="3910480"/>
            <a:ext cx="7749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4"/>
          <p:cNvGrpSpPr/>
          <p:nvPr/>
        </p:nvGrpSpPr>
        <p:grpSpPr>
          <a:xfrm>
            <a:off x="719448" y="1357405"/>
            <a:ext cx="5761989" cy="1026600"/>
            <a:chOff x="719448" y="1357405"/>
            <a:chExt cx="5761989" cy="1026600"/>
          </a:xfrm>
        </p:grpSpPr>
        <p:sp>
          <p:nvSpPr>
            <p:cNvPr id="666" name="Google Shape;666;p34"/>
            <p:cNvSpPr txBox="1"/>
            <p:nvPr/>
          </p:nvSpPr>
          <p:spPr>
            <a:xfrm>
              <a:off x="2096738" y="1447130"/>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Punctuality</a:t>
              </a:r>
              <a:endParaRPr sz="2600">
                <a:solidFill>
                  <a:schemeClr val="dk1"/>
                </a:solidFill>
                <a:latin typeface="DM Serif Display"/>
                <a:ea typeface="DM Serif Display"/>
                <a:cs typeface="DM Serif Display"/>
                <a:sym typeface="DM Serif Display"/>
              </a:endParaRPr>
            </a:p>
          </p:txBody>
        </p:sp>
        <p:sp>
          <p:nvSpPr>
            <p:cNvPr id="667" name="Google Shape;667;p34"/>
            <p:cNvSpPr txBox="1"/>
            <p:nvPr/>
          </p:nvSpPr>
          <p:spPr>
            <a:xfrm>
              <a:off x="2096750" y="1705835"/>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sp>
          <p:nvSpPr>
            <p:cNvPr id="668" name="Google Shape;668;p34"/>
            <p:cNvSpPr txBox="1"/>
            <p:nvPr/>
          </p:nvSpPr>
          <p:spPr>
            <a:xfrm>
              <a:off x="5424238" y="14471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sp>
          <p:nvSpPr>
            <p:cNvPr id="669" name="Google Shape;669;p34"/>
            <p:cNvSpPr/>
            <p:nvPr/>
          </p:nvSpPr>
          <p:spPr>
            <a:xfrm>
              <a:off x="7194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1</a:t>
              </a:r>
              <a:endParaRPr sz="2600">
                <a:solidFill>
                  <a:schemeClr val="dk1"/>
                </a:solidFill>
                <a:latin typeface="DM Serif Display"/>
                <a:ea typeface="DM Serif Display"/>
                <a:cs typeface="DM Serif Display"/>
                <a:sym typeface="DM Serif Display"/>
              </a:endParaRPr>
            </a:p>
          </p:txBody>
        </p:sp>
      </p:grpSp>
      <p:grpSp>
        <p:nvGrpSpPr>
          <p:cNvPr id="670" name="Google Shape;670;p34"/>
          <p:cNvGrpSpPr/>
          <p:nvPr/>
        </p:nvGrpSpPr>
        <p:grpSpPr>
          <a:xfrm>
            <a:off x="719448" y="2417455"/>
            <a:ext cx="5761989" cy="1026600"/>
            <a:chOff x="719448" y="2417455"/>
            <a:chExt cx="5761989" cy="1026600"/>
          </a:xfrm>
        </p:grpSpPr>
        <p:sp>
          <p:nvSpPr>
            <p:cNvPr id="671" name="Google Shape;671;p34"/>
            <p:cNvSpPr txBox="1"/>
            <p:nvPr/>
          </p:nvSpPr>
          <p:spPr>
            <a:xfrm>
              <a:off x="2096738" y="2516321"/>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Networking</a:t>
              </a:r>
              <a:endParaRPr sz="2600">
                <a:solidFill>
                  <a:schemeClr val="dk1"/>
                </a:solidFill>
                <a:latin typeface="DM Serif Display"/>
                <a:ea typeface="DM Serif Display"/>
                <a:cs typeface="DM Serif Display"/>
                <a:sym typeface="DM Serif Display"/>
              </a:endParaRPr>
            </a:p>
          </p:txBody>
        </p:sp>
        <p:sp>
          <p:nvSpPr>
            <p:cNvPr id="672" name="Google Shape;672;p34"/>
            <p:cNvSpPr txBox="1"/>
            <p:nvPr/>
          </p:nvSpPr>
          <p:spPr>
            <a:xfrm>
              <a:off x="2096750" y="27679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673" name="Google Shape;673;p34"/>
            <p:cNvSpPr txBox="1"/>
            <p:nvPr/>
          </p:nvSpPr>
          <p:spPr>
            <a:xfrm>
              <a:off x="5424238" y="25163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20%</a:t>
              </a:r>
              <a:endParaRPr sz="2600">
                <a:solidFill>
                  <a:schemeClr val="dk1"/>
                </a:solidFill>
                <a:latin typeface="DM Serif Display"/>
                <a:ea typeface="DM Serif Display"/>
                <a:cs typeface="DM Serif Display"/>
                <a:sym typeface="DM Serif Display"/>
              </a:endParaRPr>
            </a:p>
          </p:txBody>
        </p:sp>
        <p:sp>
          <p:nvSpPr>
            <p:cNvPr id="674" name="Google Shape;674;p34"/>
            <p:cNvSpPr/>
            <p:nvPr/>
          </p:nvSpPr>
          <p:spPr>
            <a:xfrm>
              <a:off x="7194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a:t>
              </a:r>
              <a:endParaRPr sz="2600">
                <a:solidFill>
                  <a:schemeClr val="dk1"/>
                </a:solidFill>
                <a:latin typeface="DM Serif Display"/>
                <a:ea typeface="DM Serif Display"/>
                <a:cs typeface="DM Serif Display"/>
                <a:sym typeface="DM Serif Display"/>
              </a:endParaRPr>
            </a:p>
          </p:txBody>
        </p:sp>
      </p:grpSp>
      <p:grpSp>
        <p:nvGrpSpPr>
          <p:cNvPr id="675" name="Google Shape;675;p34"/>
          <p:cNvGrpSpPr/>
          <p:nvPr/>
        </p:nvGrpSpPr>
        <p:grpSpPr>
          <a:xfrm>
            <a:off x="719448" y="3477505"/>
            <a:ext cx="5761989" cy="1026600"/>
            <a:chOff x="719448" y="3477505"/>
            <a:chExt cx="5761989" cy="1026600"/>
          </a:xfrm>
        </p:grpSpPr>
        <p:sp>
          <p:nvSpPr>
            <p:cNvPr id="676" name="Google Shape;676;p34"/>
            <p:cNvSpPr txBox="1"/>
            <p:nvPr/>
          </p:nvSpPr>
          <p:spPr>
            <a:xfrm>
              <a:off x="2096738" y="3578454"/>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Multitasking</a:t>
              </a:r>
              <a:endParaRPr sz="2600">
                <a:solidFill>
                  <a:schemeClr val="dk1"/>
                </a:solidFill>
                <a:latin typeface="DM Serif Display"/>
                <a:ea typeface="DM Serif Display"/>
                <a:cs typeface="DM Serif Display"/>
                <a:sym typeface="DM Serif Display"/>
              </a:endParaRPr>
            </a:p>
          </p:txBody>
        </p:sp>
        <p:sp>
          <p:nvSpPr>
            <p:cNvPr id="677" name="Google Shape;677;p34"/>
            <p:cNvSpPr txBox="1"/>
            <p:nvPr/>
          </p:nvSpPr>
          <p:spPr>
            <a:xfrm>
              <a:off x="2096750" y="38371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678" name="Google Shape;678;p34"/>
            <p:cNvSpPr txBox="1"/>
            <p:nvPr/>
          </p:nvSpPr>
          <p:spPr>
            <a:xfrm>
              <a:off x="5424238" y="35855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30%</a:t>
              </a:r>
              <a:endParaRPr sz="2600">
                <a:solidFill>
                  <a:schemeClr val="dk1"/>
                </a:solidFill>
                <a:latin typeface="DM Serif Display"/>
                <a:ea typeface="DM Serif Display"/>
                <a:cs typeface="DM Serif Display"/>
                <a:sym typeface="DM Serif Display"/>
              </a:endParaRPr>
            </a:p>
          </p:txBody>
        </p:sp>
        <p:sp>
          <p:nvSpPr>
            <p:cNvPr id="679" name="Google Shape;679;p34"/>
            <p:cNvSpPr/>
            <p:nvPr/>
          </p:nvSpPr>
          <p:spPr>
            <a:xfrm>
              <a:off x="7194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a:t>
              </a:r>
              <a:endParaRPr sz="2600">
                <a:solidFill>
                  <a:schemeClr val="dk1"/>
                </a:solidFill>
                <a:latin typeface="DM Serif Display"/>
                <a:ea typeface="DM Serif Display"/>
                <a:cs typeface="DM Serif Display"/>
                <a:sym typeface="DM Serif Display"/>
              </a:endParaRPr>
            </a:p>
          </p:txBody>
        </p:sp>
      </p:grpSp>
      <p:sp>
        <p:nvSpPr>
          <p:cNvPr id="680" name="Google Shape;680;p34"/>
          <p:cNvSpPr/>
          <p:nvPr/>
        </p:nvSpPr>
        <p:spPr>
          <a:xfrm>
            <a:off x="74041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1" name="Google Shape;681;p34"/>
          <p:cNvSpPr/>
          <p:nvPr/>
        </p:nvSpPr>
        <p:spPr>
          <a:xfrm>
            <a:off x="74041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2" name="Google Shape;682;p34"/>
          <p:cNvSpPr/>
          <p:nvPr/>
        </p:nvSpPr>
        <p:spPr>
          <a:xfrm>
            <a:off x="74041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83" name="Google Shape;683;p34"/>
          <p:cNvGrpSpPr/>
          <p:nvPr/>
        </p:nvGrpSpPr>
        <p:grpSpPr>
          <a:xfrm>
            <a:off x="7747332" y="1700394"/>
            <a:ext cx="340221" cy="340168"/>
            <a:chOff x="3270475" y="1427025"/>
            <a:chExt cx="483200" cy="483125"/>
          </a:xfrm>
        </p:grpSpPr>
        <p:sp>
          <p:nvSpPr>
            <p:cNvPr id="684" name="Google Shape;684;p34"/>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5" name="Google Shape;685;p34"/>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6" name="Google Shape;686;p34"/>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7" name="Google Shape;687;p34"/>
          <p:cNvSpPr/>
          <p:nvPr/>
        </p:nvSpPr>
        <p:spPr>
          <a:xfrm>
            <a:off x="7743199" y="2756029"/>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4"/>
          <p:cNvGrpSpPr/>
          <p:nvPr/>
        </p:nvGrpSpPr>
        <p:grpSpPr>
          <a:xfrm>
            <a:off x="7741797" y="3820941"/>
            <a:ext cx="351315" cy="349457"/>
            <a:chOff x="1412450" y="1954475"/>
            <a:chExt cx="297750" cy="296175"/>
          </a:xfrm>
        </p:grpSpPr>
        <p:sp>
          <p:nvSpPr>
            <p:cNvPr id="689" name="Google Shape;689;p3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96" name="Google Shape;696;p35"/>
          <p:cNvGrpSpPr/>
          <p:nvPr/>
        </p:nvGrpSpPr>
        <p:grpSpPr>
          <a:xfrm>
            <a:off x="713625" y="3517852"/>
            <a:ext cx="1848025" cy="992011"/>
            <a:chOff x="713625" y="3517852"/>
            <a:chExt cx="1848025" cy="992011"/>
          </a:xfrm>
        </p:grpSpPr>
        <p:sp>
          <p:nvSpPr>
            <p:cNvPr id="697" name="Google Shape;697;p35"/>
            <p:cNvSpPr txBox="1"/>
            <p:nvPr/>
          </p:nvSpPr>
          <p:spPr>
            <a:xfrm>
              <a:off x="713625"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98" name="Google Shape;698;p35"/>
            <p:cNvSpPr txBox="1"/>
            <p:nvPr/>
          </p:nvSpPr>
          <p:spPr>
            <a:xfrm>
              <a:off x="713650"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sp>
        <p:nvSpPr>
          <p:cNvPr id="699" name="Google Shape;699;p35"/>
          <p:cNvSpPr/>
          <p:nvPr/>
        </p:nvSpPr>
        <p:spPr>
          <a:xfrm>
            <a:off x="1500350" y="2368800"/>
            <a:ext cx="22311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grpSp>
        <p:nvGrpSpPr>
          <p:cNvPr id="700" name="Google Shape;700;p35"/>
          <p:cNvGrpSpPr/>
          <p:nvPr/>
        </p:nvGrpSpPr>
        <p:grpSpPr>
          <a:xfrm>
            <a:off x="2670251" y="3517852"/>
            <a:ext cx="1848001" cy="992011"/>
            <a:chOff x="2670251" y="3517852"/>
            <a:chExt cx="1848001" cy="992011"/>
          </a:xfrm>
        </p:grpSpPr>
        <p:sp>
          <p:nvSpPr>
            <p:cNvPr id="701" name="Google Shape;701;p35"/>
            <p:cNvSpPr txBox="1"/>
            <p:nvPr/>
          </p:nvSpPr>
          <p:spPr>
            <a:xfrm>
              <a:off x="2670251"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p:txBody>
        </p:sp>
        <p:sp>
          <p:nvSpPr>
            <p:cNvPr id="702" name="Google Shape;702;p35"/>
            <p:cNvSpPr txBox="1"/>
            <p:nvPr/>
          </p:nvSpPr>
          <p:spPr>
            <a:xfrm>
              <a:off x="2670252"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grpSp>
      <p:grpSp>
        <p:nvGrpSpPr>
          <p:cNvPr id="703" name="Google Shape;703;p35"/>
          <p:cNvGrpSpPr/>
          <p:nvPr/>
        </p:nvGrpSpPr>
        <p:grpSpPr>
          <a:xfrm>
            <a:off x="6583454" y="3517852"/>
            <a:ext cx="1848024" cy="992011"/>
            <a:chOff x="6583454" y="3517852"/>
            <a:chExt cx="1848024" cy="992011"/>
          </a:xfrm>
        </p:grpSpPr>
        <p:sp>
          <p:nvSpPr>
            <p:cNvPr id="704" name="Google Shape;704;p35"/>
            <p:cNvSpPr txBox="1"/>
            <p:nvPr/>
          </p:nvSpPr>
          <p:spPr>
            <a:xfrm>
              <a:off x="6583478"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705" name="Google Shape;705;p35"/>
            <p:cNvSpPr txBox="1"/>
            <p:nvPr/>
          </p:nvSpPr>
          <p:spPr>
            <a:xfrm>
              <a:off x="6583454"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grpSp>
      <p:grpSp>
        <p:nvGrpSpPr>
          <p:cNvPr id="706" name="Google Shape;706;p35"/>
          <p:cNvGrpSpPr/>
          <p:nvPr/>
        </p:nvGrpSpPr>
        <p:grpSpPr>
          <a:xfrm>
            <a:off x="4626853" y="3517852"/>
            <a:ext cx="1848000" cy="992011"/>
            <a:chOff x="4626853" y="3517852"/>
            <a:chExt cx="1848000" cy="992011"/>
          </a:xfrm>
        </p:grpSpPr>
        <p:sp>
          <p:nvSpPr>
            <p:cNvPr id="707" name="Google Shape;707;p35"/>
            <p:cNvSpPr txBox="1"/>
            <p:nvPr/>
          </p:nvSpPr>
          <p:spPr>
            <a:xfrm>
              <a:off x="4626853"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Solving</a:t>
              </a:r>
              <a:endParaRPr sz="2600">
                <a:solidFill>
                  <a:schemeClr val="dk1"/>
                </a:solidFill>
                <a:latin typeface="DM Serif Display"/>
                <a:ea typeface="DM Serif Display"/>
                <a:cs typeface="DM Serif Display"/>
                <a:sym typeface="DM Serif Display"/>
              </a:endParaRPr>
            </a:p>
          </p:txBody>
        </p:sp>
        <p:sp>
          <p:nvSpPr>
            <p:cNvPr id="708" name="Google Shape;708;p35"/>
            <p:cNvSpPr txBox="1"/>
            <p:nvPr/>
          </p:nvSpPr>
          <p:spPr>
            <a:xfrm>
              <a:off x="4626853"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sp>
        <p:nvSpPr>
          <p:cNvPr id="709" name="Google Shape;709;p35"/>
          <p:cNvSpPr/>
          <p:nvPr/>
        </p:nvSpPr>
        <p:spPr>
          <a:xfrm>
            <a:off x="5439900" y="2368800"/>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710" name="Google Shape;710;p35"/>
          <p:cNvSpPr/>
          <p:nvPr/>
        </p:nvSpPr>
        <p:spPr>
          <a:xfrm>
            <a:off x="3483100" y="1415275"/>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cxnSp>
        <p:nvCxnSpPr>
          <p:cNvPr id="711" name="Google Shape;711;p35"/>
          <p:cNvCxnSpPr>
            <a:stCxn id="699" idx="2"/>
            <a:endCxn id="697" idx="0"/>
          </p:cNvCxnSpPr>
          <p:nvPr/>
        </p:nvCxnSpPr>
        <p:spPr>
          <a:xfrm rot="5400000">
            <a:off x="17735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2" name="Google Shape;712;p35"/>
          <p:cNvCxnSpPr>
            <a:stCxn id="699" idx="2"/>
            <a:endCxn id="701" idx="0"/>
          </p:cNvCxnSpPr>
          <p:nvPr/>
        </p:nvCxnSpPr>
        <p:spPr>
          <a:xfrm flipH="1" rot="-5400000">
            <a:off x="27518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3" name="Google Shape;713;p35"/>
          <p:cNvCxnSpPr>
            <a:stCxn id="709" idx="2"/>
            <a:endCxn id="707" idx="0"/>
          </p:cNvCxnSpPr>
          <p:nvPr/>
        </p:nvCxnSpPr>
        <p:spPr>
          <a:xfrm rot="5400000">
            <a:off x="5686500" y="2675550"/>
            <a:ext cx="706500" cy="9780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4" name="Google Shape;714;p35"/>
          <p:cNvCxnSpPr>
            <a:stCxn id="709" idx="2"/>
            <a:endCxn id="704" idx="0"/>
          </p:cNvCxnSpPr>
          <p:nvPr/>
        </p:nvCxnSpPr>
        <p:spPr>
          <a:xfrm flipH="1" rot="-5400000">
            <a:off x="6664800" y="2675250"/>
            <a:ext cx="706500" cy="9786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5" name="Google Shape;715;p35"/>
          <p:cNvCxnSpPr>
            <a:stCxn id="710" idx="1"/>
            <a:endCxn id="699" idx="0"/>
          </p:cNvCxnSpPr>
          <p:nvPr/>
        </p:nvCxnSpPr>
        <p:spPr>
          <a:xfrm flipH="1">
            <a:off x="2615800" y="1636525"/>
            <a:ext cx="867300" cy="732300"/>
          </a:xfrm>
          <a:prstGeom prst="bentConnector2">
            <a:avLst/>
          </a:prstGeom>
          <a:noFill/>
          <a:ln cap="flat" cmpd="sng" w="28575">
            <a:solidFill>
              <a:schemeClr val="lt2"/>
            </a:solidFill>
            <a:prstDash val="solid"/>
            <a:round/>
            <a:headEnd len="med" w="med" type="none"/>
            <a:tailEnd len="med" w="med" type="none"/>
          </a:ln>
        </p:spPr>
      </p:cxnSp>
      <p:cxnSp>
        <p:nvCxnSpPr>
          <p:cNvPr id="716" name="Google Shape;716;p35"/>
          <p:cNvCxnSpPr>
            <a:stCxn id="710" idx="3"/>
            <a:endCxn id="709" idx="0"/>
          </p:cNvCxnSpPr>
          <p:nvPr/>
        </p:nvCxnSpPr>
        <p:spPr>
          <a:xfrm>
            <a:off x="5660800" y="1636525"/>
            <a:ext cx="867900" cy="732300"/>
          </a:xfrm>
          <a:prstGeom prst="bentConnector2">
            <a:avLst/>
          </a:prstGeom>
          <a:noFill/>
          <a:ln cap="flat" cmpd="sng" w="28575">
            <a:solidFill>
              <a:schemeClr val="lt2"/>
            </a:solidFill>
            <a:prstDash val="solid"/>
            <a:round/>
            <a:headEnd len="med" w="med" type="none"/>
            <a:tailEnd len="med" w="med" type="none"/>
          </a:ln>
        </p:spPr>
      </p:cxnSp>
      <p:sp>
        <p:nvSpPr>
          <p:cNvPr id="717" name="Google Shape;717;p35"/>
          <p:cNvSpPr/>
          <p:nvPr/>
        </p:nvSpPr>
        <p:spPr>
          <a:xfrm>
            <a:off x="4003748" y="2076755"/>
            <a:ext cx="1026600" cy="10266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718" name="Google Shape;718;p35"/>
          <p:cNvGrpSpPr/>
          <p:nvPr/>
        </p:nvGrpSpPr>
        <p:grpSpPr>
          <a:xfrm>
            <a:off x="4362286" y="2416022"/>
            <a:ext cx="309517" cy="348071"/>
            <a:chOff x="2523000" y="1954875"/>
            <a:chExt cx="262325" cy="295000"/>
          </a:xfrm>
        </p:grpSpPr>
        <p:sp>
          <p:nvSpPr>
            <p:cNvPr id="719" name="Google Shape;719;p35"/>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26" name="Google Shape;726;p36"/>
          <p:cNvGrpSpPr/>
          <p:nvPr/>
        </p:nvGrpSpPr>
        <p:grpSpPr>
          <a:xfrm>
            <a:off x="713125" y="2486975"/>
            <a:ext cx="2432575" cy="2023001"/>
            <a:chOff x="713125" y="2486975"/>
            <a:chExt cx="2432575" cy="2023001"/>
          </a:xfrm>
        </p:grpSpPr>
        <p:sp>
          <p:nvSpPr>
            <p:cNvPr id="727" name="Google Shape;727;p36"/>
            <p:cNvSpPr txBox="1"/>
            <p:nvPr/>
          </p:nvSpPr>
          <p:spPr>
            <a:xfrm>
              <a:off x="71330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Adaptability</a:t>
              </a:r>
              <a:endParaRPr sz="2600">
                <a:solidFill>
                  <a:schemeClr val="dk1"/>
                </a:solidFill>
                <a:latin typeface="DM Serif Display"/>
                <a:ea typeface="DM Serif Display"/>
                <a:cs typeface="DM Serif Display"/>
                <a:sym typeface="DM Serif Display"/>
              </a:endParaRPr>
            </a:p>
          </p:txBody>
        </p:sp>
        <p:sp>
          <p:nvSpPr>
            <p:cNvPr id="728" name="Google Shape;728;p36"/>
            <p:cNvSpPr txBox="1"/>
            <p:nvPr/>
          </p:nvSpPr>
          <p:spPr>
            <a:xfrm>
              <a:off x="71312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729" name="Google Shape;729;p36"/>
            <p:cNvSpPr txBox="1"/>
            <p:nvPr/>
          </p:nvSpPr>
          <p:spPr>
            <a:xfrm>
              <a:off x="143452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20%</a:t>
              </a:r>
              <a:endParaRPr sz="3000">
                <a:solidFill>
                  <a:schemeClr val="lt2"/>
                </a:solidFill>
                <a:latin typeface="DM Serif Display"/>
                <a:ea typeface="DM Serif Display"/>
                <a:cs typeface="DM Serif Display"/>
                <a:sym typeface="DM Serif Display"/>
              </a:endParaRPr>
            </a:p>
          </p:txBody>
        </p:sp>
      </p:grpSp>
      <p:sp>
        <p:nvSpPr>
          <p:cNvPr id="730" name="Google Shape;730;p36"/>
          <p:cNvSpPr/>
          <p:nvPr/>
        </p:nvSpPr>
        <p:spPr>
          <a:xfrm>
            <a:off x="1437475" y="1420900"/>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1437486" y="1420900"/>
            <a:ext cx="984000" cy="984000"/>
          </a:xfrm>
          <a:prstGeom prst="pie">
            <a:avLst>
              <a:gd fmla="val 16261269" name="adj1"/>
              <a:gd fmla="val 1993405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36"/>
          <p:cNvGrpSpPr/>
          <p:nvPr/>
        </p:nvGrpSpPr>
        <p:grpSpPr>
          <a:xfrm>
            <a:off x="3355800" y="2486975"/>
            <a:ext cx="2432575" cy="2023001"/>
            <a:chOff x="3355800" y="2486975"/>
            <a:chExt cx="2432575" cy="2023001"/>
          </a:xfrm>
        </p:grpSpPr>
        <p:sp>
          <p:nvSpPr>
            <p:cNvPr id="733" name="Google Shape;733;p36"/>
            <p:cNvSpPr txBox="1"/>
            <p:nvPr/>
          </p:nvSpPr>
          <p:spPr>
            <a:xfrm>
              <a:off x="3355975"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Resilience</a:t>
              </a:r>
              <a:endParaRPr sz="2600">
                <a:solidFill>
                  <a:schemeClr val="dk1"/>
                </a:solidFill>
                <a:latin typeface="DM Serif Display"/>
                <a:ea typeface="DM Serif Display"/>
                <a:cs typeface="DM Serif Display"/>
                <a:sym typeface="DM Serif Display"/>
              </a:endParaRPr>
            </a:p>
          </p:txBody>
        </p:sp>
        <p:sp>
          <p:nvSpPr>
            <p:cNvPr id="734" name="Google Shape;734;p36"/>
            <p:cNvSpPr txBox="1"/>
            <p:nvPr/>
          </p:nvSpPr>
          <p:spPr>
            <a:xfrm>
              <a:off x="3355800"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far away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735" name="Google Shape;735;p36"/>
            <p:cNvSpPr txBox="1"/>
            <p:nvPr/>
          </p:nvSpPr>
          <p:spPr>
            <a:xfrm>
              <a:off x="4077200"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30%</a:t>
              </a:r>
              <a:endParaRPr sz="3000">
                <a:solidFill>
                  <a:schemeClr val="lt2"/>
                </a:solidFill>
                <a:latin typeface="DM Serif Display"/>
                <a:ea typeface="DM Serif Display"/>
                <a:cs typeface="DM Serif Display"/>
                <a:sym typeface="DM Serif Display"/>
              </a:endParaRPr>
            </a:p>
          </p:txBody>
        </p:sp>
      </p:grpSp>
      <p:sp>
        <p:nvSpPr>
          <p:cNvPr id="736" name="Google Shape;736;p36"/>
          <p:cNvSpPr/>
          <p:nvPr/>
        </p:nvSpPr>
        <p:spPr>
          <a:xfrm>
            <a:off x="4080176" y="1420925"/>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080186" y="1420925"/>
            <a:ext cx="984000" cy="984000"/>
          </a:xfrm>
          <a:prstGeom prst="pie">
            <a:avLst>
              <a:gd fmla="val 16261269" name="adj1"/>
              <a:gd fmla="val 101899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6"/>
          <p:cNvGrpSpPr/>
          <p:nvPr/>
        </p:nvGrpSpPr>
        <p:grpSpPr>
          <a:xfrm>
            <a:off x="5998475" y="2486975"/>
            <a:ext cx="2432575" cy="2023001"/>
            <a:chOff x="5998475" y="2486975"/>
            <a:chExt cx="2432575" cy="2023001"/>
          </a:xfrm>
        </p:grpSpPr>
        <p:sp>
          <p:nvSpPr>
            <p:cNvPr id="739" name="Google Shape;739;p36"/>
            <p:cNvSpPr txBox="1"/>
            <p:nvPr/>
          </p:nvSpPr>
          <p:spPr>
            <a:xfrm>
              <a:off x="599865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Autonomy</a:t>
              </a:r>
              <a:endParaRPr sz="2600">
                <a:solidFill>
                  <a:schemeClr val="dk1"/>
                </a:solidFill>
                <a:latin typeface="DM Serif Display"/>
                <a:ea typeface="DM Serif Display"/>
                <a:cs typeface="DM Serif Display"/>
                <a:sym typeface="DM Serif Display"/>
              </a:endParaRPr>
            </a:p>
          </p:txBody>
        </p:sp>
        <p:sp>
          <p:nvSpPr>
            <p:cNvPr id="740" name="Google Shape;740;p36"/>
            <p:cNvSpPr txBox="1"/>
            <p:nvPr/>
          </p:nvSpPr>
          <p:spPr>
            <a:xfrm>
              <a:off x="599847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planet from the Sun</a:t>
              </a:r>
              <a:endParaRPr sz="1600">
                <a:solidFill>
                  <a:schemeClr val="dk1"/>
                </a:solidFill>
                <a:latin typeface="Actor"/>
                <a:ea typeface="Actor"/>
                <a:cs typeface="Actor"/>
                <a:sym typeface="Actor"/>
              </a:endParaRPr>
            </a:p>
          </p:txBody>
        </p:sp>
        <p:sp>
          <p:nvSpPr>
            <p:cNvPr id="741" name="Google Shape;741;p36"/>
            <p:cNvSpPr txBox="1"/>
            <p:nvPr/>
          </p:nvSpPr>
          <p:spPr>
            <a:xfrm>
              <a:off x="671987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50%</a:t>
              </a:r>
              <a:endParaRPr sz="3000">
                <a:solidFill>
                  <a:schemeClr val="lt2"/>
                </a:solidFill>
                <a:latin typeface="DM Serif Display"/>
                <a:ea typeface="DM Serif Display"/>
                <a:cs typeface="DM Serif Display"/>
                <a:sym typeface="DM Serif Display"/>
              </a:endParaRPr>
            </a:p>
          </p:txBody>
        </p:sp>
      </p:grpSp>
      <p:sp>
        <p:nvSpPr>
          <p:cNvPr id="742" name="Google Shape;742;p36"/>
          <p:cNvSpPr/>
          <p:nvPr/>
        </p:nvSpPr>
        <p:spPr>
          <a:xfrm>
            <a:off x="6721350" y="1419425"/>
            <a:ext cx="987000" cy="98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6721361" y="1419425"/>
            <a:ext cx="987000" cy="987000"/>
          </a:xfrm>
          <a:prstGeom prst="pie">
            <a:avLst>
              <a:gd fmla="val 16261269" name="adj1"/>
              <a:gd fmla="val 542023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749" name="Google Shape;749;p37"/>
          <p:cNvGraphicFramePr/>
          <p:nvPr/>
        </p:nvGraphicFramePr>
        <p:xfrm>
          <a:off x="713250" y="1495620"/>
          <a:ext cx="3000000" cy="3000000"/>
        </p:xfrm>
        <a:graphic>
          <a:graphicData uri="http://schemas.openxmlformats.org/drawingml/2006/table">
            <a:tbl>
              <a:tblPr>
                <a:noFill/>
                <a:tableStyleId>{B513C637-64F6-4EC4-8C27-C6181B83E52F}</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Resilience</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Organization</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Curiosity</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750" name="Google Shape;750;p37"/>
          <p:cNvGraphicFramePr/>
          <p:nvPr/>
        </p:nvGraphicFramePr>
        <p:xfrm>
          <a:off x="4786550" y="1495620"/>
          <a:ext cx="3000000" cy="3000000"/>
        </p:xfrm>
        <a:graphic>
          <a:graphicData uri="http://schemas.openxmlformats.org/drawingml/2006/table">
            <a:tbl>
              <a:tblPr>
                <a:noFill/>
                <a:tableStyleId>{B513C637-64F6-4EC4-8C27-C6181B83E52F}</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Jupiter is the biggest planet of them all</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Planning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Processing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Teamwork</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51" name="Google Shape;751;p37"/>
          <p:cNvSpPr/>
          <p:nvPr/>
        </p:nvSpPr>
        <p:spPr>
          <a:xfrm>
            <a:off x="4006750" y="1213300"/>
            <a:ext cx="1130400" cy="11304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cxnSp>
        <p:nvCxnSpPr>
          <p:cNvPr id="752" name="Google Shape;752;p37"/>
          <p:cNvCxnSpPr>
            <a:stCxn id="751" idx="2"/>
          </p:cNvCxnSpPr>
          <p:nvPr/>
        </p:nvCxnSpPr>
        <p:spPr>
          <a:xfrm flipH="1" rot="-5400000">
            <a:off x="3483850" y="3431800"/>
            <a:ext cx="2176800" cy="600"/>
          </a:xfrm>
          <a:prstGeom prst="bentConnector3">
            <a:avLst>
              <a:gd fmla="val 50000" name="adj1"/>
            </a:avLst>
          </a:prstGeom>
          <a:noFill/>
          <a:ln cap="flat" cmpd="sng" w="28575">
            <a:solidFill>
              <a:schemeClr val="lt2"/>
            </a:solidFill>
            <a:prstDash val="solid"/>
            <a:round/>
            <a:headEnd len="med" w="med" type="none"/>
            <a:tailEnd len="med" w="med" type="none"/>
          </a:ln>
        </p:spPr>
      </p:cxnSp>
      <p:grpSp>
        <p:nvGrpSpPr>
          <p:cNvPr id="753" name="Google Shape;753;p37"/>
          <p:cNvGrpSpPr/>
          <p:nvPr/>
        </p:nvGrpSpPr>
        <p:grpSpPr>
          <a:xfrm>
            <a:off x="4396811" y="1603766"/>
            <a:ext cx="350401" cy="349457"/>
            <a:chOff x="2141000" y="1954475"/>
            <a:chExt cx="296975" cy="296175"/>
          </a:xfrm>
        </p:grpSpPr>
        <p:sp>
          <p:nvSpPr>
            <p:cNvPr id="754" name="Google Shape;754;p37"/>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63" name="Google Shape;763;p38"/>
          <p:cNvGrpSpPr/>
          <p:nvPr/>
        </p:nvGrpSpPr>
        <p:grpSpPr>
          <a:xfrm>
            <a:off x="3800475" y="3877087"/>
            <a:ext cx="4622963" cy="550237"/>
            <a:chOff x="3800475" y="3877087"/>
            <a:chExt cx="4622963" cy="550237"/>
          </a:xfrm>
        </p:grpSpPr>
        <p:sp>
          <p:nvSpPr>
            <p:cNvPr id="764" name="Google Shape;764;p38"/>
            <p:cNvSpPr txBox="1"/>
            <p:nvPr/>
          </p:nvSpPr>
          <p:spPr>
            <a:xfrm>
              <a:off x="6898838" y="3877087"/>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sp>
          <p:nvSpPr>
            <p:cNvPr id="765" name="Google Shape;765;p38"/>
            <p:cNvSpPr txBox="1"/>
            <p:nvPr/>
          </p:nvSpPr>
          <p:spPr>
            <a:xfrm>
              <a:off x="4992075" y="3877124"/>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Supervisor</a:t>
              </a:r>
              <a:endParaRPr sz="2600">
                <a:solidFill>
                  <a:schemeClr val="dk1"/>
                </a:solidFill>
                <a:latin typeface="DM Serif Display"/>
                <a:ea typeface="DM Serif Display"/>
                <a:cs typeface="DM Serif Display"/>
                <a:sym typeface="DM Serif Display"/>
              </a:endParaRPr>
            </a:p>
          </p:txBody>
        </p:sp>
        <p:sp>
          <p:nvSpPr>
            <p:cNvPr id="766" name="Google Shape;766;p38"/>
            <p:cNvSpPr txBox="1"/>
            <p:nvPr/>
          </p:nvSpPr>
          <p:spPr>
            <a:xfrm>
              <a:off x="3800475" y="38771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04</a:t>
              </a:r>
              <a:endParaRPr sz="3000">
                <a:solidFill>
                  <a:schemeClr val="dk1"/>
                </a:solidFill>
                <a:latin typeface="DM Serif Display"/>
                <a:ea typeface="DM Serif Display"/>
                <a:cs typeface="DM Serif Display"/>
                <a:sym typeface="DM Serif Display"/>
              </a:endParaRPr>
            </a:p>
          </p:txBody>
        </p:sp>
      </p:grpSp>
      <p:grpSp>
        <p:nvGrpSpPr>
          <p:cNvPr id="767" name="Google Shape;767;p38"/>
          <p:cNvGrpSpPr/>
          <p:nvPr/>
        </p:nvGrpSpPr>
        <p:grpSpPr>
          <a:xfrm>
            <a:off x="3800475" y="3056318"/>
            <a:ext cx="4622962" cy="551025"/>
            <a:chOff x="3800475" y="3056318"/>
            <a:chExt cx="4622962" cy="551025"/>
          </a:xfrm>
        </p:grpSpPr>
        <p:sp>
          <p:nvSpPr>
            <p:cNvPr id="768" name="Google Shape;768;p38"/>
            <p:cNvSpPr txBox="1"/>
            <p:nvPr/>
          </p:nvSpPr>
          <p:spPr>
            <a:xfrm>
              <a:off x="6898837" y="3056318"/>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a very big planet </a:t>
              </a:r>
              <a:endParaRPr sz="1600">
                <a:solidFill>
                  <a:schemeClr val="dk1"/>
                </a:solidFill>
                <a:latin typeface="Actor"/>
                <a:ea typeface="Actor"/>
                <a:cs typeface="Actor"/>
                <a:sym typeface="Actor"/>
              </a:endParaRPr>
            </a:p>
          </p:txBody>
        </p:sp>
        <p:sp>
          <p:nvSpPr>
            <p:cNvPr id="769" name="Google Shape;769;p38"/>
            <p:cNvSpPr txBox="1"/>
            <p:nvPr/>
          </p:nvSpPr>
          <p:spPr>
            <a:xfrm>
              <a:off x="4992075" y="3057143"/>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Tasks</a:t>
              </a:r>
              <a:endParaRPr sz="2600">
                <a:solidFill>
                  <a:schemeClr val="dk1"/>
                </a:solidFill>
                <a:latin typeface="DM Serif Display"/>
                <a:ea typeface="DM Serif Display"/>
                <a:cs typeface="DM Serif Display"/>
                <a:sym typeface="DM Serif Display"/>
              </a:endParaRPr>
            </a:p>
          </p:txBody>
        </p:sp>
        <p:sp>
          <p:nvSpPr>
            <p:cNvPr id="770" name="Google Shape;770;p38"/>
            <p:cNvSpPr txBox="1"/>
            <p:nvPr/>
          </p:nvSpPr>
          <p:spPr>
            <a:xfrm>
              <a:off x="3800475" y="3057127"/>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03</a:t>
              </a:r>
              <a:endParaRPr sz="3000">
                <a:solidFill>
                  <a:schemeClr val="dk1"/>
                </a:solidFill>
                <a:latin typeface="DM Serif Display"/>
                <a:ea typeface="DM Serif Display"/>
                <a:cs typeface="DM Serif Display"/>
                <a:sym typeface="DM Serif Display"/>
              </a:endParaRPr>
            </a:p>
          </p:txBody>
        </p:sp>
      </p:grpSp>
      <p:grpSp>
        <p:nvGrpSpPr>
          <p:cNvPr id="771" name="Google Shape;771;p38"/>
          <p:cNvGrpSpPr/>
          <p:nvPr/>
        </p:nvGrpSpPr>
        <p:grpSpPr>
          <a:xfrm>
            <a:off x="3800475" y="2236356"/>
            <a:ext cx="4622962" cy="550211"/>
            <a:chOff x="3800475" y="2236356"/>
            <a:chExt cx="4622962" cy="550211"/>
          </a:xfrm>
        </p:grpSpPr>
        <p:sp>
          <p:nvSpPr>
            <p:cNvPr id="772" name="Google Shape;772;p38"/>
            <p:cNvSpPr txBox="1"/>
            <p:nvPr/>
          </p:nvSpPr>
          <p:spPr>
            <a:xfrm>
              <a:off x="6898837" y="2236356"/>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far away from us</a:t>
              </a:r>
              <a:endParaRPr sz="1600">
                <a:solidFill>
                  <a:schemeClr val="dk1"/>
                </a:solidFill>
                <a:latin typeface="Actor"/>
                <a:ea typeface="Actor"/>
                <a:cs typeface="Actor"/>
                <a:sym typeface="Actor"/>
              </a:endParaRPr>
            </a:p>
          </p:txBody>
        </p:sp>
        <p:sp>
          <p:nvSpPr>
            <p:cNvPr id="773" name="Google Shape;773;p38"/>
            <p:cNvSpPr txBox="1"/>
            <p:nvPr/>
          </p:nvSpPr>
          <p:spPr>
            <a:xfrm>
              <a:off x="4992075" y="2236367"/>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774" name="Google Shape;774;p38"/>
            <p:cNvSpPr txBox="1"/>
            <p:nvPr/>
          </p:nvSpPr>
          <p:spPr>
            <a:xfrm>
              <a:off x="3800475" y="2236359"/>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02</a:t>
              </a:r>
              <a:endParaRPr sz="3000">
                <a:solidFill>
                  <a:schemeClr val="dk1"/>
                </a:solidFill>
                <a:latin typeface="DM Serif Display"/>
                <a:ea typeface="DM Serif Display"/>
                <a:cs typeface="DM Serif Display"/>
                <a:sym typeface="DM Serif Display"/>
              </a:endParaRPr>
            </a:p>
          </p:txBody>
        </p:sp>
      </p:grpSp>
      <p:grpSp>
        <p:nvGrpSpPr>
          <p:cNvPr id="775" name="Google Shape;775;p38"/>
          <p:cNvGrpSpPr/>
          <p:nvPr/>
        </p:nvGrpSpPr>
        <p:grpSpPr>
          <a:xfrm>
            <a:off x="3800475" y="1416394"/>
            <a:ext cx="4622963" cy="550206"/>
            <a:chOff x="3800475" y="1416394"/>
            <a:chExt cx="4622963" cy="550206"/>
          </a:xfrm>
        </p:grpSpPr>
        <p:sp>
          <p:nvSpPr>
            <p:cNvPr id="776" name="Google Shape;776;p38"/>
            <p:cNvSpPr txBox="1"/>
            <p:nvPr/>
          </p:nvSpPr>
          <p:spPr>
            <a:xfrm>
              <a:off x="6898838" y="1416394"/>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small planet </a:t>
              </a:r>
              <a:endParaRPr sz="1600">
                <a:solidFill>
                  <a:schemeClr val="dk1"/>
                </a:solidFill>
                <a:latin typeface="Actor"/>
                <a:ea typeface="Actor"/>
                <a:cs typeface="Actor"/>
                <a:sym typeface="Actor"/>
              </a:endParaRPr>
            </a:p>
          </p:txBody>
        </p:sp>
        <p:sp>
          <p:nvSpPr>
            <p:cNvPr id="777" name="Google Shape;777;p38"/>
            <p:cNvSpPr txBox="1"/>
            <p:nvPr/>
          </p:nvSpPr>
          <p:spPr>
            <a:xfrm>
              <a:off x="4992075" y="1416400"/>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Summary</a:t>
              </a:r>
              <a:endParaRPr sz="2600">
                <a:solidFill>
                  <a:schemeClr val="dk1"/>
                </a:solidFill>
                <a:latin typeface="DM Serif Display"/>
                <a:ea typeface="DM Serif Display"/>
                <a:cs typeface="DM Serif Display"/>
                <a:sym typeface="DM Serif Display"/>
              </a:endParaRPr>
            </a:p>
          </p:txBody>
        </p:sp>
        <p:sp>
          <p:nvSpPr>
            <p:cNvPr id="778" name="Google Shape;778;p38"/>
            <p:cNvSpPr txBox="1"/>
            <p:nvPr/>
          </p:nvSpPr>
          <p:spPr>
            <a:xfrm>
              <a:off x="3800475" y="14164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01</a:t>
              </a:r>
              <a:endParaRPr sz="3000">
                <a:solidFill>
                  <a:schemeClr val="dk1"/>
                </a:solidFill>
                <a:latin typeface="DM Serif Display"/>
                <a:ea typeface="DM Serif Display"/>
                <a:cs typeface="DM Serif Display"/>
                <a:sym typeface="DM Serif Display"/>
              </a:endParaRPr>
            </a:p>
          </p:txBody>
        </p:sp>
      </p:grpSp>
      <p:cxnSp>
        <p:nvCxnSpPr>
          <p:cNvPr id="779" name="Google Shape;779;p38"/>
          <p:cNvCxnSpPr>
            <a:stCxn id="780" idx="6"/>
            <a:endCxn id="778" idx="1"/>
          </p:cNvCxnSpPr>
          <p:nvPr/>
        </p:nvCxnSpPr>
        <p:spPr>
          <a:xfrm>
            <a:off x="2729475" y="1691500"/>
            <a:ext cx="1071000" cy="0"/>
          </a:xfrm>
          <a:prstGeom prst="straightConnector1">
            <a:avLst/>
          </a:prstGeom>
          <a:noFill/>
          <a:ln cap="flat" cmpd="sng" w="28575">
            <a:solidFill>
              <a:schemeClr val="lt2"/>
            </a:solidFill>
            <a:prstDash val="solid"/>
            <a:round/>
            <a:headEnd len="sm" w="sm" type="none"/>
            <a:tailEnd len="sm" w="sm" type="triangle"/>
          </a:ln>
        </p:spPr>
      </p:cxnSp>
      <p:cxnSp>
        <p:nvCxnSpPr>
          <p:cNvPr id="781" name="Google Shape;781;p38"/>
          <p:cNvCxnSpPr>
            <a:stCxn id="782" idx="6"/>
            <a:endCxn id="774" idx="1"/>
          </p:cNvCxnSpPr>
          <p:nvPr/>
        </p:nvCxnSpPr>
        <p:spPr>
          <a:xfrm flipH="1" rot="10800000">
            <a:off x="2729475" y="2511459"/>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3" name="Google Shape;783;p38"/>
          <p:cNvCxnSpPr>
            <a:stCxn id="784" idx="6"/>
            <a:endCxn id="770" idx="1"/>
          </p:cNvCxnSpPr>
          <p:nvPr/>
        </p:nvCxnSpPr>
        <p:spPr>
          <a:xfrm>
            <a:off x="2729475" y="3331927"/>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5" name="Google Shape;785;p38"/>
          <p:cNvCxnSpPr>
            <a:stCxn id="786" idx="6"/>
            <a:endCxn id="766" idx="1"/>
          </p:cNvCxnSpPr>
          <p:nvPr/>
        </p:nvCxnSpPr>
        <p:spPr>
          <a:xfrm>
            <a:off x="2729475" y="4152200"/>
            <a:ext cx="1071000" cy="0"/>
          </a:xfrm>
          <a:prstGeom prst="straightConnector1">
            <a:avLst/>
          </a:prstGeom>
          <a:noFill/>
          <a:ln cap="flat" cmpd="sng" w="28575">
            <a:solidFill>
              <a:schemeClr val="lt2"/>
            </a:solidFill>
            <a:prstDash val="solid"/>
            <a:round/>
            <a:headEnd len="sm" w="sm" type="none"/>
            <a:tailEnd len="sm" w="sm" type="triangle"/>
          </a:ln>
        </p:spPr>
      </p:cxnSp>
      <p:sp>
        <p:nvSpPr>
          <p:cNvPr id="787" name="Google Shape;787;p38"/>
          <p:cNvSpPr/>
          <p:nvPr/>
        </p:nvSpPr>
        <p:spPr>
          <a:xfrm rot="-5400000">
            <a:off x="-546625" y="2603300"/>
            <a:ext cx="3158100" cy="62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p:txBody>
      </p:sp>
      <p:cxnSp>
        <p:nvCxnSpPr>
          <p:cNvPr id="788" name="Google Shape;788;p38"/>
          <p:cNvCxnSpPr>
            <a:stCxn id="787" idx="2"/>
            <a:endCxn id="789" idx="1"/>
          </p:cNvCxnSpPr>
          <p:nvPr/>
        </p:nvCxnSpPr>
        <p:spPr>
          <a:xfrm flipH="1" rot="10800000">
            <a:off x="1347275" y="1707050"/>
            <a:ext cx="621900" cy="12111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0" name="Google Shape;790;p38"/>
          <p:cNvCxnSpPr>
            <a:stCxn id="787" idx="2"/>
            <a:endCxn id="791" idx="1"/>
          </p:cNvCxnSpPr>
          <p:nvPr/>
        </p:nvCxnSpPr>
        <p:spPr>
          <a:xfrm flipH="1" rot="10800000">
            <a:off x="1347275" y="2520950"/>
            <a:ext cx="621900" cy="3972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2" name="Google Shape;792;p38"/>
          <p:cNvCxnSpPr>
            <a:stCxn id="787" idx="2"/>
            <a:endCxn id="793" idx="1"/>
          </p:cNvCxnSpPr>
          <p:nvPr/>
        </p:nvCxnSpPr>
        <p:spPr>
          <a:xfrm>
            <a:off x="1347275" y="2918150"/>
            <a:ext cx="621900" cy="4137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4" name="Google Shape;794;p38"/>
          <p:cNvCxnSpPr>
            <a:stCxn id="787" idx="2"/>
            <a:endCxn id="795" idx="1"/>
          </p:cNvCxnSpPr>
          <p:nvPr/>
        </p:nvCxnSpPr>
        <p:spPr>
          <a:xfrm>
            <a:off x="1347275" y="2918150"/>
            <a:ext cx="621900" cy="1224900"/>
          </a:xfrm>
          <a:prstGeom prst="bentConnector3">
            <a:avLst>
              <a:gd fmla="val 50010" name="adj1"/>
            </a:avLst>
          </a:prstGeom>
          <a:noFill/>
          <a:ln cap="flat" cmpd="sng" w="28575">
            <a:solidFill>
              <a:schemeClr val="lt2"/>
            </a:solidFill>
            <a:prstDash val="solid"/>
            <a:round/>
            <a:headEnd len="med" w="med" type="none"/>
            <a:tailEnd len="med" w="med" type="none"/>
          </a:ln>
        </p:spPr>
      </p:cxnSp>
      <p:sp>
        <p:nvSpPr>
          <p:cNvPr id="795" name="Google Shape;795;p38"/>
          <p:cNvSpPr/>
          <p:nvPr/>
        </p:nvSpPr>
        <p:spPr>
          <a:xfrm>
            <a:off x="1969275" y="368699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3" name="Google Shape;793;p38"/>
          <p:cNvSpPr/>
          <p:nvPr/>
        </p:nvSpPr>
        <p:spPr>
          <a:xfrm>
            <a:off x="1969275" y="2875974"/>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1" name="Google Shape;791;p38"/>
          <p:cNvSpPr/>
          <p:nvPr/>
        </p:nvSpPr>
        <p:spPr>
          <a:xfrm>
            <a:off x="1969275" y="206494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89" name="Google Shape;789;p38"/>
          <p:cNvSpPr/>
          <p:nvPr/>
        </p:nvSpPr>
        <p:spPr>
          <a:xfrm>
            <a:off x="1969275" y="125098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6" name="Google Shape;796;p38"/>
          <p:cNvSpPr/>
          <p:nvPr/>
        </p:nvSpPr>
        <p:spPr>
          <a:xfrm>
            <a:off x="2249778" y="15322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248838" y="3160198"/>
            <a:ext cx="353174" cy="351315"/>
          </a:xfrm>
          <a:custGeom>
            <a:rect b="b" l="l" r="r" t="t"/>
            <a:pathLst>
              <a:path extrusionOk="0" h="11910" w="11973">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38"/>
          <p:cNvGrpSpPr/>
          <p:nvPr/>
        </p:nvGrpSpPr>
        <p:grpSpPr>
          <a:xfrm>
            <a:off x="2243735" y="3977844"/>
            <a:ext cx="363380" cy="348778"/>
            <a:chOff x="2140225" y="2318650"/>
            <a:chExt cx="307975" cy="295600"/>
          </a:xfrm>
        </p:grpSpPr>
        <p:sp>
          <p:nvSpPr>
            <p:cNvPr id="799" name="Google Shape;799;p38"/>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8"/>
          <p:cNvSpPr/>
          <p:nvPr/>
        </p:nvSpPr>
        <p:spPr>
          <a:xfrm>
            <a:off x="2251146" y="2346607"/>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cxnSp>
        <p:nvCxnSpPr>
          <p:cNvPr id="807" name="Google Shape;807;p39"/>
          <p:cNvCxnSpPr>
            <a:stCxn id="808" idx="1"/>
            <a:endCxn id="809" idx="2"/>
          </p:cNvCxnSpPr>
          <p:nvPr/>
        </p:nvCxnSpPr>
        <p:spPr>
          <a:xfrm rot="10800000">
            <a:off x="1913925" y="3779500"/>
            <a:ext cx="1331700" cy="519300"/>
          </a:xfrm>
          <a:prstGeom prst="bentConnector2">
            <a:avLst/>
          </a:prstGeom>
          <a:noFill/>
          <a:ln cap="flat" cmpd="sng" w="28575">
            <a:solidFill>
              <a:schemeClr val="lt2"/>
            </a:solidFill>
            <a:prstDash val="solid"/>
            <a:round/>
            <a:headEnd len="med" w="med" type="none"/>
            <a:tailEnd len="med" w="med" type="none"/>
          </a:ln>
        </p:spPr>
      </p:cxnSp>
      <p:cxnSp>
        <p:nvCxnSpPr>
          <p:cNvPr id="810" name="Google Shape;810;p39"/>
          <p:cNvCxnSpPr>
            <a:stCxn id="808" idx="0"/>
            <a:endCxn id="811" idx="2"/>
          </p:cNvCxnSpPr>
          <p:nvPr/>
        </p:nvCxnSpPr>
        <p:spPr>
          <a:xfrm rot="-5400000">
            <a:off x="4418025" y="3933250"/>
            <a:ext cx="3081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812" name="Google Shape;812;p39"/>
          <p:cNvCxnSpPr>
            <a:stCxn id="808" idx="3"/>
            <a:endCxn id="813" idx="2"/>
          </p:cNvCxnSpPr>
          <p:nvPr/>
        </p:nvCxnSpPr>
        <p:spPr>
          <a:xfrm flipH="1" rot="10800000">
            <a:off x="5897925" y="3779500"/>
            <a:ext cx="1331700" cy="519300"/>
          </a:xfrm>
          <a:prstGeom prst="bentConnector2">
            <a:avLst/>
          </a:prstGeom>
          <a:noFill/>
          <a:ln cap="flat" cmpd="sng" w="28575">
            <a:solidFill>
              <a:schemeClr val="lt2"/>
            </a:solidFill>
            <a:prstDash val="solid"/>
            <a:round/>
            <a:headEnd len="med" w="med" type="none"/>
            <a:tailEnd len="med" w="med" type="none"/>
          </a:ln>
        </p:spPr>
      </p:cxnSp>
      <p:sp>
        <p:nvSpPr>
          <p:cNvPr id="808" name="Google Shape;808;p39"/>
          <p:cNvSpPr/>
          <p:nvPr/>
        </p:nvSpPr>
        <p:spPr>
          <a:xfrm>
            <a:off x="3245625" y="4087600"/>
            <a:ext cx="26523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goals</a:t>
            </a:r>
            <a:endParaRPr sz="2600">
              <a:solidFill>
                <a:schemeClr val="dk1"/>
              </a:solidFill>
              <a:latin typeface="DM Serif Display"/>
              <a:ea typeface="DM Serif Display"/>
              <a:cs typeface="DM Serif Display"/>
              <a:sym typeface="DM Serif Display"/>
            </a:endParaRPr>
          </a:p>
        </p:txBody>
      </p:sp>
      <p:grpSp>
        <p:nvGrpSpPr>
          <p:cNvPr id="814" name="Google Shape;814;p39"/>
          <p:cNvGrpSpPr/>
          <p:nvPr/>
        </p:nvGrpSpPr>
        <p:grpSpPr>
          <a:xfrm>
            <a:off x="1730768" y="1441240"/>
            <a:ext cx="366364" cy="367290"/>
            <a:chOff x="-61784125" y="3377700"/>
            <a:chExt cx="316650" cy="317450"/>
          </a:xfrm>
        </p:grpSpPr>
        <p:sp>
          <p:nvSpPr>
            <p:cNvPr id="815" name="Google Shape;815;p39"/>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9"/>
          <p:cNvGrpSpPr/>
          <p:nvPr/>
        </p:nvGrpSpPr>
        <p:grpSpPr>
          <a:xfrm>
            <a:off x="871600" y="2319750"/>
            <a:ext cx="2084710" cy="1459860"/>
            <a:chOff x="871600" y="2319750"/>
            <a:chExt cx="2084710" cy="1459860"/>
          </a:xfrm>
        </p:grpSpPr>
        <p:sp>
          <p:nvSpPr>
            <p:cNvPr id="823" name="Google Shape;823;p39"/>
            <p:cNvSpPr txBox="1"/>
            <p:nvPr/>
          </p:nvSpPr>
          <p:spPr>
            <a:xfrm>
              <a:off x="8716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824" name="Google Shape;824;p39"/>
            <p:cNvSpPr txBox="1"/>
            <p:nvPr/>
          </p:nvSpPr>
          <p:spPr>
            <a:xfrm>
              <a:off x="8716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809" name="Google Shape;809;p39"/>
            <p:cNvSpPr txBox="1"/>
            <p:nvPr/>
          </p:nvSpPr>
          <p:spPr>
            <a:xfrm>
              <a:off x="8716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825" name="Google Shape;825;p39"/>
          <p:cNvGrpSpPr/>
          <p:nvPr/>
        </p:nvGrpSpPr>
        <p:grpSpPr>
          <a:xfrm>
            <a:off x="3529400" y="2319750"/>
            <a:ext cx="2084710" cy="1459860"/>
            <a:chOff x="3529400" y="2319750"/>
            <a:chExt cx="2084710" cy="1459860"/>
          </a:xfrm>
        </p:grpSpPr>
        <p:sp>
          <p:nvSpPr>
            <p:cNvPr id="826" name="Google Shape;826;p39"/>
            <p:cNvSpPr txBox="1"/>
            <p:nvPr/>
          </p:nvSpPr>
          <p:spPr>
            <a:xfrm>
              <a:off x="35294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827" name="Google Shape;827;p39"/>
            <p:cNvSpPr txBox="1"/>
            <p:nvPr/>
          </p:nvSpPr>
          <p:spPr>
            <a:xfrm>
              <a:off x="35294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811" name="Google Shape;811;p39"/>
            <p:cNvSpPr txBox="1"/>
            <p:nvPr/>
          </p:nvSpPr>
          <p:spPr>
            <a:xfrm>
              <a:off x="35294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828" name="Google Shape;828;p39"/>
          <p:cNvGrpSpPr/>
          <p:nvPr/>
        </p:nvGrpSpPr>
        <p:grpSpPr>
          <a:xfrm>
            <a:off x="6187200" y="2319750"/>
            <a:ext cx="2084710" cy="1459860"/>
            <a:chOff x="6187200" y="2319750"/>
            <a:chExt cx="2084710" cy="1459860"/>
          </a:xfrm>
        </p:grpSpPr>
        <p:sp>
          <p:nvSpPr>
            <p:cNvPr id="829" name="Google Shape;829;p39"/>
            <p:cNvSpPr txBox="1"/>
            <p:nvPr/>
          </p:nvSpPr>
          <p:spPr>
            <a:xfrm>
              <a:off x="61872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830" name="Google Shape;830;p39"/>
            <p:cNvSpPr txBox="1"/>
            <p:nvPr/>
          </p:nvSpPr>
          <p:spPr>
            <a:xfrm>
              <a:off x="61872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a:t>
              </a:r>
              <a:endParaRPr sz="1600">
                <a:solidFill>
                  <a:schemeClr val="dk1"/>
                </a:solidFill>
                <a:latin typeface="Actor"/>
                <a:ea typeface="Actor"/>
                <a:cs typeface="Actor"/>
                <a:sym typeface="Actor"/>
              </a:endParaRPr>
            </a:p>
          </p:txBody>
        </p:sp>
        <p:sp>
          <p:nvSpPr>
            <p:cNvPr id="813" name="Google Shape;813;p39"/>
            <p:cNvSpPr txBox="1"/>
            <p:nvPr/>
          </p:nvSpPr>
          <p:spPr>
            <a:xfrm>
              <a:off x="61872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
        <p:nvSpPr>
          <p:cNvPr id="831" name="Google Shape;831;p39"/>
          <p:cNvSpPr/>
          <p:nvPr/>
        </p:nvSpPr>
        <p:spPr>
          <a:xfrm>
            <a:off x="14578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2" name="Google Shape;832;p39"/>
          <p:cNvSpPr/>
          <p:nvPr/>
        </p:nvSpPr>
        <p:spPr>
          <a:xfrm>
            <a:off x="4115900" y="1364036"/>
            <a:ext cx="912300" cy="912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3" name="Google Shape;833;p39"/>
          <p:cNvSpPr/>
          <p:nvPr/>
        </p:nvSpPr>
        <p:spPr>
          <a:xfrm>
            <a:off x="67740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4" name="Google Shape;834;p39"/>
          <p:cNvSpPr/>
          <p:nvPr/>
        </p:nvSpPr>
        <p:spPr>
          <a:xfrm>
            <a:off x="1738294" y="1645316"/>
            <a:ext cx="351315" cy="349427"/>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9"/>
          <p:cNvGrpSpPr/>
          <p:nvPr/>
        </p:nvGrpSpPr>
        <p:grpSpPr>
          <a:xfrm>
            <a:off x="7046986" y="1645304"/>
            <a:ext cx="350401" cy="349457"/>
            <a:chOff x="2141000" y="1954475"/>
            <a:chExt cx="296975" cy="296175"/>
          </a:xfrm>
        </p:grpSpPr>
        <p:sp>
          <p:nvSpPr>
            <p:cNvPr id="836" name="Google Shape;836;p39"/>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9"/>
          <p:cNvGrpSpPr/>
          <p:nvPr/>
        </p:nvGrpSpPr>
        <p:grpSpPr>
          <a:xfrm>
            <a:off x="4396844" y="1687578"/>
            <a:ext cx="350401" cy="264888"/>
            <a:chOff x="3962775" y="1990700"/>
            <a:chExt cx="296975" cy="224500"/>
          </a:xfrm>
        </p:grpSpPr>
        <p:sp>
          <p:nvSpPr>
            <p:cNvPr id="841" name="Google Shape;841;p39"/>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850" name="Google Shape;850;p40"/>
          <p:cNvGraphicFramePr/>
          <p:nvPr/>
        </p:nvGraphicFramePr>
        <p:xfrm>
          <a:off x="720000" y="1539600"/>
          <a:ext cx="3000000" cy="3000000"/>
        </p:xfrm>
        <a:graphic>
          <a:graphicData uri="http://schemas.openxmlformats.org/drawingml/2006/table">
            <a:tbl>
              <a:tblPr>
                <a:noFill/>
                <a:tableStyleId>{B513C637-64F6-4EC4-8C27-C6181B83E52F}</a:tableStyleId>
              </a:tblPr>
              <a:tblGrid>
                <a:gridCol w="1120300"/>
                <a:gridCol w="1645925"/>
                <a:gridCol w="1645925"/>
                <a:gridCol w="1645925"/>
                <a:gridCol w="1645925"/>
              </a:tblGrid>
              <a:tr h="704500">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704500">
                <a:tc>
                  <a:txBody>
                    <a:bodyPr/>
                    <a:lstStyle/>
                    <a:p>
                      <a:pPr indent="0" lvl="0" marL="0" rtl="0" algn="ctr">
                        <a:spcBef>
                          <a:spcPts val="0"/>
                        </a:spcBef>
                        <a:spcAft>
                          <a:spcPts val="0"/>
                        </a:spcAft>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1</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2</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3</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bl>
          </a:graphicData>
        </a:graphic>
      </p:graphicFrame>
      <p:grpSp>
        <p:nvGrpSpPr>
          <p:cNvPr id="851" name="Google Shape;851;p40"/>
          <p:cNvGrpSpPr/>
          <p:nvPr/>
        </p:nvGrpSpPr>
        <p:grpSpPr>
          <a:xfrm>
            <a:off x="2004178" y="2548722"/>
            <a:ext cx="876254" cy="143492"/>
            <a:chOff x="2200275" y="2190750"/>
            <a:chExt cx="1047900" cy="171600"/>
          </a:xfrm>
        </p:grpSpPr>
        <p:sp>
          <p:nvSpPr>
            <p:cNvPr id="852" name="Google Shape;85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3" name="Google Shape;85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4" name="Google Shape;85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5" name="Google Shape;85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6" name="Google Shape;856;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57" name="Google Shape;857;p40"/>
          <p:cNvSpPr txBox="1"/>
          <p:nvPr/>
        </p:nvSpPr>
        <p:spPr>
          <a:xfrm>
            <a:off x="288042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58" name="Google Shape;858;p40"/>
          <p:cNvGrpSpPr/>
          <p:nvPr/>
        </p:nvGrpSpPr>
        <p:grpSpPr>
          <a:xfrm>
            <a:off x="2004178" y="3239064"/>
            <a:ext cx="876254" cy="143492"/>
            <a:chOff x="2200275" y="2190750"/>
            <a:chExt cx="1047900" cy="171600"/>
          </a:xfrm>
        </p:grpSpPr>
        <p:sp>
          <p:nvSpPr>
            <p:cNvPr id="859" name="Google Shape;85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0" name="Google Shape;860;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1" name="Google Shape;861;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2" name="Google Shape;86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3" name="Google Shape;86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64" name="Google Shape;864;p40"/>
          <p:cNvSpPr txBox="1"/>
          <p:nvPr/>
        </p:nvSpPr>
        <p:spPr>
          <a:xfrm>
            <a:off x="288042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65" name="Google Shape;865;p40"/>
          <p:cNvGrpSpPr/>
          <p:nvPr/>
        </p:nvGrpSpPr>
        <p:grpSpPr>
          <a:xfrm>
            <a:off x="2004178" y="3929405"/>
            <a:ext cx="876254" cy="143492"/>
            <a:chOff x="2200275" y="2190750"/>
            <a:chExt cx="1047900" cy="171600"/>
          </a:xfrm>
        </p:grpSpPr>
        <p:sp>
          <p:nvSpPr>
            <p:cNvPr id="866" name="Google Shape;866;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7" name="Google Shape;867;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8" name="Google Shape;868;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9" name="Google Shape;869;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0" name="Google Shape;870;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1" name="Google Shape;871;p40"/>
          <p:cNvSpPr txBox="1"/>
          <p:nvPr/>
        </p:nvSpPr>
        <p:spPr>
          <a:xfrm>
            <a:off x="288042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2/5</a:t>
            </a:r>
            <a:endParaRPr>
              <a:solidFill>
                <a:schemeClr val="dk1"/>
              </a:solidFill>
              <a:latin typeface="Actor"/>
              <a:ea typeface="Actor"/>
              <a:cs typeface="Actor"/>
              <a:sym typeface="Actor"/>
            </a:endParaRPr>
          </a:p>
        </p:txBody>
      </p:sp>
      <p:grpSp>
        <p:nvGrpSpPr>
          <p:cNvPr id="872" name="Google Shape;872;p40"/>
          <p:cNvGrpSpPr/>
          <p:nvPr/>
        </p:nvGrpSpPr>
        <p:grpSpPr>
          <a:xfrm>
            <a:off x="3653703" y="2548722"/>
            <a:ext cx="876254" cy="143492"/>
            <a:chOff x="2200275" y="2190750"/>
            <a:chExt cx="1047900" cy="171600"/>
          </a:xfrm>
        </p:grpSpPr>
        <p:sp>
          <p:nvSpPr>
            <p:cNvPr id="873" name="Google Shape;873;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4" name="Google Shape;874;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5" name="Google Shape;875;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6" name="Google Shape;876;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7" name="Google Shape;877;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8" name="Google Shape;878;p40"/>
          <p:cNvSpPr txBox="1"/>
          <p:nvPr/>
        </p:nvSpPr>
        <p:spPr>
          <a:xfrm>
            <a:off x="452995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879" name="Google Shape;879;p40"/>
          <p:cNvGrpSpPr/>
          <p:nvPr/>
        </p:nvGrpSpPr>
        <p:grpSpPr>
          <a:xfrm>
            <a:off x="3653703" y="3239064"/>
            <a:ext cx="876254" cy="143492"/>
            <a:chOff x="2200275" y="2190750"/>
            <a:chExt cx="1047900" cy="171600"/>
          </a:xfrm>
        </p:grpSpPr>
        <p:sp>
          <p:nvSpPr>
            <p:cNvPr id="880" name="Google Shape;880;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1" name="Google Shape;881;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2" name="Google Shape;882;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3" name="Google Shape;883;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4" name="Google Shape;884;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85" name="Google Shape;885;p40"/>
          <p:cNvSpPr txBox="1"/>
          <p:nvPr/>
        </p:nvSpPr>
        <p:spPr>
          <a:xfrm>
            <a:off x="452995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86" name="Google Shape;886;p40"/>
          <p:cNvGrpSpPr/>
          <p:nvPr/>
        </p:nvGrpSpPr>
        <p:grpSpPr>
          <a:xfrm>
            <a:off x="3653703" y="3929405"/>
            <a:ext cx="876254" cy="143492"/>
            <a:chOff x="2200275" y="2190750"/>
            <a:chExt cx="1047900" cy="171600"/>
          </a:xfrm>
        </p:grpSpPr>
        <p:sp>
          <p:nvSpPr>
            <p:cNvPr id="887" name="Google Shape;887;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8" name="Google Shape;888;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9" name="Google Shape;889;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0" name="Google Shape;890;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1" name="Google Shape;891;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2" name="Google Shape;892;p40"/>
          <p:cNvSpPr txBox="1"/>
          <p:nvPr/>
        </p:nvSpPr>
        <p:spPr>
          <a:xfrm>
            <a:off x="452995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93" name="Google Shape;893;p40"/>
          <p:cNvGrpSpPr/>
          <p:nvPr/>
        </p:nvGrpSpPr>
        <p:grpSpPr>
          <a:xfrm>
            <a:off x="5303228" y="2548722"/>
            <a:ext cx="876254" cy="143492"/>
            <a:chOff x="2200275" y="2190750"/>
            <a:chExt cx="1047900" cy="171600"/>
          </a:xfrm>
        </p:grpSpPr>
        <p:sp>
          <p:nvSpPr>
            <p:cNvPr id="894" name="Google Shape;894;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5" name="Google Shape;895;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6" name="Google Shape;896;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7" name="Google Shape;897;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8" name="Google Shape;898;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9" name="Google Shape;899;p40"/>
          <p:cNvSpPr txBox="1"/>
          <p:nvPr/>
        </p:nvSpPr>
        <p:spPr>
          <a:xfrm>
            <a:off x="617947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grpSp>
        <p:nvGrpSpPr>
          <p:cNvPr id="900" name="Google Shape;900;p40"/>
          <p:cNvGrpSpPr/>
          <p:nvPr/>
        </p:nvGrpSpPr>
        <p:grpSpPr>
          <a:xfrm>
            <a:off x="5303228" y="3239064"/>
            <a:ext cx="876254" cy="143492"/>
            <a:chOff x="2200275" y="2190750"/>
            <a:chExt cx="1047900" cy="171600"/>
          </a:xfrm>
        </p:grpSpPr>
        <p:sp>
          <p:nvSpPr>
            <p:cNvPr id="901" name="Google Shape;901;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2" name="Google Shape;902;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3" name="Google Shape;903;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4" name="Google Shape;904;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5" name="Google Shape;905;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06" name="Google Shape;906;p40"/>
          <p:cNvSpPr txBox="1"/>
          <p:nvPr/>
        </p:nvSpPr>
        <p:spPr>
          <a:xfrm>
            <a:off x="617947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07" name="Google Shape;907;p40"/>
          <p:cNvGrpSpPr/>
          <p:nvPr/>
        </p:nvGrpSpPr>
        <p:grpSpPr>
          <a:xfrm>
            <a:off x="5303228" y="3929405"/>
            <a:ext cx="876254" cy="143492"/>
            <a:chOff x="2200275" y="2190750"/>
            <a:chExt cx="1047900" cy="171600"/>
          </a:xfrm>
        </p:grpSpPr>
        <p:sp>
          <p:nvSpPr>
            <p:cNvPr id="908" name="Google Shape;908;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9" name="Google Shape;909;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0" name="Google Shape;910;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1" name="Google Shape;911;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2" name="Google Shape;912;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13" name="Google Shape;913;p40"/>
          <p:cNvSpPr txBox="1"/>
          <p:nvPr/>
        </p:nvSpPr>
        <p:spPr>
          <a:xfrm>
            <a:off x="617947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14" name="Google Shape;914;p40"/>
          <p:cNvGrpSpPr/>
          <p:nvPr/>
        </p:nvGrpSpPr>
        <p:grpSpPr>
          <a:xfrm>
            <a:off x="6952753" y="2548722"/>
            <a:ext cx="876254" cy="143492"/>
            <a:chOff x="2200275" y="2190750"/>
            <a:chExt cx="1047900" cy="171600"/>
          </a:xfrm>
        </p:grpSpPr>
        <p:sp>
          <p:nvSpPr>
            <p:cNvPr id="915" name="Google Shape;915;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6" name="Google Shape;916;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7" name="Google Shape;917;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8" name="Google Shape;918;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9" name="Google Shape;919;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0" name="Google Shape;920;p40"/>
          <p:cNvSpPr txBox="1"/>
          <p:nvPr/>
        </p:nvSpPr>
        <p:spPr>
          <a:xfrm>
            <a:off x="782900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21" name="Google Shape;921;p40"/>
          <p:cNvGrpSpPr/>
          <p:nvPr/>
        </p:nvGrpSpPr>
        <p:grpSpPr>
          <a:xfrm>
            <a:off x="6952753" y="3239064"/>
            <a:ext cx="876254" cy="143492"/>
            <a:chOff x="2200275" y="2190750"/>
            <a:chExt cx="1047900" cy="171600"/>
          </a:xfrm>
        </p:grpSpPr>
        <p:sp>
          <p:nvSpPr>
            <p:cNvPr id="922" name="Google Shape;92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3" name="Google Shape;92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4" name="Google Shape;92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5" name="Google Shape;92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6" name="Google Shape;926;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7" name="Google Shape;927;p40"/>
          <p:cNvSpPr txBox="1"/>
          <p:nvPr/>
        </p:nvSpPr>
        <p:spPr>
          <a:xfrm>
            <a:off x="782900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28" name="Google Shape;928;p40"/>
          <p:cNvGrpSpPr/>
          <p:nvPr/>
        </p:nvGrpSpPr>
        <p:grpSpPr>
          <a:xfrm>
            <a:off x="6952753" y="3929405"/>
            <a:ext cx="876254" cy="143492"/>
            <a:chOff x="2200275" y="2190750"/>
            <a:chExt cx="1047900" cy="171600"/>
          </a:xfrm>
        </p:grpSpPr>
        <p:sp>
          <p:nvSpPr>
            <p:cNvPr id="929" name="Google Shape;92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0" name="Google Shape;930;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1" name="Google Shape;931;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2" name="Google Shape;93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3" name="Google Shape;93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34" name="Google Shape;934;p40"/>
          <p:cNvSpPr txBox="1"/>
          <p:nvPr/>
        </p:nvSpPr>
        <p:spPr>
          <a:xfrm>
            <a:off x="782900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40" name="Google Shape;940;p41"/>
          <p:cNvGrpSpPr/>
          <p:nvPr/>
        </p:nvGrpSpPr>
        <p:grpSpPr>
          <a:xfrm>
            <a:off x="5300850" y="3042100"/>
            <a:ext cx="3129900" cy="1467900"/>
            <a:chOff x="5493900" y="3042100"/>
            <a:chExt cx="3129900" cy="1467900"/>
          </a:xfrm>
        </p:grpSpPr>
        <p:sp>
          <p:nvSpPr>
            <p:cNvPr id="941" name="Google Shape;941;p41"/>
            <p:cNvSpPr txBox="1"/>
            <p:nvPr/>
          </p:nvSpPr>
          <p:spPr>
            <a:xfrm>
              <a:off x="618300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a:t>
              </a:r>
              <a:endParaRPr sz="2600">
                <a:solidFill>
                  <a:schemeClr val="dk1"/>
                </a:solidFill>
                <a:latin typeface="DM Serif Display"/>
                <a:ea typeface="DM Serif Display"/>
                <a:cs typeface="DM Serif Display"/>
                <a:sym typeface="DM Serif Display"/>
              </a:endParaRPr>
            </a:p>
          </p:txBody>
        </p:sp>
        <p:sp>
          <p:nvSpPr>
            <p:cNvPr id="942" name="Google Shape;942;p41"/>
            <p:cNvSpPr txBox="1"/>
            <p:nvPr/>
          </p:nvSpPr>
          <p:spPr>
            <a:xfrm>
              <a:off x="5493900"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third planet from the Sun and the only one that harbors life in the Solar System</a:t>
              </a:r>
              <a:endParaRPr sz="1600">
                <a:solidFill>
                  <a:schemeClr val="dk1"/>
                </a:solidFill>
                <a:latin typeface="Actor"/>
                <a:ea typeface="Actor"/>
                <a:cs typeface="Actor"/>
                <a:sym typeface="Actor"/>
              </a:endParaRPr>
            </a:p>
          </p:txBody>
        </p:sp>
      </p:grpSp>
      <p:grpSp>
        <p:nvGrpSpPr>
          <p:cNvPr id="943" name="Google Shape;943;p41"/>
          <p:cNvGrpSpPr/>
          <p:nvPr/>
        </p:nvGrpSpPr>
        <p:grpSpPr>
          <a:xfrm>
            <a:off x="713150" y="3042100"/>
            <a:ext cx="3129900" cy="1467900"/>
            <a:chOff x="520125" y="3042100"/>
            <a:chExt cx="3129900" cy="1467900"/>
          </a:xfrm>
        </p:grpSpPr>
        <p:sp>
          <p:nvSpPr>
            <p:cNvPr id="944" name="Google Shape;944;p41"/>
            <p:cNvSpPr txBox="1"/>
            <p:nvPr/>
          </p:nvSpPr>
          <p:spPr>
            <a:xfrm>
              <a:off x="120925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945" name="Google Shape;945;p41"/>
            <p:cNvSpPr txBox="1"/>
            <p:nvPr/>
          </p:nvSpPr>
          <p:spPr>
            <a:xfrm>
              <a:off x="520125"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and has several rings. It's composed mostly of hydrogen and helium</a:t>
              </a:r>
              <a:endParaRPr sz="1600">
                <a:solidFill>
                  <a:schemeClr val="dk1"/>
                </a:solidFill>
                <a:latin typeface="Actor"/>
                <a:ea typeface="Actor"/>
                <a:cs typeface="Actor"/>
                <a:sym typeface="Actor"/>
              </a:endParaRPr>
            </a:p>
          </p:txBody>
        </p:sp>
      </p:grpSp>
      <p:cxnSp>
        <p:nvCxnSpPr>
          <p:cNvPr id="946" name="Google Shape;946;p41"/>
          <p:cNvCxnSpPr>
            <a:stCxn id="947" idx="1"/>
            <a:endCxn id="948" idx="3"/>
          </p:cNvCxnSpPr>
          <p:nvPr/>
        </p:nvCxnSpPr>
        <p:spPr>
          <a:xfrm rot="10800000">
            <a:off x="27343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49" name="Google Shape;949;p41"/>
          <p:cNvCxnSpPr>
            <a:endCxn id="944" idx="0"/>
          </p:cNvCxnSpPr>
          <p:nvPr/>
        </p:nvCxnSpPr>
        <p:spPr>
          <a:xfrm>
            <a:off x="2278125" y="1858300"/>
            <a:ext cx="0" cy="1183800"/>
          </a:xfrm>
          <a:prstGeom prst="straightConnector1">
            <a:avLst/>
          </a:prstGeom>
          <a:noFill/>
          <a:ln cap="flat" cmpd="sng" w="28575">
            <a:solidFill>
              <a:schemeClr val="lt2"/>
            </a:solidFill>
            <a:prstDash val="solid"/>
            <a:round/>
            <a:headEnd len="med" w="med" type="none"/>
            <a:tailEnd len="med" w="med" type="none"/>
          </a:ln>
        </p:spPr>
      </p:cxnSp>
      <p:cxnSp>
        <p:nvCxnSpPr>
          <p:cNvPr id="950" name="Google Shape;950;p41"/>
          <p:cNvCxnSpPr>
            <a:stCxn id="951" idx="4"/>
            <a:endCxn id="941" idx="0"/>
          </p:cNvCxnSpPr>
          <p:nvPr/>
        </p:nvCxnSpPr>
        <p:spPr>
          <a:xfrm>
            <a:off x="6865500" y="1858300"/>
            <a:ext cx="300" cy="1183800"/>
          </a:xfrm>
          <a:prstGeom prst="straightConnector1">
            <a:avLst/>
          </a:prstGeom>
          <a:noFill/>
          <a:ln cap="flat" cmpd="sng" w="28575">
            <a:solidFill>
              <a:schemeClr val="lt2"/>
            </a:solidFill>
            <a:prstDash val="solid"/>
            <a:round/>
            <a:headEnd len="med" w="med" type="none"/>
            <a:tailEnd len="med" w="med" type="none"/>
          </a:ln>
        </p:spPr>
      </p:cxnSp>
      <p:cxnSp>
        <p:nvCxnSpPr>
          <p:cNvPr id="952" name="Google Shape;952;p41"/>
          <p:cNvCxnSpPr>
            <a:stCxn id="947" idx="3"/>
            <a:endCxn id="953" idx="1"/>
          </p:cNvCxnSpPr>
          <p:nvPr/>
        </p:nvCxnSpPr>
        <p:spPr>
          <a:xfrm>
            <a:off x="56650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54" name="Google Shape;954;p41"/>
          <p:cNvCxnSpPr>
            <a:stCxn id="944" idx="3"/>
            <a:endCxn id="955" idx="1"/>
          </p:cNvCxnSpPr>
          <p:nvPr/>
        </p:nvCxnSpPr>
        <p:spPr>
          <a:xfrm>
            <a:off x="3153975" y="3261550"/>
            <a:ext cx="961800" cy="0"/>
          </a:xfrm>
          <a:prstGeom prst="straightConnector1">
            <a:avLst/>
          </a:prstGeom>
          <a:noFill/>
          <a:ln cap="flat" cmpd="sng" w="28575">
            <a:solidFill>
              <a:schemeClr val="dk2"/>
            </a:solidFill>
            <a:prstDash val="solid"/>
            <a:round/>
            <a:headEnd len="med" w="med" type="none"/>
            <a:tailEnd len="med" w="med" type="none"/>
          </a:ln>
        </p:spPr>
      </p:cxnSp>
      <p:cxnSp>
        <p:nvCxnSpPr>
          <p:cNvPr id="956" name="Google Shape;956;p41"/>
          <p:cNvCxnSpPr>
            <a:stCxn id="955" idx="3"/>
            <a:endCxn id="941" idx="1"/>
          </p:cNvCxnSpPr>
          <p:nvPr/>
        </p:nvCxnSpPr>
        <p:spPr>
          <a:xfrm>
            <a:off x="5028112" y="3261561"/>
            <a:ext cx="961800" cy="0"/>
          </a:xfrm>
          <a:prstGeom prst="straightConnector1">
            <a:avLst/>
          </a:prstGeom>
          <a:noFill/>
          <a:ln cap="flat" cmpd="sng" w="28575">
            <a:solidFill>
              <a:schemeClr val="dk2"/>
            </a:solidFill>
            <a:prstDash val="solid"/>
            <a:round/>
            <a:headEnd len="med" w="med" type="none"/>
            <a:tailEnd len="med" w="med" type="none"/>
          </a:ln>
        </p:spPr>
      </p:cxnSp>
      <p:sp>
        <p:nvSpPr>
          <p:cNvPr id="947" name="Google Shape;947;p41"/>
          <p:cNvSpPr/>
          <p:nvPr/>
        </p:nvSpPr>
        <p:spPr>
          <a:xfrm>
            <a:off x="3478625" y="1880625"/>
            <a:ext cx="21864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sp>
        <p:nvSpPr>
          <p:cNvPr id="948" name="Google Shape;948;p41"/>
          <p:cNvSpPr/>
          <p:nvPr/>
        </p:nvSpPr>
        <p:spPr>
          <a:xfrm>
            <a:off x="1821975"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3" name="Google Shape;953;p41"/>
          <p:cNvSpPr/>
          <p:nvPr/>
        </p:nvSpPr>
        <p:spPr>
          <a:xfrm>
            <a:off x="6409450"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5" name="Google Shape;955;p41"/>
          <p:cNvSpPr/>
          <p:nvPr/>
        </p:nvSpPr>
        <p:spPr>
          <a:xfrm>
            <a:off x="4115812" y="2805561"/>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957" name="Google Shape;957;p41"/>
          <p:cNvGrpSpPr/>
          <p:nvPr/>
        </p:nvGrpSpPr>
        <p:grpSpPr>
          <a:xfrm>
            <a:off x="2101549" y="1918020"/>
            <a:ext cx="353174" cy="347599"/>
            <a:chOff x="683125" y="1955275"/>
            <a:chExt cx="299325" cy="294600"/>
          </a:xfrm>
        </p:grpSpPr>
        <p:sp>
          <p:nvSpPr>
            <p:cNvPr id="958" name="Google Shape;958;p41"/>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41"/>
          <p:cNvGrpSpPr/>
          <p:nvPr/>
        </p:nvGrpSpPr>
        <p:grpSpPr>
          <a:xfrm>
            <a:off x="4396836" y="3086816"/>
            <a:ext cx="350401" cy="349457"/>
            <a:chOff x="2141000" y="1954475"/>
            <a:chExt cx="296975" cy="296175"/>
          </a:xfrm>
        </p:grpSpPr>
        <p:sp>
          <p:nvSpPr>
            <p:cNvPr id="963" name="Google Shape;963;p41"/>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1"/>
          <p:cNvGrpSpPr/>
          <p:nvPr/>
        </p:nvGrpSpPr>
        <p:grpSpPr>
          <a:xfrm>
            <a:off x="6689007" y="1917117"/>
            <a:ext cx="352259" cy="349427"/>
            <a:chOff x="2139425" y="2682250"/>
            <a:chExt cx="298550" cy="296150"/>
          </a:xfrm>
        </p:grpSpPr>
        <p:sp>
          <p:nvSpPr>
            <p:cNvPr id="968" name="Google Shape;968;p4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77" name="Google Shape;977;p42"/>
          <p:cNvGrpSpPr/>
          <p:nvPr/>
        </p:nvGrpSpPr>
        <p:grpSpPr>
          <a:xfrm>
            <a:off x="991693" y="2357150"/>
            <a:ext cx="4010521" cy="2136555"/>
            <a:chOff x="-9337587" y="1629339"/>
            <a:chExt cx="15336601" cy="8170382"/>
          </a:xfrm>
        </p:grpSpPr>
        <p:sp>
          <p:nvSpPr>
            <p:cNvPr id="978" name="Google Shape;978;p42"/>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4991711" y="8659104"/>
              <a:ext cx="1007304" cy="761857"/>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2"/>
          <p:cNvGrpSpPr/>
          <p:nvPr/>
        </p:nvGrpSpPr>
        <p:grpSpPr>
          <a:xfrm>
            <a:off x="5885850" y="1562563"/>
            <a:ext cx="2272800" cy="870147"/>
            <a:chOff x="6151200" y="1562563"/>
            <a:chExt cx="2272800" cy="870147"/>
          </a:xfrm>
        </p:grpSpPr>
        <p:sp>
          <p:nvSpPr>
            <p:cNvPr id="1030" name="Google Shape;1030;p42"/>
            <p:cNvSpPr/>
            <p:nvPr/>
          </p:nvSpPr>
          <p:spPr>
            <a:xfrm>
              <a:off x="6151200" y="1651113"/>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txBox="1"/>
            <p:nvPr/>
          </p:nvSpPr>
          <p:spPr>
            <a:xfrm>
              <a:off x="6151200" y="1562563"/>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UK</a:t>
              </a:r>
              <a:endParaRPr sz="2600">
                <a:solidFill>
                  <a:schemeClr val="dk1"/>
                </a:solidFill>
                <a:latin typeface="DM Serif Display"/>
                <a:ea typeface="DM Serif Display"/>
                <a:cs typeface="DM Serif Display"/>
                <a:sym typeface="DM Serif Display"/>
              </a:endParaRPr>
            </a:p>
          </p:txBody>
        </p:sp>
        <p:sp>
          <p:nvSpPr>
            <p:cNvPr id="1032" name="Google Shape;1032;p42"/>
            <p:cNvSpPr txBox="1"/>
            <p:nvPr/>
          </p:nvSpPr>
          <p:spPr>
            <a:xfrm>
              <a:off x="6151200" y="1815310"/>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grpSp>
        <p:nvGrpSpPr>
          <p:cNvPr id="1033" name="Google Shape;1033;p42"/>
          <p:cNvGrpSpPr/>
          <p:nvPr/>
        </p:nvGrpSpPr>
        <p:grpSpPr>
          <a:xfrm>
            <a:off x="5885850" y="2587325"/>
            <a:ext cx="2272800" cy="870060"/>
            <a:chOff x="5885850" y="2587325"/>
            <a:chExt cx="2272800" cy="870060"/>
          </a:xfrm>
        </p:grpSpPr>
        <p:sp>
          <p:nvSpPr>
            <p:cNvPr id="1034" name="Google Shape;1034;p42"/>
            <p:cNvSpPr txBox="1"/>
            <p:nvPr/>
          </p:nvSpPr>
          <p:spPr>
            <a:xfrm>
              <a:off x="5885850" y="2587325"/>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Spain</a:t>
              </a:r>
              <a:endParaRPr sz="2600">
                <a:solidFill>
                  <a:schemeClr val="dk1"/>
                </a:solidFill>
                <a:latin typeface="DM Serif Display"/>
                <a:ea typeface="DM Serif Display"/>
                <a:cs typeface="DM Serif Display"/>
                <a:sym typeface="DM Serif Display"/>
              </a:endParaRPr>
            </a:p>
          </p:txBody>
        </p:sp>
        <p:sp>
          <p:nvSpPr>
            <p:cNvPr id="1035" name="Google Shape;1035;p42"/>
            <p:cNvSpPr txBox="1"/>
            <p:nvPr/>
          </p:nvSpPr>
          <p:spPr>
            <a:xfrm>
              <a:off x="5885850" y="2839985"/>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1036" name="Google Shape;1036;p42"/>
            <p:cNvSpPr/>
            <p:nvPr/>
          </p:nvSpPr>
          <p:spPr>
            <a:xfrm>
              <a:off x="5885850" y="26758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2"/>
          <p:cNvGrpSpPr/>
          <p:nvPr/>
        </p:nvGrpSpPr>
        <p:grpSpPr>
          <a:xfrm>
            <a:off x="5885850" y="3612000"/>
            <a:ext cx="2272800" cy="898010"/>
            <a:chOff x="5885850" y="3612000"/>
            <a:chExt cx="2272800" cy="898010"/>
          </a:xfrm>
        </p:grpSpPr>
        <p:sp>
          <p:nvSpPr>
            <p:cNvPr id="1038" name="Google Shape;1038;p42"/>
            <p:cNvSpPr txBox="1"/>
            <p:nvPr/>
          </p:nvSpPr>
          <p:spPr>
            <a:xfrm>
              <a:off x="5885850" y="3612000"/>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USA</a:t>
              </a:r>
              <a:endParaRPr sz="2600">
                <a:solidFill>
                  <a:schemeClr val="dk1"/>
                </a:solidFill>
                <a:latin typeface="DM Serif Display"/>
                <a:ea typeface="DM Serif Display"/>
                <a:cs typeface="DM Serif Display"/>
                <a:sym typeface="DM Serif Display"/>
              </a:endParaRPr>
            </a:p>
          </p:txBody>
        </p:sp>
        <p:sp>
          <p:nvSpPr>
            <p:cNvPr id="1039" name="Google Shape;1039;p42"/>
            <p:cNvSpPr txBox="1"/>
            <p:nvPr/>
          </p:nvSpPr>
          <p:spPr>
            <a:xfrm>
              <a:off x="5885850" y="3864710"/>
              <a:ext cx="2272800" cy="64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1040" name="Google Shape;1040;p42"/>
            <p:cNvSpPr/>
            <p:nvPr/>
          </p:nvSpPr>
          <p:spPr>
            <a:xfrm>
              <a:off x="5885850" y="37005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2"/>
          <p:cNvSpPr/>
          <p:nvPr/>
        </p:nvSpPr>
        <p:spPr>
          <a:xfrm>
            <a:off x="1481331" y="2821367"/>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2578145" y="2664470"/>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2503081" y="2821379"/>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4" name="Google Shape;1044;p42"/>
          <p:cNvCxnSpPr>
            <a:stCxn id="1030" idx="2"/>
            <a:endCxn id="1042" idx="6"/>
          </p:cNvCxnSpPr>
          <p:nvPr/>
        </p:nvCxnSpPr>
        <p:spPr>
          <a:xfrm flipH="1">
            <a:off x="2830350" y="1973763"/>
            <a:ext cx="3055500" cy="816900"/>
          </a:xfrm>
          <a:prstGeom prst="bentConnector3">
            <a:avLst>
              <a:gd fmla="val 49998" name="adj1"/>
            </a:avLst>
          </a:prstGeom>
          <a:noFill/>
          <a:ln cap="flat" cmpd="sng" w="28575">
            <a:solidFill>
              <a:schemeClr val="lt2"/>
            </a:solidFill>
            <a:prstDash val="solid"/>
            <a:round/>
            <a:headEnd len="sm" w="sm" type="none"/>
            <a:tailEnd len="sm" w="sm" type="stealth"/>
          </a:ln>
        </p:spPr>
      </p:cxnSp>
      <p:sp>
        <p:nvSpPr>
          <p:cNvPr id="1045" name="Google Shape;1045;p42"/>
          <p:cNvSpPr txBox="1"/>
          <p:nvPr/>
        </p:nvSpPr>
        <p:spPr>
          <a:xfrm>
            <a:off x="985350" y="1360200"/>
            <a:ext cx="3330300" cy="7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Best countries for an internship </a:t>
            </a:r>
            <a:r>
              <a:rPr lang="en" sz="2600">
                <a:solidFill>
                  <a:schemeClr val="lt2"/>
                </a:solidFill>
                <a:latin typeface="DM Serif Display"/>
                <a:ea typeface="DM Serif Display"/>
                <a:cs typeface="DM Serif Display"/>
                <a:sym typeface="DM Serif Display"/>
              </a:rPr>
              <a:t>abroad</a:t>
            </a:r>
            <a:endParaRPr sz="2600">
              <a:solidFill>
                <a:schemeClr val="lt2"/>
              </a:solidFill>
              <a:latin typeface="DM Serif Display"/>
              <a:ea typeface="DM Serif Display"/>
              <a:cs typeface="DM Serif Display"/>
              <a:sym typeface="DM Serif Display"/>
            </a:endParaRPr>
          </a:p>
        </p:txBody>
      </p:sp>
      <p:cxnSp>
        <p:nvCxnSpPr>
          <p:cNvPr id="1046" name="Google Shape;1046;p42"/>
          <p:cNvCxnSpPr>
            <a:stCxn id="1036" idx="2"/>
            <a:endCxn id="1043" idx="6"/>
          </p:cNvCxnSpPr>
          <p:nvPr/>
        </p:nvCxnSpPr>
        <p:spPr>
          <a:xfrm rot="10800000">
            <a:off x="2755350" y="2947475"/>
            <a:ext cx="3130500" cy="51000"/>
          </a:xfrm>
          <a:prstGeom prst="bentConnector3">
            <a:avLst>
              <a:gd fmla="val 49999" name="adj1"/>
            </a:avLst>
          </a:prstGeom>
          <a:noFill/>
          <a:ln cap="flat" cmpd="sng" w="28575">
            <a:solidFill>
              <a:schemeClr val="lt2"/>
            </a:solidFill>
            <a:prstDash val="solid"/>
            <a:round/>
            <a:headEnd len="sm" w="sm" type="none"/>
            <a:tailEnd len="sm" w="sm" type="stealth"/>
          </a:ln>
        </p:spPr>
      </p:cxnSp>
      <p:cxnSp>
        <p:nvCxnSpPr>
          <p:cNvPr id="1047" name="Google Shape;1047;p42"/>
          <p:cNvCxnSpPr>
            <a:stCxn id="1040" idx="2"/>
            <a:endCxn id="1041" idx="4"/>
          </p:cNvCxnSpPr>
          <p:nvPr/>
        </p:nvCxnSpPr>
        <p:spPr>
          <a:xfrm rot="10800000">
            <a:off x="1607550" y="3073675"/>
            <a:ext cx="4278300" cy="949500"/>
          </a:xfrm>
          <a:prstGeom prst="bentConnector2">
            <a:avLst/>
          </a:prstGeom>
          <a:noFill/>
          <a:ln cap="flat" cmpd="sng" w="28575">
            <a:solidFill>
              <a:schemeClr val="lt2"/>
            </a:solidFill>
            <a:prstDash val="solid"/>
            <a:round/>
            <a:headEnd len="sm" w="sm" type="none"/>
            <a:tailEnd len="sm" w="sm"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3"/>
          <p:cNvSpPr/>
          <p:nvPr/>
        </p:nvSpPr>
        <p:spPr>
          <a:xfrm>
            <a:off x="3026400" y="1420779"/>
            <a:ext cx="3091200" cy="3090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53" name="Google Shape;1053;p4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54" name="Google Shape;1054;p43"/>
          <p:cNvGrpSpPr/>
          <p:nvPr/>
        </p:nvGrpSpPr>
        <p:grpSpPr>
          <a:xfrm>
            <a:off x="713200" y="2178615"/>
            <a:ext cx="2061000" cy="1388944"/>
            <a:chOff x="713200" y="2178615"/>
            <a:chExt cx="2061000" cy="1388944"/>
          </a:xfrm>
        </p:grpSpPr>
        <p:sp>
          <p:nvSpPr>
            <p:cNvPr id="1055" name="Google Shape;1055;p43"/>
            <p:cNvSpPr txBox="1"/>
            <p:nvPr/>
          </p:nvSpPr>
          <p:spPr>
            <a:xfrm>
              <a:off x="71320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1056" name="Google Shape;1056;p43"/>
            <p:cNvSpPr txBox="1"/>
            <p:nvPr/>
          </p:nvSpPr>
          <p:spPr>
            <a:xfrm>
              <a:off x="713200" y="257816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 but is terribly hot</a:t>
              </a:r>
              <a:endParaRPr sz="1600">
                <a:solidFill>
                  <a:schemeClr val="dk1"/>
                </a:solidFill>
                <a:latin typeface="Actor"/>
                <a:ea typeface="Actor"/>
                <a:cs typeface="Actor"/>
                <a:sym typeface="Actor"/>
              </a:endParaRPr>
            </a:p>
          </p:txBody>
        </p:sp>
      </p:grpSp>
      <p:grpSp>
        <p:nvGrpSpPr>
          <p:cNvPr id="1057" name="Google Shape;1057;p43"/>
          <p:cNvGrpSpPr/>
          <p:nvPr/>
        </p:nvGrpSpPr>
        <p:grpSpPr>
          <a:xfrm>
            <a:off x="3541500" y="2178656"/>
            <a:ext cx="2061000" cy="1423228"/>
            <a:chOff x="3541500" y="2178656"/>
            <a:chExt cx="2061000" cy="1423228"/>
          </a:xfrm>
        </p:grpSpPr>
        <p:sp>
          <p:nvSpPr>
            <p:cNvPr id="1058" name="Google Shape;1058;p43"/>
            <p:cNvSpPr txBox="1"/>
            <p:nvPr/>
          </p:nvSpPr>
          <p:spPr>
            <a:xfrm>
              <a:off x="3541500" y="2178656"/>
              <a:ext cx="2061000" cy="42138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1059" name="Google Shape;1059;p43"/>
            <p:cNvSpPr txBox="1"/>
            <p:nvPr/>
          </p:nvSpPr>
          <p:spPr>
            <a:xfrm>
              <a:off x="3541500" y="2612484"/>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huge gas giant named after the Roman god</a:t>
              </a:r>
              <a:endParaRPr sz="1600">
                <a:solidFill>
                  <a:schemeClr val="dk1"/>
                </a:solidFill>
                <a:latin typeface="Actor"/>
                <a:ea typeface="Actor"/>
                <a:cs typeface="Actor"/>
                <a:sym typeface="Actor"/>
              </a:endParaRPr>
            </a:p>
          </p:txBody>
        </p:sp>
      </p:grpSp>
      <p:grpSp>
        <p:nvGrpSpPr>
          <p:cNvPr id="1060" name="Google Shape;1060;p43"/>
          <p:cNvGrpSpPr/>
          <p:nvPr/>
        </p:nvGrpSpPr>
        <p:grpSpPr>
          <a:xfrm>
            <a:off x="6369750" y="2178615"/>
            <a:ext cx="2061000" cy="1423234"/>
            <a:chOff x="6369750" y="2178615"/>
            <a:chExt cx="2061000" cy="1423234"/>
          </a:xfrm>
        </p:grpSpPr>
        <p:sp>
          <p:nvSpPr>
            <p:cNvPr id="1061" name="Google Shape;1061;p43"/>
            <p:cNvSpPr txBox="1"/>
            <p:nvPr/>
          </p:nvSpPr>
          <p:spPr>
            <a:xfrm>
              <a:off x="636975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1062" name="Google Shape;1062;p43"/>
            <p:cNvSpPr txBox="1"/>
            <p:nvPr/>
          </p:nvSpPr>
          <p:spPr>
            <a:xfrm>
              <a:off x="6369750" y="261245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a:t>
              </a:r>
              <a:r>
                <a:rPr lang="en" sz="1600">
                  <a:solidFill>
                    <a:schemeClr val="dk1"/>
                  </a:solidFill>
                  <a:latin typeface="Actor"/>
                  <a:ea typeface="Actor"/>
                  <a:cs typeface="Actor"/>
                  <a:sym typeface="Actor"/>
                </a:rPr>
                <a:t>one</a:t>
              </a:r>
              <a:r>
                <a:rPr lang="en" sz="1600">
                  <a:solidFill>
                    <a:schemeClr val="dk1"/>
                  </a:solidFill>
                  <a:latin typeface="Actor"/>
                  <a:ea typeface="Actor"/>
                  <a:cs typeface="Actor"/>
                  <a:sym typeface="Actor"/>
                </a:rPr>
                <a:t> that harbors life in the Solar System</a:t>
              </a:r>
              <a:endParaRPr sz="1600">
                <a:solidFill>
                  <a:schemeClr val="dk1"/>
                </a:solidFill>
                <a:latin typeface="Actor"/>
                <a:ea typeface="Actor"/>
                <a:cs typeface="Actor"/>
                <a:sym typeface="Actor"/>
              </a:endParaRPr>
            </a:p>
          </p:txBody>
        </p:sp>
      </p:grpSp>
      <p:cxnSp>
        <p:nvCxnSpPr>
          <p:cNvPr id="1063" name="Google Shape;1063;p43"/>
          <p:cNvCxnSpPr>
            <a:stCxn id="1055" idx="0"/>
            <a:endCxn id="1058" idx="0"/>
          </p:cNvCxnSpPr>
          <p:nvPr/>
        </p:nvCxnSpPr>
        <p:spPr>
          <a:xfrm flipH="1" rot="-5400000">
            <a:off x="3157600" y="764715"/>
            <a:ext cx="600" cy="2828400"/>
          </a:xfrm>
          <a:prstGeom prst="bentConnector3">
            <a:avLst>
              <a:gd fmla="val -125373413" name="adj1"/>
            </a:avLst>
          </a:prstGeom>
          <a:noFill/>
          <a:ln cap="flat" cmpd="sng" w="28575">
            <a:solidFill>
              <a:schemeClr val="lt2"/>
            </a:solidFill>
            <a:prstDash val="solid"/>
            <a:round/>
            <a:headEnd len="med" w="med" type="none"/>
            <a:tailEnd len="med" w="med" type="triangle"/>
          </a:ln>
        </p:spPr>
      </p:cxnSp>
      <p:sp>
        <p:nvSpPr>
          <p:cNvPr id="1064" name="Google Shape;1064;p43"/>
          <p:cNvSpPr/>
          <p:nvPr/>
        </p:nvSpPr>
        <p:spPr>
          <a:xfrm>
            <a:off x="1287550" y="360102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5" name="Google Shape;1065;p43"/>
          <p:cNvSpPr/>
          <p:nvPr/>
        </p:nvSpPr>
        <p:spPr>
          <a:xfrm>
            <a:off x="69441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6" name="Google Shape;1066;p43"/>
          <p:cNvSpPr/>
          <p:nvPr/>
        </p:nvSpPr>
        <p:spPr>
          <a:xfrm>
            <a:off x="46902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067" name="Google Shape;1067;p43"/>
          <p:cNvGrpSpPr/>
          <p:nvPr/>
        </p:nvGrpSpPr>
        <p:grpSpPr>
          <a:xfrm>
            <a:off x="4971169" y="1536186"/>
            <a:ext cx="350371" cy="348247"/>
            <a:chOff x="5045775" y="1946400"/>
            <a:chExt cx="296950" cy="295150"/>
          </a:xfrm>
        </p:grpSpPr>
        <p:sp>
          <p:nvSpPr>
            <p:cNvPr id="1068" name="Google Shape;1068;p43"/>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3"/>
          <p:cNvGrpSpPr/>
          <p:nvPr/>
        </p:nvGrpSpPr>
        <p:grpSpPr>
          <a:xfrm>
            <a:off x="7236206" y="1535583"/>
            <a:ext cx="328071" cy="349427"/>
            <a:chOff x="5421475" y="1945825"/>
            <a:chExt cx="278050" cy="296150"/>
          </a:xfrm>
        </p:grpSpPr>
        <p:sp>
          <p:nvSpPr>
            <p:cNvPr id="1071" name="Google Shape;1071;p43"/>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1568511" y="3882276"/>
            <a:ext cx="350401" cy="349457"/>
            <a:chOff x="2141000" y="1954475"/>
            <a:chExt cx="296975" cy="296175"/>
          </a:xfrm>
        </p:grpSpPr>
        <p:sp>
          <p:nvSpPr>
            <p:cNvPr id="1080" name="Google Shape;1080;p43"/>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4" name="Google Shape;1084;p43"/>
          <p:cNvCxnSpPr>
            <a:stCxn id="1062" idx="2"/>
            <a:endCxn id="1059" idx="2"/>
          </p:cNvCxnSpPr>
          <p:nvPr/>
        </p:nvCxnSpPr>
        <p:spPr>
          <a:xfrm rot="5400000">
            <a:off x="5985900" y="2188100"/>
            <a:ext cx="600" cy="2828100"/>
          </a:xfrm>
          <a:prstGeom prst="bentConnector3">
            <a:avLst>
              <a:gd fmla="val 150062568" name="adj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22" name="Google Shape;122;p17"/>
          <p:cNvGrpSpPr/>
          <p:nvPr/>
        </p:nvGrpSpPr>
        <p:grpSpPr>
          <a:xfrm>
            <a:off x="2759463" y="3346700"/>
            <a:ext cx="1591237" cy="1163300"/>
            <a:chOff x="6543088" y="1492625"/>
            <a:chExt cx="1591237" cy="1163300"/>
          </a:xfrm>
        </p:grpSpPr>
        <p:sp>
          <p:nvSpPr>
            <p:cNvPr id="123" name="Google Shape;123;p17"/>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124" name="Google Shape;124;p17"/>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25" name="Google Shape;125;p17"/>
          <p:cNvGrpSpPr/>
          <p:nvPr/>
        </p:nvGrpSpPr>
        <p:grpSpPr>
          <a:xfrm>
            <a:off x="4799488" y="2509400"/>
            <a:ext cx="1591237" cy="1163300"/>
            <a:chOff x="6543088" y="3327000"/>
            <a:chExt cx="1591237" cy="1163300"/>
          </a:xfrm>
        </p:grpSpPr>
        <p:sp>
          <p:nvSpPr>
            <p:cNvPr id="126" name="Google Shape;126;p17"/>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127" name="Google Shape;127;p17"/>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28" name="Google Shape;128;p17"/>
          <p:cNvGrpSpPr/>
          <p:nvPr/>
        </p:nvGrpSpPr>
        <p:grpSpPr>
          <a:xfrm>
            <a:off x="719438" y="2509400"/>
            <a:ext cx="1591237" cy="1163300"/>
            <a:chOff x="978463" y="1492625"/>
            <a:chExt cx="1591237" cy="1163300"/>
          </a:xfrm>
        </p:grpSpPr>
        <p:sp>
          <p:nvSpPr>
            <p:cNvPr id="129" name="Google Shape;129;p17"/>
            <p:cNvSpPr txBox="1"/>
            <p:nvPr/>
          </p:nvSpPr>
          <p:spPr>
            <a:xfrm>
              <a:off x="978463"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30" name="Google Shape;130;p17"/>
            <p:cNvSpPr txBox="1"/>
            <p:nvPr/>
          </p:nvSpPr>
          <p:spPr>
            <a:xfrm>
              <a:off x="978500"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131" name="Google Shape;131;p17"/>
          <p:cNvGrpSpPr/>
          <p:nvPr/>
        </p:nvGrpSpPr>
        <p:grpSpPr>
          <a:xfrm>
            <a:off x="6839513" y="3346700"/>
            <a:ext cx="1591237" cy="1163300"/>
            <a:chOff x="978463" y="3327000"/>
            <a:chExt cx="1591237" cy="1163300"/>
          </a:xfrm>
        </p:grpSpPr>
        <p:sp>
          <p:nvSpPr>
            <p:cNvPr id="132" name="Google Shape;132;p17"/>
            <p:cNvSpPr txBox="1"/>
            <p:nvPr/>
          </p:nvSpPr>
          <p:spPr>
            <a:xfrm>
              <a:off x="978463"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33" name="Google Shape;133;p17"/>
            <p:cNvSpPr txBox="1"/>
            <p:nvPr/>
          </p:nvSpPr>
          <p:spPr>
            <a:xfrm>
              <a:off x="978500"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34" name="Google Shape;134;p17"/>
          <p:cNvSpPr/>
          <p:nvPr/>
        </p:nvSpPr>
        <p:spPr>
          <a:xfrm rot="2700000">
            <a:off x="950691"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2700000">
            <a:off x="5025973"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2700000">
            <a:off x="7063614"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a:stCxn id="138" idx="1"/>
            <a:endCxn id="134" idx="0"/>
          </p:cNvCxnSpPr>
          <p:nvPr/>
        </p:nvCxnSpPr>
        <p:spPr>
          <a:xfrm flipH="1" rot="5400000">
            <a:off x="1864201" y="1313749"/>
            <a:ext cx="837300" cy="1594500"/>
          </a:xfrm>
          <a:prstGeom prst="bentConnector2">
            <a:avLst/>
          </a:prstGeom>
          <a:noFill/>
          <a:ln cap="flat" cmpd="sng" w="28575">
            <a:solidFill>
              <a:schemeClr val="lt2"/>
            </a:solidFill>
            <a:prstDash val="solid"/>
            <a:round/>
            <a:headEnd len="med" w="med" type="none"/>
            <a:tailEnd len="med" w="med" type="none"/>
          </a:ln>
        </p:spPr>
      </p:cxnSp>
      <p:cxnSp>
        <p:nvCxnSpPr>
          <p:cNvPr id="139" name="Google Shape;139;p17"/>
          <p:cNvCxnSpPr>
            <a:stCxn id="138" idx="0"/>
            <a:endCxn id="135" idx="2"/>
          </p:cNvCxnSpPr>
          <p:nvPr/>
        </p:nvCxnSpPr>
        <p:spPr>
          <a:xfrm flipH="1" rot="10800000">
            <a:off x="3523201" y="2135449"/>
            <a:ext cx="1594500" cy="3942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140" name="Google Shape;140;p17"/>
          <p:cNvCxnSpPr>
            <a:stCxn id="135" idx="0"/>
            <a:endCxn id="136" idx="1"/>
          </p:cNvCxnSpPr>
          <p:nvPr/>
        </p:nvCxnSpPr>
        <p:spPr>
          <a:xfrm>
            <a:off x="5560842" y="1692349"/>
            <a:ext cx="1594500" cy="837300"/>
          </a:xfrm>
          <a:prstGeom prst="bentConnector2">
            <a:avLst/>
          </a:prstGeom>
          <a:noFill/>
          <a:ln cap="flat" cmpd="sng" w="28575">
            <a:solidFill>
              <a:schemeClr val="lt2"/>
            </a:solidFill>
            <a:prstDash val="solid"/>
            <a:round/>
            <a:headEnd len="med" w="med" type="none"/>
            <a:tailEnd len="med" w="med" type="none"/>
          </a:ln>
        </p:spPr>
      </p:cxnSp>
      <p:grpSp>
        <p:nvGrpSpPr>
          <p:cNvPr id="141" name="Google Shape;141;p17"/>
          <p:cNvGrpSpPr/>
          <p:nvPr/>
        </p:nvGrpSpPr>
        <p:grpSpPr>
          <a:xfrm>
            <a:off x="7200808" y="2576925"/>
            <a:ext cx="352230" cy="348542"/>
            <a:chOff x="1049375" y="2318350"/>
            <a:chExt cx="298525" cy="295400"/>
          </a:xfrm>
        </p:grpSpPr>
        <p:sp>
          <p:nvSpPr>
            <p:cNvPr id="142" name="Google Shape;142;p17"/>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7"/>
          <p:cNvSpPr/>
          <p:nvPr/>
        </p:nvSpPr>
        <p:spPr>
          <a:xfrm>
            <a:off x="1089750" y="1740107"/>
            <a:ext cx="348513" cy="347599"/>
          </a:xfrm>
          <a:custGeom>
            <a:rect b="b" l="l" r="r" t="t"/>
            <a:pathLst>
              <a:path extrusionOk="0" h="11784" w="11815">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7"/>
          <p:cNvGrpSpPr/>
          <p:nvPr/>
        </p:nvGrpSpPr>
        <p:grpSpPr>
          <a:xfrm>
            <a:off x="5157610" y="1739519"/>
            <a:ext cx="363380" cy="348778"/>
            <a:chOff x="2140225" y="2318650"/>
            <a:chExt cx="307975" cy="295600"/>
          </a:xfrm>
        </p:grpSpPr>
        <p:sp>
          <p:nvSpPr>
            <p:cNvPr id="148" name="Google Shape;148;p17"/>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p:nvPr/>
        </p:nvSpPr>
        <p:spPr>
          <a:xfrm rot="2700000">
            <a:off x="2988332"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7"/>
          <p:cNvGrpSpPr/>
          <p:nvPr/>
        </p:nvGrpSpPr>
        <p:grpSpPr>
          <a:xfrm>
            <a:off x="3148766" y="2575996"/>
            <a:ext cx="305771" cy="350401"/>
            <a:chOff x="2890050" y="2318350"/>
            <a:chExt cx="259150" cy="296975"/>
          </a:xfrm>
        </p:grpSpPr>
        <p:sp>
          <p:nvSpPr>
            <p:cNvPr id="151" name="Google Shape;151;p17"/>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44"/>
          <p:cNvSpPr/>
          <p:nvPr/>
        </p:nvSpPr>
        <p:spPr>
          <a:xfrm>
            <a:off x="3602850" y="1991757"/>
            <a:ext cx="1938300" cy="1938300"/>
          </a:xfrm>
          <a:prstGeom prst="arc">
            <a:avLst>
              <a:gd fmla="val 13056455" name="adj1"/>
              <a:gd fmla="val 11965623" name="adj2"/>
            </a:avLst>
          </a:prstGeom>
          <a:noFill/>
          <a:ln cap="flat" cmpd="sng" w="28575">
            <a:solidFill>
              <a:schemeClr val="lt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4147050" y="2536425"/>
            <a:ext cx="849900" cy="849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91" name="Google Shape;1091;p4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92" name="Google Shape;1092;p44"/>
          <p:cNvGrpSpPr/>
          <p:nvPr/>
        </p:nvGrpSpPr>
        <p:grpSpPr>
          <a:xfrm>
            <a:off x="713225" y="1466088"/>
            <a:ext cx="3104425" cy="931825"/>
            <a:chOff x="713225" y="1466088"/>
            <a:chExt cx="3104425" cy="931825"/>
          </a:xfrm>
        </p:grpSpPr>
        <p:sp>
          <p:nvSpPr>
            <p:cNvPr id="1093" name="Google Shape;1093;p44"/>
            <p:cNvSpPr txBox="1"/>
            <p:nvPr/>
          </p:nvSpPr>
          <p:spPr>
            <a:xfrm>
              <a:off x="3157050"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nvGrpSpPr>
            <p:cNvPr id="1094" name="Google Shape;1094;p44"/>
            <p:cNvGrpSpPr/>
            <p:nvPr/>
          </p:nvGrpSpPr>
          <p:grpSpPr>
            <a:xfrm>
              <a:off x="713225" y="1466088"/>
              <a:ext cx="2443814" cy="931825"/>
              <a:chOff x="713225" y="1481200"/>
              <a:chExt cx="2443814" cy="931825"/>
            </a:xfrm>
          </p:grpSpPr>
          <p:sp>
            <p:nvSpPr>
              <p:cNvPr id="1095" name="Google Shape;1095;p44"/>
              <p:cNvSpPr txBox="1"/>
              <p:nvPr/>
            </p:nvSpPr>
            <p:spPr>
              <a:xfrm>
                <a:off x="713239" y="1481200"/>
                <a:ext cx="2443800" cy="2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Feedback</a:t>
                </a:r>
                <a:endParaRPr sz="2600">
                  <a:solidFill>
                    <a:schemeClr val="dk1"/>
                  </a:solidFill>
                  <a:latin typeface="DM Serif Display"/>
                  <a:ea typeface="DM Serif Display"/>
                  <a:cs typeface="DM Serif Display"/>
                  <a:sym typeface="DM Serif Display"/>
                </a:endParaRPr>
              </a:p>
            </p:txBody>
          </p:sp>
          <p:sp>
            <p:nvSpPr>
              <p:cNvPr id="1096" name="Google Shape;1096;p44"/>
              <p:cNvSpPr txBox="1"/>
              <p:nvPr/>
            </p:nvSpPr>
            <p:spPr>
              <a:xfrm>
                <a:off x="713225" y="1728425"/>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grpSp>
      <p:cxnSp>
        <p:nvCxnSpPr>
          <p:cNvPr id="1097" name="Google Shape;1097;p44"/>
          <p:cNvCxnSpPr>
            <a:stCxn id="1093" idx="2"/>
            <a:endCxn id="1098" idx="1"/>
          </p:cNvCxnSpPr>
          <p:nvPr/>
        </p:nvCxnSpPr>
        <p:spPr>
          <a:xfrm flipH="1" rot="-5400000">
            <a:off x="3431850"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099" name="Google Shape;1099;p44"/>
          <p:cNvCxnSpPr>
            <a:stCxn id="1100" idx="0"/>
            <a:endCxn id="1101" idx="1"/>
          </p:cNvCxnSpPr>
          <p:nvPr/>
        </p:nvCxnSpPr>
        <p:spPr>
          <a:xfrm rot="-5400000">
            <a:off x="3431700" y="3564100"/>
            <a:ext cx="252900" cy="141600"/>
          </a:xfrm>
          <a:prstGeom prst="bentConnector2">
            <a:avLst/>
          </a:prstGeom>
          <a:noFill/>
          <a:ln cap="flat" cmpd="sng" w="28575">
            <a:solidFill>
              <a:schemeClr val="lt2"/>
            </a:solidFill>
            <a:prstDash val="solid"/>
            <a:round/>
            <a:headEnd len="med" w="med" type="none"/>
            <a:tailEnd len="med" w="med" type="none"/>
          </a:ln>
        </p:spPr>
      </p:cxnSp>
      <p:cxnSp>
        <p:nvCxnSpPr>
          <p:cNvPr id="1102" name="Google Shape;1102;p44"/>
          <p:cNvCxnSpPr>
            <a:stCxn id="1103" idx="2"/>
            <a:endCxn id="1104" idx="3"/>
          </p:cNvCxnSpPr>
          <p:nvPr/>
        </p:nvCxnSpPr>
        <p:spPr>
          <a:xfrm rot="5400000">
            <a:off x="5459425"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105" name="Google Shape;1105;p44"/>
          <p:cNvCxnSpPr>
            <a:stCxn id="1106" idx="0"/>
            <a:endCxn id="1107" idx="3"/>
          </p:cNvCxnSpPr>
          <p:nvPr/>
        </p:nvCxnSpPr>
        <p:spPr>
          <a:xfrm flipH="1" rot="5400000">
            <a:off x="5459275" y="3564100"/>
            <a:ext cx="252900" cy="141600"/>
          </a:xfrm>
          <a:prstGeom prst="bentConnector2">
            <a:avLst/>
          </a:prstGeom>
          <a:noFill/>
          <a:ln cap="flat" cmpd="sng" w="28575">
            <a:solidFill>
              <a:schemeClr val="lt2"/>
            </a:solidFill>
            <a:prstDash val="solid"/>
            <a:round/>
            <a:headEnd len="med" w="med" type="none"/>
            <a:tailEnd len="med" w="med" type="none"/>
          </a:ln>
        </p:spPr>
      </p:cxnSp>
      <p:sp>
        <p:nvSpPr>
          <p:cNvPr id="1098" name="Google Shape;1098;p44"/>
          <p:cNvSpPr/>
          <p:nvPr/>
        </p:nvSpPr>
        <p:spPr>
          <a:xfrm>
            <a:off x="36290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4" name="Google Shape;1104;p44"/>
          <p:cNvSpPr/>
          <p:nvPr/>
        </p:nvSpPr>
        <p:spPr>
          <a:xfrm>
            <a:off x="52273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1" name="Google Shape;1101;p44"/>
          <p:cNvSpPr/>
          <p:nvPr/>
        </p:nvSpPr>
        <p:spPr>
          <a:xfrm>
            <a:off x="36290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7" name="Google Shape;1107;p44"/>
          <p:cNvSpPr/>
          <p:nvPr/>
        </p:nvSpPr>
        <p:spPr>
          <a:xfrm>
            <a:off x="52273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108" name="Google Shape;1108;p44"/>
          <p:cNvGrpSpPr/>
          <p:nvPr/>
        </p:nvGrpSpPr>
        <p:grpSpPr>
          <a:xfrm>
            <a:off x="5326225" y="1466088"/>
            <a:ext cx="3104525" cy="931825"/>
            <a:chOff x="5326225" y="1466088"/>
            <a:chExt cx="3104525" cy="931825"/>
          </a:xfrm>
        </p:grpSpPr>
        <p:grpSp>
          <p:nvGrpSpPr>
            <p:cNvPr id="1109" name="Google Shape;1109;p44"/>
            <p:cNvGrpSpPr/>
            <p:nvPr/>
          </p:nvGrpSpPr>
          <p:grpSpPr>
            <a:xfrm>
              <a:off x="5986826" y="1466088"/>
              <a:ext cx="2443924" cy="931825"/>
              <a:chOff x="5986826" y="1481200"/>
              <a:chExt cx="2443924" cy="931825"/>
            </a:xfrm>
          </p:grpSpPr>
          <p:sp>
            <p:nvSpPr>
              <p:cNvPr id="1110" name="Google Shape;1110;p44"/>
              <p:cNvSpPr txBox="1"/>
              <p:nvPr/>
            </p:nvSpPr>
            <p:spPr>
              <a:xfrm>
                <a:off x="5986826" y="1481200"/>
                <a:ext cx="2443800" cy="240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Communicate</a:t>
                </a:r>
                <a:endParaRPr sz="2600">
                  <a:solidFill>
                    <a:schemeClr val="dk1"/>
                  </a:solidFill>
                  <a:latin typeface="DM Serif Display"/>
                  <a:ea typeface="DM Serif Display"/>
                  <a:cs typeface="DM Serif Display"/>
                  <a:sym typeface="DM Serif Display"/>
                </a:endParaRPr>
              </a:p>
            </p:txBody>
          </p:sp>
          <p:sp>
            <p:nvSpPr>
              <p:cNvPr id="1111" name="Google Shape;1111;p44"/>
              <p:cNvSpPr txBox="1"/>
              <p:nvPr/>
            </p:nvSpPr>
            <p:spPr>
              <a:xfrm>
                <a:off x="5986950" y="1728425"/>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sp>
          <p:nvSpPr>
            <p:cNvPr id="1103" name="Google Shape;1103;p44"/>
            <p:cNvSpPr txBox="1"/>
            <p:nvPr/>
          </p:nvSpPr>
          <p:spPr>
            <a:xfrm>
              <a:off x="5326225"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1112" name="Google Shape;1112;p44"/>
          <p:cNvGrpSpPr/>
          <p:nvPr/>
        </p:nvGrpSpPr>
        <p:grpSpPr>
          <a:xfrm>
            <a:off x="713225" y="3525983"/>
            <a:ext cx="3104425" cy="927644"/>
            <a:chOff x="713225" y="3525983"/>
            <a:chExt cx="3104425" cy="927644"/>
          </a:xfrm>
        </p:grpSpPr>
        <p:grpSp>
          <p:nvGrpSpPr>
            <p:cNvPr id="1113" name="Google Shape;1113;p44"/>
            <p:cNvGrpSpPr/>
            <p:nvPr/>
          </p:nvGrpSpPr>
          <p:grpSpPr>
            <a:xfrm>
              <a:off x="713225" y="3525983"/>
              <a:ext cx="2443814" cy="927644"/>
              <a:chOff x="713225" y="3921808"/>
              <a:chExt cx="2443814" cy="927644"/>
            </a:xfrm>
          </p:grpSpPr>
          <p:sp>
            <p:nvSpPr>
              <p:cNvPr id="1114" name="Google Shape;1114;p44"/>
              <p:cNvSpPr txBox="1"/>
              <p:nvPr/>
            </p:nvSpPr>
            <p:spPr>
              <a:xfrm>
                <a:off x="713239" y="3921808"/>
                <a:ext cx="24438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1115" name="Google Shape;1115;p44"/>
              <p:cNvSpPr txBox="1"/>
              <p:nvPr/>
            </p:nvSpPr>
            <p:spPr>
              <a:xfrm>
                <a:off x="713225" y="4164851"/>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1100" name="Google Shape;1100;p44"/>
            <p:cNvSpPr txBox="1"/>
            <p:nvPr/>
          </p:nvSpPr>
          <p:spPr>
            <a:xfrm>
              <a:off x="3157050"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grpSp>
        <p:nvGrpSpPr>
          <p:cNvPr id="1116" name="Google Shape;1116;p44"/>
          <p:cNvGrpSpPr/>
          <p:nvPr/>
        </p:nvGrpSpPr>
        <p:grpSpPr>
          <a:xfrm>
            <a:off x="5326225" y="3525983"/>
            <a:ext cx="3104525" cy="927647"/>
            <a:chOff x="5326225" y="3525983"/>
            <a:chExt cx="3104525" cy="927647"/>
          </a:xfrm>
        </p:grpSpPr>
        <p:grpSp>
          <p:nvGrpSpPr>
            <p:cNvPr id="1117" name="Google Shape;1117;p44"/>
            <p:cNvGrpSpPr/>
            <p:nvPr/>
          </p:nvGrpSpPr>
          <p:grpSpPr>
            <a:xfrm>
              <a:off x="5986826" y="3525983"/>
              <a:ext cx="2443924" cy="927647"/>
              <a:chOff x="5986826" y="3921808"/>
              <a:chExt cx="2443924" cy="927647"/>
            </a:xfrm>
          </p:grpSpPr>
          <p:sp>
            <p:nvSpPr>
              <p:cNvPr id="1118" name="Google Shape;1118;p44"/>
              <p:cNvSpPr txBox="1"/>
              <p:nvPr/>
            </p:nvSpPr>
            <p:spPr>
              <a:xfrm>
                <a:off x="5986826" y="3921808"/>
                <a:ext cx="2443800" cy="24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1119" name="Google Shape;1119;p44"/>
              <p:cNvSpPr txBox="1"/>
              <p:nvPr/>
            </p:nvSpPr>
            <p:spPr>
              <a:xfrm>
                <a:off x="5986950" y="4164854"/>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1106" name="Google Shape;1106;p44"/>
            <p:cNvSpPr txBox="1"/>
            <p:nvPr/>
          </p:nvSpPr>
          <p:spPr>
            <a:xfrm>
              <a:off x="5326225"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grpSp>
        <p:nvGrpSpPr>
          <p:cNvPr id="1120" name="Google Shape;1120;p44"/>
          <p:cNvGrpSpPr/>
          <p:nvPr/>
        </p:nvGrpSpPr>
        <p:grpSpPr>
          <a:xfrm>
            <a:off x="4396572" y="2786166"/>
            <a:ext cx="351315" cy="349457"/>
            <a:chOff x="1412450" y="1954475"/>
            <a:chExt cx="297750" cy="296175"/>
          </a:xfrm>
        </p:grpSpPr>
        <p:sp>
          <p:nvSpPr>
            <p:cNvPr id="1121" name="Google Shape;1121;p4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28" name="Google Shape;1128;p45"/>
          <p:cNvGraphicFramePr/>
          <p:nvPr/>
        </p:nvGraphicFramePr>
        <p:xfrm>
          <a:off x="719375" y="2424909"/>
          <a:ext cx="3000000" cy="3000000"/>
        </p:xfrm>
        <a:graphic>
          <a:graphicData uri="http://schemas.openxmlformats.org/drawingml/2006/table">
            <a:tbl>
              <a:tblPr>
                <a:noFill/>
                <a:tableStyleId>{B513C637-64F6-4EC4-8C27-C6181B83E52F}</a:tableStyleId>
              </a:tblPr>
              <a:tblGrid>
                <a:gridCol w="642000"/>
                <a:gridCol w="642000"/>
                <a:gridCol w="642000"/>
                <a:gridCol w="642000"/>
                <a:gridCol w="642000"/>
                <a:gridCol w="642000"/>
                <a:gridCol w="642000"/>
                <a:gridCol w="642000"/>
                <a:gridCol w="642000"/>
                <a:gridCol w="642000"/>
                <a:gridCol w="642000"/>
                <a:gridCol w="642000"/>
              </a:tblGrid>
              <a:tr h="329275">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Q1</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Q2</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Q3</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Q4</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r>
              <a:tr h="27440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Jan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Feb</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Apr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May</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Jul</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Aug</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Sep</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Oct</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Nov</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Dec</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bl>
          </a:graphicData>
        </a:graphic>
      </p:graphicFrame>
      <p:grpSp>
        <p:nvGrpSpPr>
          <p:cNvPr id="1129" name="Google Shape;1129;p45"/>
          <p:cNvGrpSpPr/>
          <p:nvPr/>
        </p:nvGrpSpPr>
        <p:grpSpPr>
          <a:xfrm>
            <a:off x="995475" y="3387734"/>
            <a:ext cx="3745200" cy="174900"/>
            <a:chOff x="995475" y="3387734"/>
            <a:chExt cx="3745200" cy="174900"/>
          </a:xfrm>
        </p:grpSpPr>
        <p:sp>
          <p:nvSpPr>
            <p:cNvPr id="1130" name="Google Shape;1130;p45"/>
            <p:cNvSpPr/>
            <p:nvPr/>
          </p:nvSpPr>
          <p:spPr>
            <a:xfrm>
              <a:off x="995475" y="3387734"/>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995475" y="3387734"/>
              <a:ext cx="1840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5"/>
          <p:cNvSpPr txBox="1"/>
          <p:nvPr/>
        </p:nvSpPr>
        <p:spPr>
          <a:xfrm>
            <a:off x="4893325" y="3356510"/>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50%</a:t>
            </a:r>
            <a:endParaRPr sz="1800">
              <a:solidFill>
                <a:schemeClr val="dk1"/>
              </a:solidFill>
              <a:latin typeface="DM Serif Display"/>
              <a:ea typeface="DM Serif Display"/>
              <a:cs typeface="DM Serif Display"/>
              <a:sym typeface="DM Serif Display"/>
            </a:endParaRPr>
          </a:p>
        </p:txBody>
      </p:sp>
      <p:grpSp>
        <p:nvGrpSpPr>
          <p:cNvPr id="1133" name="Google Shape;1133;p45"/>
          <p:cNvGrpSpPr/>
          <p:nvPr/>
        </p:nvGrpSpPr>
        <p:grpSpPr>
          <a:xfrm>
            <a:off x="2064625" y="3786635"/>
            <a:ext cx="3745200" cy="174900"/>
            <a:chOff x="674150" y="1985000"/>
            <a:chExt cx="3745200" cy="174900"/>
          </a:xfrm>
        </p:grpSpPr>
        <p:sp>
          <p:nvSpPr>
            <p:cNvPr id="1134" name="Google Shape;1134;p45"/>
            <p:cNvSpPr/>
            <p:nvPr/>
          </p:nvSpPr>
          <p:spPr>
            <a:xfrm>
              <a:off x="674150" y="1985000"/>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674150" y="1985000"/>
              <a:ext cx="925500" cy="17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45"/>
          <p:cNvSpPr txBox="1"/>
          <p:nvPr/>
        </p:nvSpPr>
        <p:spPr>
          <a:xfrm>
            <a:off x="5962475" y="375541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25%</a:t>
            </a:r>
            <a:endParaRPr sz="1800">
              <a:solidFill>
                <a:schemeClr val="dk1"/>
              </a:solidFill>
              <a:latin typeface="DM Serif Display"/>
              <a:ea typeface="DM Serif Display"/>
              <a:cs typeface="DM Serif Display"/>
              <a:sym typeface="DM Serif Display"/>
            </a:endParaRPr>
          </a:p>
        </p:txBody>
      </p:sp>
      <p:grpSp>
        <p:nvGrpSpPr>
          <p:cNvPr id="1137" name="Google Shape;1137;p45"/>
          <p:cNvGrpSpPr/>
          <p:nvPr/>
        </p:nvGrpSpPr>
        <p:grpSpPr>
          <a:xfrm>
            <a:off x="2514575" y="4193385"/>
            <a:ext cx="4651500" cy="174900"/>
            <a:chOff x="674150" y="1985000"/>
            <a:chExt cx="4651500" cy="174900"/>
          </a:xfrm>
        </p:grpSpPr>
        <p:sp>
          <p:nvSpPr>
            <p:cNvPr id="1138" name="Google Shape;1138;p45"/>
            <p:cNvSpPr/>
            <p:nvPr/>
          </p:nvSpPr>
          <p:spPr>
            <a:xfrm>
              <a:off x="674150" y="1985000"/>
              <a:ext cx="46515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674150" y="1985000"/>
              <a:ext cx="925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5"/>
          <p:cNvSpPr txBox="1"/>
          <p:nvPr/>
        </p:nvSpPr>
        <p:spPr>
          <a:xfrm>
            <a:off x="7315175" y="416216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20%</a:t>
            </a:r>
            <a:endParaRPr sz="1800">
              <a:solidFill>
                <a:schemeClr val="dk1"/>
              </a:solidFill>
              <a:latin typeface="DM Serif Display"/>
              <a:ea typeface="DM Serif Display"/>
              <a:cs typeface="DM Serif Display"/>
              <a:sym typeface="DM Serif Display"/>
            </a:endParaRPr>
          </a:p>
        </p:txBody>
      </p:sp>
      <p:grpSp>
        <p:nvGrpSpPr>
          <p:cNvPr id="1141" name="Google Shape;1141;p45"/>
          <p:cNvGrpSpPr/>
          <p:nvPr/>
        </p:nvGrpSpPr>
        <p:grpSpPr>
          <a:xfrm>
            <a:off x="713262" y="1496308"/>
            <a:ext cx="2264992" cy="784078"/>
            <a:chOff x="713262" y="1496308"/>
            <a:chExt cx="2264992" cy="784078"/>
          </a:xfrm>
        </p:grpSpPr>
        <p:grpSp>
          <p:nvGrpSpPr>
            <p:cNvPr id="1142" name="Google Shape;1142;p45"/>
            <p:cNvGrpSpPr/>
            <p:nvPr/>
          </p:nvGrpSpPr>
          <p:grpSpPr>
            <a:xfrm>
              <a:off x="1000655" y="1496308"/>
              <a:ext cx="1977600" cy="784078"/>
              <a:chOff x="1000655" y="1496308"/>
              <a:chExt cx="1977600" cy="784078"/>
            </a:xfrm>
          </p:grpSpPr>
          <p:sp>
            <p:nvSpPr>
              <p:cNvPr id="1143" name="Google Shape;1143;p45"/>
              <p:cNvSpPr txBox="1"/>
              <p:nvPr/>
            </p:nvSpPr>
            <p:spPr>
              <a:xfrm>
                <a:off x="1000655" y="1496308"/>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Venus</a:t>
                </a:r>
                <a:endParaRPr sz="2600">
                  <a:solidFill>
                    <a:schemeClr val="dk1"/>
                  </a:solidFill>
                  <a:latin typeface="DM Serif Display"/>
                  <a:ea typeface="DM Serif Display"/>
                  <a:cs typeface="DM Serif Display"/>
                  <a:sym typeface="DM Serif Display"/>
                </a:endParaRPr>
              </a:p>
            </p:txBody>
          </p:sp>
          <p:sp>
            <p:nvSpPr>
              <p:cNvPr id="1144" name="Google Shape;1144;p45"/>
              <p:cNvSpPr txBox="1"/>
              <p:nvPr/>
            </p:nvSpPr>
            <p:spPr>
              <a:xfrm>
                <a:off x="1000655"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sp>
          <p:nvSpPr>
            <p:cNvPr id="1145" name="Google Shape;1145;p45"/>
            <p:cNvSpPr/>
            <p:nvPr/>
          </p:nvSpPr>
          <p:spPr>
            <a:xfrm>
              <a:off x="713262" y="1518659"/>
              <a:ext cx="287400" cy="287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46" name="Google Shape;1146;p45"/>
          <p:cNvGrpSpPr/>
          <p:nvPr/>
        </p:nvGrpSpPr>
        <p:grpSpPr>
          <a:xfrm>
            <a:off x="3427987" y="1495291"/>
            <a:ext cx="2272847" cy="785094"/>
            <a:chOff x="3427987" y="1495291"/>
            <a:chExt cx="2272847" cy="785094"/>
          </a:xfrm>
        </p:grpSpPr>
        <p:grpSp>
          <p:nvGrpSpPr>
            <p:cNvPr id="1147" name="Google Shape;1147;p45"/>
            <p:cNvGrpSpPr/>
            <p:nvPr/>
          </p:nvGrpSpPr>
          <p:grpSpPr>
            <a:xfrm>
              <a:off x="3723234" y="1495291"/>
              <a:ext cx="1977600" cy="785094"/>
              <a:chOff x="3582634" y="1495291"/>
              <a:chExt cx="1977600" cy="785094"/>
            </a:xfrm>
          </p:grpSpPr>
          <p:sp>
            <p:nvSpPr>
              <p:cNvPr id="1148" name="Google Shape;1148;p45"/>
              <p:cNvSpPr txBox="1"/>
              <p:nvPr/>
            </p:nvSpPr>
            <p:spPr>
              <a:xfrm>
                <a:off x="3582634" y="1495291"/>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Jupiter</a:t>
                </a:r>
                <a:endParaRPr sz="2600">
                  <a:solidFill>
                    <a:schemeClr val="dk1"/>
                  </a:solidFill>
                  <a:latin typeface="DM Serif Display"/>
                  <a:ea typeface="DM Serif Display"/>
                  <a:cs typeface="DM Serif Display"/>
                  <a:sym typeface="DM Serif Display"/>
                </a:endParaRPr>
              </a:p>
            </p:txBody>
          </p:sp>
          <p:sp>
            <p:nvSpPr>
              <p:cNvPr id="1149" name="Google Shape;1149;p45"/>
              <p:cNvSpPr txBox="1"/>
              <p:nvPr/>
            </p:nvSpPr>
            <p:spPr>
              <a:xfrm>
                <a:off x="3582634"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t>
                </a:r>
                <a:r>
                  <a:rPr lang="en" sz="1600">
                    <a:solidFill>
                      <a:schemeClr val="dk1"/>
                    </a:solidFill>
                    <a:latin typeface="Actor"/>
                    <a:ea typeface="Actor"/>
                    <a:cs typeface="Actor"/>
                    <a:sym typeface="Actor"/>
                  </a:rPr>
                  <a:t>the biggest one of them all</a:t>
                </a:r>
                <a:endParaRPr sz="1600">
                  <a:solidFill>
                    <a:schemeClr val="dk1"/>
                  </a:solidFill>
                  <a:latin typeface="Actor"/>
                  <a:ea typeface="Actor"/>
                  <a:cs typeface="Actor"/>
                  <a:sym typeface="Actor"/>
                </a:endParaRPr>
              </a:p>
            </p:txBody>
          </p:sp>
        </p:grpSp>
        <p:sp>
          <p:nvSpPr>
            <p:cNvPr id="1150" name="Google Shape;1150;p45"/>
            <p:cNvSpPr/>
            <p:nvPr/>
          </p:nvSpPr>
          <p:spPr>
            <a:xfrm>
              <a:off x="3427987" y="1518659"/>
              <a:ext cx="287400" cy="287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51" name="Google Shape;1151;p45"/>
          <p:cNvGrpSpPr/>
          <p:nvPr/>
        </p:nvGrpSpPr>
        <p:grpSpPr>
          <a:xfrm>
            <a:off x="6142712" y="1495916"/>
            <a:ext cx="2280701" cy="784470"/>
            <a:chOff x="6142712" y="1495916"/>
            <a:chExt cx="2280701" cy="784470"/>
          </a:xfrm>
        </p:grpSpPr>
        <p:grpSp>
          <p:nvGrpSpPr>
            <p:cNvPr id="1152" name="Google Shape;1152;p45"/>
            <p:cNvGrpSpPr/>
            <p:nvPr/>
          </p:nvGrpSpPr>
          <p:grpSpPr>
            <a:xfrm>
              <a:off x="6445814" y="1495916"/>
              <a:ext cx="1977600" cy="784470"/>
              <a:chOff x="6445814" y="1495916"/>
              <a:chExt cx="1977600" cy="784470"/>
            </a:xfrm>
          </p:grpSpPr>
          <p:sp>
            <p:nvSpPr>
              <p:cNvPr id="1153" name="Google Shape;1153;p45"/>
              <p:cNvSpPr txBox="1"/>
              <p:nvPr/>
            </p:nvSpPr>
            <p:spPr>
              <a:xfrm>
                <a:off x="6445814" y="1495916"/>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Saturn</a:t>
                </a:r>
                <a:endParaRPr sz="2600">
                  <a:solidFill>
                    <a:schemeClr val="dk1"/>
                  </a:solidFill>
                  <a:latin typeface="DM Serif Display"/>
                  <a:ea typeface="DM Serif Display"/>
                  <a:cs typeface="DM Serif Display"/>
                  <a:sym typeface="DM Serif Display"/>
                </a:endParaRPr>
              </a:p>
            </p:txBody>
          </p:sp>
          <p:sp>
            <p:nvSpPr>
              <p:cNvPr id="1154" name="Google Shape;1154;p45"/>
              <p:cNvSpPr txBox="1"/>
              <p:nvPr/>
            </p:nvSpPr>
            <p:spPr>
              <a:xfrm>
                <a:off x="6445814" y="1827685"/>
                <a:ext cx="19776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a gas giant several rings</a:t>
                </a:r>
                <a:endParaRPr sz="1600">
                  <a:solidFill>
                    <a:schemeClr val="dk1"/>
                  </a:solidFill>
                  <a:latin typeface="Actor"/>
                  <a:ea typeface="Actor"/>
                  <a:cs typeface="Actor"/>
                  <a:sym typeface="Actor"/>
                </a:endParaRPr>
              </a:p>
            </p:txBody>
          </p:sp>
        </p:grpSp>
        <p:sp>
          <p:nvSpPr>
            <p:cNvPr id="1155" name="Google Shape;1155;p45"/>
            <p:cNvSpPr/>
            <p:nvPr/>
          </p:nvSpPr>
          <p:spPr>
            <a:xfrm>
              <a:off x="6142712" y="1518659"/>
              <a:ext cx="287400" cy="287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61" name="Google Shape;1161;p46"/>
          <p:cNvGraphicFramePr/>
          <p:nvPr/>
        </p:nvGraphicFramePr>
        <p:xfrm>
          <a:off x="719450" y="1582475"/>
          <a:ext cx="3000000" cy="3000000"/>
        </p:xfrm>
        <a:graphic>
          <a:graphicData uri="http://schemas.openxmlformats.org/drawingml/2006/table">
            <a:tbl>
              <a:tblPr>
                <a:noFill/>
                <a:tableStyleId>{B513C637-64F6-4EC4-8C27-C6181B83E52F}</a:tableStyleId>
              </a:tblPr>
              <a:tblGrid>
                <a:gridCol w="2519825"/>
                <a:gridCol w="1732550"/>
                <a:gridCol w="1732550"/>
                <a:gridCol w="1732550"/>
              </a:tblGrid>
              <a:tr h="428950">
                <a:tc rowSpan="2">
                  <a:txBody>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Goals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DM Serif Display"/>
                          <a:ea typeface="DM Serif Display"/>
                          <a:cs typeface="DM Serif Display"/>
                          <a:sym typeface="DM Serif Display"/>
                        </a:rPr>
                        <a:t>Skills</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Network</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Learning</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428950">
                <a:tc vMerge="1"/>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01</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02</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03</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the gas giant that has several rings</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very cold planet</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 but is a</a:t>
                      </a:r>
                      <a:r>
                        <a:rPr lang="en" sz="1600">
                          <a:solidFill>
                            <a:schemeClr val="dk1"/>
                          </a:solidFill>
                          <a:latin typeface="Actor"/>
                          <a:ea typeface="Actor"/>
                          <a:cs typeface="Actor"/>
                          <a:sym typeface="Actor"/>
                        </a:rPr>
                        <a:t> </a:t>
                      </a:r>
                      <a:r>
                        <a:rPr lang="en" sz="1600">
                          <a:solidFill>
                            <a:schemeClr val="dk1"/>
                          </a:solidFill>
                          <a:latin typeface="Actor"/>
                          <a:ea typeface="Actor"/>
                          <a:cs typeface="Actor"/>
                          <a:sym typeface="Actor"/>
                        </a:rPr>
                        <a:t>hot place</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bl>
          </a:graphicData>
        </a:graphic>
      </p:graphicFrame>
      <p:sp>
        <p:nvSpPr>
          <p:cNvPr id="1162" name="Google Shape;1162;p46"/>
          <p:cNvSpPr/>
          <p:nvPr/>
        </p:nvSpPr>
        <p:spPr>
          <a:xfrm>
            <a:off x="2078300" y="1666975"/>
            <a:ext cx="718500" cy="7182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63" name="Google Shape;1163;p46"/>
          <p:cNvSpPr/>
          <p:nvPr/>
        </p:nvSpPr>
        <p:spPr>
          <a:xfrm>
            <a:off x="2286750" y="1877094"/>
            <a:ext cx="301418" cy="29783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7" name="Shape 1167"/>
        <p:cNvGrpSpPr/>
        <p:nvPr/>
      </p:nvGrpSpPr>
      <p:grpSpPr>
        <a:xfrm>
          <a:off x="0" y="0"/>
          <a:ext cx="0" cy="0"/>
          <a:chOff x="0" y="0"/>
          <a:chExt cx="0" cy="0"/>
        </a:xfrm>
      </p:grpSpPr>
      <p:sp>
        <p:nvSpPr>
          <p:cNvPr id="1168" name="Google Shape;1168;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69" name="Google Shape;1169;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170" name="Google Shape;1170;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74" name="Shape 1174"/>
        <p:cNvGrpSpPr/>
        <p:nvPr/>
      </p:nvGrpSpPr>
      <p:grpSpPr>
        <a:xfrm>
          <a:off x="0" y="0"/>
          <a:ext cx="0" cy="0"/>
          <a:chOff x="0" y="0"/>
          <a:chExt cx="0" cy="0"/>
        </a:xfrm>
      </p:grpSpPr>
      <p:sp>
        <p:nvSpPr>
          <p:cNvPr id="1175" name="Google Shape;1175;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76" name="Google Shape;1176;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77" name="Google Shape;1177;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81" name="Shape 1181"/>
        <p:cNvGrpSpPr/>
        <p:nvPr/>
      </p:nvGrpSpPr>
      <p:grpSpPr>
        <a:xfrm>
          <a:off x="0" y="0"/>
          <a:ext cx="0" cy="0"/>
          <a:chOff x="0" y="0"/>
          <a:chExt cx="0" cy="0"/>
        </a:xfrm>
      </p:grpSpPr>
      <p:sp>
        <p:nvSpPr>
          <p:cNvPr id="1182" name="Google Shape;1182;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183" name="Google Shape;1183;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184" name="Google Shape;1184;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185" name="Google Shape;1185;p49"/>
          <p:cNvGrpSpPr/>
          <p:nvPr/>
        </p:nvGrpSpPr>
        <p:grpSpPr>
          <a:xfrm>
            <a:off x="6874322" y="1571957"/>
            <a:ext cx="1446116" cy="2863897"/>
            <a:chOff x="6529419" y="1724307"/>
            <a:chExt cx="1480463" cy="2931917"/>
          </a:xfrm>
        </p:grpSpPr>
        <p:grpSp>
          <p:nvGrpSpPr>
            <p:cNvPr id="1186" name="Google Shape;1186;p49"/>
            <p:cNvGrpSpPr/>
            <p:nvPr/>
          </p:nvGrpSpPr>
          <p:grpSpPr>
            <a:xfrm>
              <a:off x="6556827" y="1724307"/>
              <a:ext cx="956596" cy="944294"/>
              <a:chOff x="3800349" y="1238762"/>
              <a:chExt cx="1098904" cy="1084772"/>
            </a:xfrm>
          </p:grpSpPr>
          <p:grpSp>
            <p:nvGrpSpPr>
              <p:cNvPr id="1187" name="Google Shape;1187;p49"/>
              <p:cNvGrpSpPr/>
              <p:nvPr/>
            </p:nvGrpSpPr>
            <p:grpSpPr>
              <a:xfrm>
                <a:off x="3800349" y="1238762"/>
                <a:ext cx="1098904" cy="1084772"/>
                <a:chOff x="3800349" y="1238762"/>
                <a:chExt cx="1098904" cy="1084772"/>
              </a:xfrm>
            </p:grpSpPr>
            <p:sp>
              <p:nvSpPr>
                <p:cNvPr id="1188" name="Google Shape;1188;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9"/>
            <p:cNvGrpSpPr/>
            <p:nvPr/>
          </p:nvGrpSpPr>
          <p:grpSpPr>
            <a:xfrm>
              <a:off x="7053286" y="2227254"/>
              <a:ext cx="956596" cy="944252"/>
              <a:chOff x="4370663" y="1816530"/>
              <a:chExt cx="1098904" cy="1084724"/>
            </a:xfrm>
          </p:grpSpPr>
          <p:grpSp>
            <p:nvGrpSpPr>
              <p:cNvPr id="1192" name="Google Shape;1192;p49"/>
              <p:cNvGrpSpPr/>
              <p:nvPr/>
            </p:nvGrpSpPr>
            <p:grpSpPr>
              <a:xfrm>
                <a:off x="4370663" y="1816530"/>
                <a:ext cx="1098904" cy="1084724"/>
                <a:chOff x="4370663" y="1816530"/>
                <a:chExt cx="1098904" cy="1084724"/>
              </a:xfrm>
            </p:grpSpPr>
            <p:sp>
              <p:nvSpPr>
                <p:cNvPr id="1193" name="Google Shape;1193;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9"/>
              <p:cNvGrpSpPr/>
              <p:nvPr/>
            </p:nvGrpSpPr>
            <p:grpSpPr>
              <a:xfrm>
                <a:off x="4732628" y="2171596"/>
                <a:ext cx="374986" cy="374572"/>
                <a:chOff x="3303268" y="3817349"/>
                <a:chExt cx="346056" cy="345674"/>
              </a:xfrm>
            </p:grpSpPr>
            <p:sp>
              <p:nvSpPr>
                <p:cNvPr id="1196" name="Google Shape;1196;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0" name="Google Shape;1200;p49"/>
            <p:cNvGrpSpPr/>
            <p:nvPr/>
          </p:nvGrpSpPr>
          <p:grpSpPr>
            <a:xfrm>
              <a:off x="6547098" y="2715744"/>
              <a:ext cx="956596" cy="944315"/>
              <a:chOff x="3789173" y="2377690"/>
              <a:chExt cx="1098904" cy="1084796"/>
            </a:xfrm>
          </p:grpSpPr>
          <p:grpSp>
            <p:nvGrpSpPr>
              <p:cNvPr id="1201" name="Google Shape;1201;p49"/>
              <p:cNvGrpSpPr/>
              <p:nvPr/>
            </p:nvGrpSpPr>
            <p:grpSpPr>
              <a:xfrm>
                <a:off x="3789173" y="2377690"/>
                <a:ext cx="1098904" cy="1084796"/>
                <a:chOff x="3789173" y="2377690"/>
                <a:chExt cx="1098904" cy="1084796"/>
              </a:xfrm>
            </p:grpSpPr>
            <p:sp>
              <p:nvSpPr>
                <p:cNvPr id="1202" name="Google Shape;1202;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9"/>
              <p:cNvGrpSpPr/>
              <p:nvPr/>
            </p:nvGrpSpPr>
            <p:grpSpPr>
              <a:xfrm>
                <a:off x="4151137" y="2732796"/>
                <a:ext cx="374986" cy="374572"/>
                <a:chOff x="3752358" y="3817349"/>
                <a:chExt cx="346056" cy="345674"/>
              </a:xfrm>
            </p:grpSpPr>
            <p:sp>
              <p:nvSpPr>
                <p:cNvPr id="1205" name="Google Shape;1205;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49"/>
            <p:cNvGrpSpPr/>
            <p:nvPr/>
          </p:nvGrpSpPr>
          <p:grpSpPr>
            <a:xfrm>
              <a:off x="7034853" y="3222917"/>
              <a:ext cx="956596" cy="944252"/>
              <a:chOff x="4349489" y="2960313"/>
              <a:chExt cx="1098904" cy="1084724"/>
            </a:xfrm>
          </p:grpSpPr>
          <p:grpSp>
            <p:nvGrpSpPr>
              <p:cNvPr id="1210" name="Google Shape;1210;p49"/>
              <p:cNvGrpSpPr/>
              <p:nvPr/>
            </p:nvGrpSpPr>
            <p:grpSpPr>
              <a:xfrm>
                <a:off x="4349489" y="2960313"/>
                <a:ext cx="1098904" cy="1084724"/>
                <a:chOff x="4349489" y="2960313"/>
                <a:chExt cx="1098904" cy="1084724"/>
              </a:xfrm>
            </p:grpSpPr>
            <p:sp>
              <p:nvSpPr>
                <p:cNvPr id="1211" name="Google Shape;1211;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9"/>
              <p:cNvGrpSpPr/>
              <p:nvPr/>
            </p:nvGrpSpPr>
            <p:grpSpPr>
              <a:xfrm>
                <a:off x="4732657" y="3315384"/>
                <a:ext cx="374952" cy="374572"/>
                <a:chOff x="4201447" y="3817349"/>
                <a:chExt cx="346024" cy="345674"/>
              </a:xfrm>
            </p:grpSpPr>
            <p:sp>
              <p:nvSpPr>
                <p:cNvPr id="1214" name="Google Shape;1214;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6" name="Google Shape;1216;p49"/>
            <p:cNvGrpSpPr/>
            <p:nvPr/>
          </p:nvGrpSpPr>
          <p:grpSpPr>
            <a:xfrm>
              <a:off x="6529419" y="3711909"/>
              <a:ext cx="956596" cy="944315"/>
              <a:chOff x="3768864" y="3522050"/>
              <a:chExt cx="1098904" cy="1084796"/>
            </a:xfrm>
          </p:grpSpPr>
          <p:grpSp>
            <p:nvGrpSpPr>
              <p:cNvPr id="1217" name="Google Shape;1217;p49"/>
              <p:cNvGrpSpPr/>
              <p:nvPr/>
            </p:nvGrpSpPr>
            <p:grpSpPr>
              <a:xfrm>
                <a:off x="3768864" y="3522050"/>
                <a:ext cx="1098904" cy="1084796"/>
                <a:chOff x="3768864" y="3522050"/>
                <a:chExt cx="1098904" cy="1084796"/>
              </a:xfrm>
            </p:grpSpPr>
            <p:sp>
              <p:nvSpPr>
                <p:cNvPr id="1218" name="Google Shape;1218;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49"/>
              <p:cNvGrpSpPr/>
              <p:nvPr/>
            </p:nvGrpSpPr>
            <p:grpSpPr>
              <a:xfrm>
                <a:off x="4139616" y="3871555"/>
                <a:ext cx="357419" cy="357005"/>
                <a:chOff x="7482229" y="3351230"/>
                <a:chExt cx="357419" cy="357005"/>
              </a:xfrm>
            </p:grpSpPr>
            <p:sp>
              <p:nvSpPr>
                <p:cNvPr id="1221" name="Google Shape;1221;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58" name="Google Shape;158;p18"/>
          <p:cNvGrpSpPr/>
          <p:nvPr/>
        </p:nvGrpSpPr>
        <p:grpSpPr>
          <a:xfrm>
            <a:off x="719457" y="3566900"/>
            <a:ext cx="2377543" cy="943100"/>
            <a:chOff x="719457" y="3566900"/>
            <a:chExt cx="2377543" cy="943100"/>
          </a:xfrm>
        </p:grpSpPr>
        <p:sp>
          <p:nvSpPr>
            <p:cNvPr id="159" name="Google Shape;159;p18"/>
            <p:cNvSpPr txBox="1"/>
            <p:nvPr/>
          </p:nvSpPr>
          <p:spPr>
            <a:xfrm>
              <a:off x="719457"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Habits</a:t>
              </a:r>
              <a:endParaRPr sz="2600">
                <a:solidFill>
                  <a:schemeClr val="dk1"/>
                </a:solidFill>
                <a:latin typeface="DM Serif Display"/>
                <a:ea typeface="DM Serif Display"/>
                <a:cs typeface="DM Serif Display"/>
                <a:sym typeface="DM Serif Display"/>
              </a:endParaRPr>
            </a:p>
          </p:txBody>
        </p:sp>
        <p:sp>
          <p:nvSpPr>
            <p:cNvPr id="160" name="Google Shape;160;p18"/>
            <p:cNvSpPr txBox="1"/>
            <p:nvPr/>
          </p:nvSpPr>
          <p:spPr>
            <a:xfrm>
              <a:off x="719500"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61" name="Google Shape;161;p18"/>
          <p:cNvGrpSpPr/>
          <p:nvPr/>
        </p:nvGrpSpPr>
        <p:grpSpPr>
          <a:xfrm>
            <a:off x="3382851" y="1366400"/>
            <a:ext cx="2377571" cy="943100"/>
            <a:chOff x="3382851" y="1366400"/>
            <a:chExt cx="2377571" cy="943100"/>
          </a:xfrm>
        </p:grpSpPr>
        <p:sp>
          <p:nvSpPr>
            <p:cNvPr id="162" name="Google Shape;162;p18"/>
            <p:cNvSpPr txBox="1"/>
            <p:nvPr/>
          </p:nvSpPr>
          <p:spPr>
            <a:xfrm>
              <a:off x="3382851" y="1366400"/>
              <a:ext cx="2377571"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Attitude</a:t>
              </a:r>
              <a:endParaRPr sz="2600">
                <a:solidFill>
                  <a:schemeClr val="dk1"/>
                </a:solidFill>
                <a:latin typeface="DM Serif Display"/>
                <a:ea typeface="DM Serif Display"/>
                <a:cs typeface="DM Serif Display"/>
                <a:sym typeface="DM Serif Display"/>
              </a:endParaRPr>
            </a:p>
          </p:txBody>
        </p:sp>
        <p:sp>
          <p:nvSpPr>
            <p:cNvPr id="163" name="Google Shape;163;p18"/>
            <p:cNvSpPr txBox="1"/>
            <p:nvPr/>
          </p:nvSpPr>
          <p:spPr>
            <a:xfrm>
              <a:off x="3382900" y="16318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64" name="Google Shape;164;p18"/>
          <p:cNvGrpSpPr/>
          <p:nvPr/>
        </p:nvGrpSpPr>
        <p:grpSpPr>
          <a:xfrm>
            <a:off x="6053132" y="3566900"/>
            <a:ext cx="2377546" cy="943100"/>
            <a:chOff x="6053132" y="3566900"/>
            <a:chExt cx="2377546" cy="943100"/>
          </a:xfrm>
        </p:grpSpPr>
        <p:sp>
          <p:nvSpPr>
            <p:cNvPr id="165" name="Google Shape;165;p18"/>
            <p:cNvSpPr txBox="1"/>
            <p:nvPr/>
          </p:nvSpPr>
          <p:spPr>
            <a:xfrm>
              <a:off x="6053132"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66" name="Google Shape;166;p18"/>
            <p:cNvSpPr txBox="1"/>
            <p:nvPr/>
          </p:nvSpPr>
          <p:spPr>
            <a:xfrm>
              <a:off x="6053178"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67" name="Google Shape;167;p18"/>
          <p:cNvSpPr/>
          <p:nvPr/>
        </p:nvSpPr>
        <p:spPr>
          <a:xfrm>
            <a:off x="1456763"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123588" y="2443700"/>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783538"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a:stCxn id="168" idx="1"/>
            <a:endCxn id="167" idx="3"/>
          </p:cNvCxnSpPr>
          <p:nvPr/>
        </p:nvCxnSpPr>
        <p:spPr>
          <a:xfrm flipH="1">
            <a:off x="2359888" y="2895200"/>
            <a:ext cx="1763700" cy="600"/>
          </a:xfrm>
          <a:prstGeom prst="bentConnector3">
            <a:avLst>
              <a:gd fmla="val 50004" name="adj1"/>
            </a:avLst>
          </a:prstGeom>
          <a:noFill/>
          <a:ln cap="flat" cmpd="sng" w="28575">
            <a:solidFill>
              <a:schemeClr val="lt2"/>
            </a:solidFill>
            <a:prstDash val="solid"/>
            <a:round/>
            <a:headEnd len="med" w="med" type="none"/>
            <a:tailEnd len="med" w="med" type="none"/>
          </a:ln>
        </p:spPr>
      </p:cxnSp>
      <p:cxnSp>
        <p:nvCxnSpPr>
          <p:cNvPr id="171" name="Google Shape;171;p18"/>
          <p:cNvCxnSpPr>
            <a:stCxn id="168" idx="3"/>
            <a:endCxn id="169" idx="1"/>
          </p:cNvCxnSpPr>
          <p:nvPr/>
        </p:nvCxnSpPr>
        <p:spPr>
          <a:xfrm>
            <a:off x="5026588" y="2895200"/>
            <a:ext cx="1757100" cy="600"/>
          </a:xfrm>
          <a:prstGeom prst="bentConnector3">
            <a:avLst>
              <a:gd fmla="val 49996" name="adj1"/>
            </a:avLst>
          </a:prstGeom>
          <a:noFill/>
          <a:ln cap="flat" cmpd="sng" w="28575">
            <a:solidFill>
              <a:schemeClr val="lt2"/>
            </a:solidFill>
            <a:prstDash val="solid"/>
            <a:round/>
            <a:headEnd len="med" w="med" type="none"/>
            <a:tailEnd len="med" w="med" type="none"/>
          </a:ln>
        </p:spPr>
      </p:cxnSp>
      <p:grpSp>
        <p:nvGrpSpPr>
          <p:cNvPr id="172" name="Google Shape;172;p18"/>
          <p:cNvGrpSpPr/>
          <p:nvPr/>
        </p:nvGrpSpPr>
        <p:grpSpPr>
          <a:xfrm>
            <a:off x="7060795" y="2720923"/>
            <a:ext cx="348513" cy="348542"/>
            <a:chOff x="2872725" y="1954475"/>
            <a:chExt cx="295375" cy="295400"/>
          </a:xfrm>
        </p:grpSpPr>
        <p:sp>
          <p:nvSpPr>
            <p:cNvPr id="173" name="Google Shape;173;p18"/>
            <p:cNvSpPr/>
            <p:nvPr/>
          </p:nvSpPr>
          <p:spPr>
            <a:xfrm>
              <a:off x="2959350" y="1954475"/>
              <a:ext cx="122100" cy="139450"/>
            </a:xfrm>
            <a:custGeom>
              <a:rect b="b" l="l" r="r" t="t"/>
              <a:pathLst>
                <a:path extrusionOk="0" h="5578" w="4884">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906575" y="2146650"/>
              <a:ext cx="191425" cy="69350"/>
            </a:xfrm>
            <a:custGeom>
              <a:rect b="b" l="l" r="r" t="t"/>
              <a:pathLst>
                <a:path extrusionOk="0" h="2774" w="7657">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872725" y="2112000"/>
              <a:ext cx="295375" cy="137875"/>
            </a:xfrm>
            <a:custGeom>
              <a:rect b="b" l="l" r="r" t="t"/>
              <a:pathLst>
                <a:path extrusionOk="0" h="5515" w="11815">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1721147" y="2720766"/>
            <a:ext cx="351315" cy="349457"/>
            <a:chOff x="1412450" y="1954475"/>
            <a:chExt cx="297750" cy="296175"/>
          </a:xfrm>
        </p:grpSpPr>
        <p:sp>
          <p:nvSpPr>
            <p:cNvPr id="177" name="Google Shape;177;p18"/>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a:off x="4411056" y="2720783"/>
            <a:ext cx="328071" cy="349427"/>
            <a:chOff x="5421475" y="1945825"/>
            <a:chExt cx="278050" cy="296150"/>
          </a:xfrm>
        </p:grpSpPr>
        <p:sp>
          <p:nvSpPr>
            <p:cNvPr id="180" name="Google Shape;180;p18"/>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10082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94" name="Google Shape;194;p19"/>
          <p:cNvGrpSpPr/>
          <p:nvPr/>
        </p:nvGrpSpPr>
        <p:grpSpPr>
          <a:xfrm>
            <a:off x="1315832" y="3025178"/>
            <a:ext cx="703376" cy="703369"/>
            <a:chOff x="783588" y="2074225"/>
            <a:chExt cx="1171513" cy="1171500"/>
          </a:xfrm>
        </p:grpSpPr>
        <p:sp>
          <p:nvSpPr>
            <p:cNvPr id="195" name="Google Shape;195;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83600" y="2074225"/>
              <a:ext cx="1171500" cy="1171500"/>
            </a:xfrm>
            <a:prstGeom prst="pie">
              <a:avLst>
                <a:gd fmla="val 16261269" name="adj1"/>
                <a:gd fmla="val 2153727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9"/>
          <p:cNvGrpSpPr/>
          <p:nvPr/>
        </p:nvGrpSpPr>
        <p:grpSpPr>
          <a:xfrm>
            <a:off x="871838" y="1412100"/>
            <a:ext cx="1591237" cy="3097900"/>
            <a:chOff x="719438" y="1412100"/>
            <a:chExt cx="1591237" cy="3097900"/>
          </a:xfrm>
        </p:grpSpPr>
        <p:sp>
          <p:nvSpPr>
            <p:cNvPr id="198" name="Google Shape;198;p19"/>
            <p:cNvSpPr txBox="1"/>
            <p:nvPr/>
          </p:nvSpPr>
          <p:spPr>
            <a:xfrm>
              <a:off x="719438" y="1412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99" name="Google Shape;199;p19"/>
            <p:cNvSpPr txBox="1"/>
            <p:nvPr/>
          </p:nvSpPr>
          <p:spPr>
            <a:xfrm>
              <a:off x="719475" y="1677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00" name="Google Shape;200;p19"/>
            <p:cNvSpPr txBox="1"/>
            <p:nvPr/>
          </p:nvSpPr>
          <p:spPr>
            <a:xfrm>
              <a:off x="7194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grpSp>
      <p:sp>
        <p:nvSpPr>
          <p:cNvPr id="201" name="Google Shape;201;p19"/>
          <p:cNvSpPr/>
          <p:nvPr/>
        </p:nvSpPr>
        <p:spPr>
          <a:xfrm>
            <a:off x="391592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4223482" y="3025178"/>
            <a:ext cx="703376" cy="703369"/>
            <a:chOff x="783588" y="2074225"/>
            <a:chExt cx="1171513" cy="1171500"/>
          </a:xfrm>
        </p:grpSpPr>
        <p:sp>
          <p:nvSpPr>
            <p:cNvPr id="203" name="Google Shape;203;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83600" y="2074225"/>
              <a:ext cx="1171500" cy="1171500"/>
            </a:xfrm>
            <a:prstGeom prst="pie">
              <a:avLst>
                <a:gd fmla="val 16261269" name="adj1"/>
                <a:gd fmla="val 5325049"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9"/>
          <p:cNvGrpSpPr/>
          <p:nvPr/>
        </p:nvGrpSpPr>
        <p:grpSpPr>
          <a:xfrm>
            <a:off x="3779475" y="1412100"/>
            <a:ext cx="1591237" cy="3097900"/>
            <a:chOff x="3779475" y="1412100"/>
            <a:chExt cx="1591237" cy="3097900"/>
          </a:xfrm>
        </p:grpSpPr>
        <p:grpSp>
          <p:nvGrpSpPr>
            <p:cNvPr id="206" name="Google Shape;206;p19"/>
            <p:cNvGrpSpPr/>
            <p:nvPr/>
          </p:nvGrpSpPr>
          <p:grpSpPr>
            <a:xfrm>
              <a:off x="3779475" y="1412100"/>
              <a:ext cx="1591237" cy="1163300"/>
              <a:chOff x="6543088" y="1492625"/>
              <a:chExt cx="1591237" cy="1163300"/>
            </a:xfrm>
          </p:grpSpPr>
          <p:sp>
            <p:nvSpPr>
              <p:cNvPr id="207" name="Google Shape;207;p19"/>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208" name="Google Shape;208;p19"/>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209" name="Google Shape;209;p19"/>
            <p:cNvSpPr txBox="1"/>
            <p:nvPr/>
          </p:nvSpPr>
          <p:spPr>
            <a:xfrm>
              <a:off x="377948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r>
                <a:rPr lang="en" sz="3000">
                  <a:solidFill>
                    <a:schemeClr val="dk1"/>
                  </a:solidFill>
                  <a:latin typeface="DM Serif Display"/>
                  <a:ea typeface="DM Serif Display"/>
                  <a:cs typeface="DM Serif Display"/>
                  <a:sym typeface="DM Serif Display"/>
                </a:rPr>
                <a:t>%</a:t>
              </a:r>
              <a:endParaRPr sz="3000">
                <a:solidFill>
                  <a:schemeClr val="dk1"/>
                </a:solidFill>
                <a:latin typeface="DM Serif Display"/>
                <a:ea typeface="DM Serif Display"/>
                <a:cs typeface="DM Serif Display"/>
                <a:sym typeface="DM Serif Display"/>
              </a:endParaRPr>
            </a:p>
          </p:txBody>
        </p:sp>
      </p:grpSp>
      <p:sp>
        <p:nvSpPr>
          <p:cNvPr id="210" name="Google Shape;210;p19"/>
          <p:cNvSpPr/>
          <p:nvPr/>
        </p:nvSpPr>
        <p:spPr>
          <a:xfrm>
            <a:off x="68235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9"/>
          <p:cNvGrpSpPr/>
          <p:nvPr/>
        </p:nvGrpSpPr>
        <p:grpSpPr>
          <a:xfrm>
            <a:off x="7131132" y="3025178"/>
            <a:ext cx="703376" cy="703369"/>
            <a:chOff x="783588" y="2074225"/>
            <a:chExt cx="1171513" cy="1171500"/>
          </a:xfrm>
        </p:grpSpPr>
        <p:sp>
          <p:nvSpPr>
            <p:cNvPr id="212" name="Google Shape;212;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783600" y="2074225"/>
              <a:ext cx="1171500" cy="1171500"/>
            </a:xfrm>
            <a:prstGeom prst="pie">
              <a:avLst>
                <a:gd fmla="val 16261269" name="adj1"/>
                <a:gd fmla="val 1083231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9"/>
          <p:cNvGrpSpPr/>
          <p:nvPr/>
        </p:nvGrpSpPr>
        <p:grpSpPr>
          <a:xfrm>
            <a:off x="6687113" y="1412100"/>
            <a:ext cx="1591237" cy="3097900"/>
            <a:chOff x="6839513" y="1412100"/>
            <a:chExt cx="1591237" cy="3097900"/>
          </a:xfrm>
        </p:grpSpPr>
        <p:grpSp>
          <p:nvGrpSpPr>
            <p:cNvPr id="215" name="Google Shape;215;p19"/>
            <p:cNvGrpSpPr/>
            <p:nvPr/>
          </p:nvGrpSpPr>
          <p:grpSpPr>
            <a:xfrm>
              <a:off x="6839513" y="1412100"/>
              <a:ext cx="1591237" cy="1163300"/>
              <a:chOff x="6543088" y="3327000"/>
              <a:chExt cx="1591237" cy="1163300"/>
            </a:xfrm>
          </p:grpSpPr>
          <p:sp>
            <p:nvSpPr>
              <p:cNvPr id="216" name="Google Shape;216;p19"/>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217" name="Google Shape;217;p19"/>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218" name="Google Shape;218;p19"/>
            <p:cNvSpPr txBox="1"/>
            <p:nvPr/>
          </p:nvSpPr>
          <p:spPr>
            <a:xfrm>
              <a:off x="68395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7</a:t>
              </a:r>
              <a:r>
                <a:rPr lang="en" sz="3000">
                  <a:solidFill>
                    <a:schemeClr val="dk1"/>
                  </a:solidFill>
                  <a:latin typeface="DM Serif Display"/>
                  <a:ea typeface="DM Serif Display"/>
                  <a:cs typeface="DM Serif Display"/>
                  <a:sym typeface="DM Serif Display"/>
                </a:rPr>
                <a:t>5%</a:t>
              </a:r>
              <a:endParaRPr sz="30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24" name="Google Shape;224;p20"/>
          <p:cNvGrpSpPr/>
          <p:nvPr/>
        </p:nvGrpSpPr>
        <p:grpSpPr>
          <a:xfrm>
            <a:off x="719438" y="1910325"/>
            <a:ext cx="1591237" cy="2599675"/>
            <a:chOff x="719438" y="1910325"/>
            <a:chExt cx="1591237" cy="2599675"/>
          </a:xfrm>
        </p:grpSpPr>
        <p:sp>
          <p:nvSpPr>
            <p:cNvPr id="225" name="Google Shape;225;p20"/>
            <p:cNvSpPr txBox="1"/>
            <p:nvPr/>
          </p:nvSpPr>
          <p:spPr>
            <a:xfrm>
              <a:off x="719438" y="33467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Cover</a:t>
              </a:r>
              <a:endParaRPr sz="2600">
                <a:solidFill>
                  <a:schemeClr val="dk1"/>
                </a:solidFill>
                <a:latin typeface="DM Serif Display"/>
                <a:ea typeface="DM Serif Display"/>
                <a:cs typeface="DM Serif Display"/>
                <a:sym typeface="DM Serif Display"/>
              </a:endParaRPr>
            </a:p>
          </p:txBody>
        </p:sp>
        <p:sp>
          <p:nvSpPr>
            <p:cNvPr id="226" name="Google Shape;226;p20"/>
            <p:cNvSpPr txBox="1"/>
            <p:nvPr/>
          </p:nvSpPr>
          <p:spPr>
            <a:xfrm>
              <a:off x="719475" y="36121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27" name="Google Shape;227;p20"/>
            <p:cNvSpPr txBox="1"/>
            <p:nvPr/>
          </p:nvSpPr>
          <p:spPr>
            <a:xfrm>
              <a:off x="719438" y="19103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01</a:t>
              </a:r>
              <a:endParaRPr sz="2600">
                <a:solidFill>
                  <a:schemeClr val="dk1"/>
                </a:solidFill>
                <a:latin typeface="DM Serif Display"/>
                <a:ea typeface="DM Serif Display"/>
                <a:cs typeface="DM Serif Display"/>
                <a:sym typeface="DM Serif Display"/>
              </a:endParaRPr>
            </a:p>
          </p:txBody>
        </p:sp>
      </p:grpSp>
      <p:sp>
        <p:nvSpPr>
          <p:cNvPr id="228" name="Google Shape;228;p20"/>
          <p:cNvSpPr/>
          <p:nvPr/>
        </p:nvSpPr>
        <p:spPr>
          <a:xfrm>
            <a:off x="1063563" y="23979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9" name="Google Shape;229;p20"/>
          <p:cNvGrpSpPr/>
          <p:nvPr/>
        </p:nvGrpSpPr>
        <p:grpSpPr>
          <a:xfrm>
            <a:off x="2759463" y="1681725"/>
            <a:ext cx="1591237" cy="2599675"/>
            <a:chOff x="2759463" y="1681725"/>
            <a:chExt cx="1591237" cy="2599675"/>
          </a:xfrm>
        </p:grpSpPr>
        <p:sp>
          <p:nvSpPr>
            <p:cNvPr id="230" name="Google Shape;230;p20"/>
            <p:cNvSpPr txBox="1"/>
            <p:nvPr/>
          </p:nvSpPr>
          <p:spPr>
            <a:xfrm>
              <a:off x="2759463" y="3118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Info</a:t>
              </a:r>
              <a:endParaRPr sz="2600">
                <a:solidFill>
                  <a:schemeClr val="dk1"/>
                </a:solidFill>
                <a:latin typeface="DM Serif Display"/>
                <a:ea typeface="DM Serif Display"/>
                <a:cs typeface="DM Serif Display"/>
                <a:sym typeface="DM Serif Display"/>
              </a:endParaRPr>
            </a:p>
          </p:txBody>
        </p:sp>
        <p:sp>
          <p:nvSpPr>
            <p:cNvPr id="231" name="Google Shape;231;p20"/>
            <p:cNvSpPr txBox="1"/>
            <p:nvPr/>
          </p:nvSpPr>
          <p:spPr>
            <a:xfrm>
              <a:off x="2759500" y="3383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232" name="Google Shape;232;p20"/>
            <p:cNvSpPr txBox="1"/>
            <p:nvPr/>
          </p:nvSpPr>
          <p:spPr>
            <a:xfrm>
              <a:off x="2759463" y="16817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02</a:t>
              </a:r>
              <a:endParaRPr sz="2600">
                <a:solidFill>
                  <a:schemeClr val="dk1"/>
                </a:solidFill>
                <a:latin typeface="DM Serif Display"/>
                <a:ea typeface="DM Serif Display"/>
                <a:cs typeface="DM Serif Display"/>
                <a:sym typeface="DM Serif Display"/>
              </a:endParaRPr>
            </a:p>
          </p:txBody>
        </p:sp>
      </p:grpSp>
      <p:sp>
        <p:nvSpPr>
          <p:cNvPr id="233" name="Google Shape;233;p20"/>
          <p:cNvSpPr/>
          <p:nvPr/>
        </p:nvSpPr>
        <p:spPr>
          <a:xfrm>
            <a:off x="3103588" y="21693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4" name="Google Shape;234;p20"/>
          <p:cNvGrpSpPr/>
          <p:nvPr/>
        </p:nvGrpSpPr>
        <p:grpSpPr>
          <a:xfrm>
            <a:off x="4799488" y="1453125"/>
            <a:ext cx="1591237" cy="2599675"/>
            <a:chOff x="4799488" y="1453125"/>
            <a:chExt cx="1591237" cy="2599675"/>
          </a:xfrm>
        </p:grpSpPr>
        <p:sp>
          <p:nvSpPr>
            <p:cNvPr id="235" name="Google Shape;235;p20"/>
            <p:cNvSpPr txBox="1"/>
            <p:nvPr/>
          </p:nvSpPr>
          <p:spPr>
            <a:xfrm>
              <a:off x="4799488" y="28895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p:txBody>
        </p:sp>
        <p:sp>
          <p:nvSpPr>
            <p:cNvPr id="236" name="Google Shape;236;p20"/>
            <p:cNvSpPr txBox="1"/>
            <p:nvPr/>
          </p:nvSpPr>
          <p:spPr>
            <a:xfrm>
              <a:off x="4799525" y="31549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237" name="Google Shape;237;p20"/>
            <p:cNvSpPr txBox="1"/>
            <p:nvPr/>
          </p:nvSpPr>
          <p:spPr>
            <a:xfrm>
              <a:off x="4799488" y="14531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03</a:t>
              </a:r>
              <a:endParaRPr sz="2600">
                <a:solidFill>
                  <a:schemeClr val="dk1"/>
                </a:solidFill>
                <a:latin typeface="DM Serif Display"/>
                <a:ea typeface="DM Serif Display"/>
                <a:cs typeface="DM Serif Display"/>
                <a:sym typeface="DM Serif Display"/>
              </a:endParaRPr>
            </a:p>
          </p:txBody>
        </p:sp>
      </p:grpSp>
      <p:sp>
        <p:nvSpPr>
          <p:cNvPr id="238" name="Google Shape;238;p20"/>
          <p:cNvSpPr/>
          <p:nvPr/>
        </p:nvSpPr>
        <p:spPr>
          <a:xfrm>
            <a:off x="5143613" y="19407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9" name="Google Shape;239;p20"/>
          <p:cNvGrpSpPr/>
          <p:nvPr/>
        </p:nvGrpSpPr>
        <p:grpSpPr>
          <a:xfrm>
            <a:off x="6839513" y="1224525"/>
            <a:ext cx="1591237" cy="2599675"/>
            <a:chOff x="6839513" y="1224525"/>
            <a:chExt cx="1591237" cy="2599675"/>
          </a:xfrm>
        </p:grpSpPr>
        <p:sp>
          <p:nvSpPr>
            <p:cNvPr id="240" name="Google Shape;240;p20"/>
            <p:cNvSpPr txBox="1"/>
            <p:nvPr/>
          </p:nvSpPr>
          <p:spPr>
            <a:xfrm>
              <a:off x="6839513" y="26609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Training</a:t>
              </a:r>
              <a:endParaRPr sz="2600">
                <a:solidFill>
                  <a:schemeClr val="dk1"/>
                </a:solidFill>
                <a:latin typeface="DM Serif Display"/>
                <a:ea typeface="DM Serif Display"/>
                <a:cs typeface="DM Serif Display"/>
                <a:sym typeface="DM Serif Display"/>
              </a:endParaRPr>
            </a:p>
          </p:txBody>
        </p:sp>
        <p:sp>
          <p:nvSpPr>
            <p:cNvPr id="241" name="Google Shape;241;p20"/>
            <p:cNvSpPr txBox="1"/>
            <p:nvPr/>
          </p:nvSpPr>
          <p:spPr>
            <a:xfrm>
              <a:off x="6839550" y="29263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242" name="Google Shape;242;p20"/>
            <p:cNvSpPr txBox="1"/>
            <p:nvPr/>
          </p:nvSpPr>
          <p:spPr>
            <a:xfrm>
              <a:off x="6839513" y="12245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04</a:t>
              </a:r>
              <a:endParaRPr sz="2600">
                <a:solidFill>
                  <a:schemeClr val="dk1"/>
                </a:solidFill>
                <a:latin typeface="DM Serif Display"/>
                <a:ea typeface="DM Serif Display"/>
                <a:cs typeface="DM Serif Display"/>
                <a:sym typeface="DM Serif Display"/>
              </a:endParaRPr>
            </a:p>
          </p:txBody>
        </p:sp>
      </p:grpSp>
      <p:sp>
        <p:nvSpPr>
          <p:cNvPr id="243" name="Google Shape;243;p20"/>
          <p:cNvSpPr/>
          <p:nvPr/>
        </p:nvSpPr>
        <p:spPr>
          <a:xfrm>
            <a:off x="7183638" y="17121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4" name="Google Shape;244;p20"/>
          <p:cNvCxnSpPr>
            <a:stCxn id="233" idx="1"/>
            <a:endCxn id="228" idx="3"/>
          </p:cNvCxnSpPr>
          <p:nvPr/>
        </p:nvCxnSpPr>
        <p:spPr>
          <a:xfrm flipH="1">
            <a:off x="1966588" y="26208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5" name="Google Shape;245;p20"/>
          <p:cNvCxnSpPr>
            <a:stCxn id="233" idx="3"/>
            <a:endCxn id="238" idx="1"/>
          </p:cNvCxnSpPr>
          <p:nvPr/>
        </p:nvCxnSpPr>
        <p:spPr>
          <a:xfrm flipH="1" rot="10800000">
            <a:off x="4006588" y="23922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6" name="Google Shape;246;p20"/>
          <p:cNvCxnSpPr>
            <a:stCxn id="238" idx="3"/>
            <a:endCxn id="243" idx="1"/>
          </p:cNvCxnSpPr>
          <p:nvPr/>
        </p:nvCxnSpPr>
        <p:spPr>
          <a:xfrm flipH="1" rot="10800000">
            <a:off x="6046613" y="21636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grpSp>
        <p:nvGrpSpPr>
          <p:cNvPr id="247" name="Google Shape;247;p20"/>
          <p:cNvGrpSpPr/>
          <p:nvPr/>
        </p:nvGrpSpPr>
        <p:grpSpPr>
          <a:xfrm>
            <a:off x="5419453" y="2207228"/>
            <a:ext cx="351315" cy="349486"/>
            <a:chOff x="685475" y="2318350"/>
            <a:chExt cx="297750" cy="296200"/>
          </a:xfrm>
        </p:grpSpPr>
        <p:sp>
          <p:nvSpPr>
            <p:cNvPr id="248" name="Google Shape;248;p20"/>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0"/>
          <p:cNvSpPr/>
          <p:nvPr/>
        </p:nvSpPr>
        <p:spPr>
          <a:xfrm>
            <a:off x="1339940" y="26747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3378983" y="2446600"/>
            <a:ext cx="352230" cy="348542"/>
            <a:chOff x="1049375" y="2318350"/>
            <a:chExt cx="298525" cy="295400"/>
          </a:xfrm>
        </p:grpSpPr>
        <p:sp>
          <p:nvSpPr>
            <p:cNvPr id="253" name="Google Shape;253;p20"/>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0"/>
          <p:cNvGrpSpPr/>
          <p:nvPr/>
        </p:nvGrpSpPr>
        <p:grpSpPr>
          <a:xfrm>
            <a:off x="7459472" y="1988941"/>
            <a:ext cx="351315" cy="349457"/>
            <a:chOff x="1412450" y="1954475"/>
            <a:chExt cx="297750" cy="296175"/>
          </a:xfrm>
        </p:grpSpPr>
        <p:sp>
          <p:nvSpPr>
            <p:cNvPr id="258" name="Google Shape;258;p20"/>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265" name="Google Shape;265;p21"/>
          <p:cNvGraphicFramePr/>
          <p:nvPr/>
        </p:nvGraphicFramePr>
        <p:xfrm>
          <a:off x="719450" y="1407447"/>
          <a:ext cx="3000000" cy="3000000"/>
        </p:xfrm>
        <a:graphic>
          <a:graphicData uri="http://schemas.openxmlformats.org/drawingml/2006/table">
            <a:tbl>
              <a:tblPr>
                <a:noFill/>
                <a:tableStyleId>{B513C637-64F6-4EC4-8C27-C6181B83E52F}</a:tableStyleId>
              </a:tblPr>
              <a:tblGrid>
                <a:gridCol w="590825"/>
                <a:gridCol w="768825"/>
                <a:gridCol w="2326575"/>
                <a:gridCol w="4017800"/>
              </a:tblGrid>
              <a:tr h="728925">
                <a:tc gridSpan="4">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hMerge="1"/>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Experience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grpSp>
        <p:nvGrpSpPr>
          <p:cNvPr id="266" name="Google Shape;266;p21"/>
          <p:cNvGrpSpPr/>
          <p:nvPr/>
        </p:nvGrpSpPr>
        <p:grpSpPr>
          <a:xfrm>
            <a:off x="1537169" y="2338419"/>
            <a:ext cx="306516" cy="358349"/>
            <a:chOff x="-48237000" y="2342650"/>
            <a:chExt cx="256800" cy="300225"/>
          </a:xfrm>
        </p:grpSpPr>
        <p:sp>
          <p:nvSpPr>
            <p:cNvPr id="267" name="Google Shape;267;p21"/>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a:off x="1535661" y="3061779"/>
            <a:ext cx="309517" cy="348071"/>
            <a:chOff x="2523000" y="1954875"/>
            <a:chExt cx="262325" cy="295000"/>
          </a:xfrm>
        </p:grpSpPr>
        <p:sp>
          <p:nvSpPr>
            <p:cNvPr id="271" name="Google Shape;271;p21"/>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1"/>
          <p:cNvGrpSpPr/>
          <p:nvPr/>
        </p:nvGrpSpPr>
        <p:grpSpPr>
          <a:xfrm>
            <a:off x="1514295" y="3797705"/>
            <a:ext cx="352259" cy="349427"/>
            <a:chOff x="2139425" y="2682250"/>
            <a:chExt cx="298550" cy="296150"/>
          </a:xfrm>
        </p:grpSpPr>
        <p:sp>
          <p:nvSpPr>
            <p:cNvPr id="274" name="Google Shape;274;p2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83" name="Google Shape;283;p22"/>
          <p:cNvGrpSpPr/>
          <p:nvPr/>
        </p:nvGrpSpPr>
        <p:grpSpPr>
          <a:xfrm>
            <a:off x="713225" y="2711700"/>
            <a:ext cx="3325875" cy="1811700"/>
            <a:chOff x="713225" y="2711700"/>
            <a:chExt cx="3325875" cy="1811700"/>
          </a:xfrm>
        </p:grpSpPr>
        <p:sp>
          <p:nvSpPr>
            <p:cNvPr id="284" name="Google Shape;284;p22"/>
            <p:cNvSpPr txBox="1"/>
            <p:nvPr/>
          </p:nvSpPr>
          <p:spPr>
            <a:xfrm>
              <a:off x="713225"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a gas giant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sp>
          <p:nvSpPr>
            <p:cNvPr id="285" name="Google Shape;285;p22"/>
            <p:cNvSpPr/>
            <p:nvPr/>
          </p:nvSpPr>
          <p:spPr>
            <a:xfrm>
              <a:off x="71690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Paid</a:t>
              </a:r>
              <a:endParaRPr sz="2600">
                <a:solidFill>
                  <a:schemeClr val="dk1"/>
                </a:solidFill>
                <a:latin typeface="DM Serif Display"/>
                <a:ea typeface="DM Serif Display"/>
                <a:cs typeface="DM Serif Display"/>
                <a:sym typeface="DM Serif Display"/>
              </a:endParaRPr>
            </a:p>
          </p:txBody>
        </p:sp>
      </p:grpSp>
      <p:grpSp>
        <p:nvGrpSpPr>
          <p:cNvPr id="286" name="Google Shape;286;p22"/>
          <p:cNvGrpSpPr/>
          <p:nvPr/>
        </p:nvGrpSpPr>
        <p:grpSpPr>
          <a:xfrm>
            <a:off x="5101250" y="2711700"/>
            <a:ext cx="3322200" cy="1811700"/>
            <a:chOff x="5101250" y="2711700"/>
            <a:chExt cx="3322200" cy="1811700"/>
          </a:xfrm>
        </p:grpSpPr>
        <p:sp>
          <p:nvSpPr>
            <p:cNvPr id="287" name="Google Shape;287;p22"/>
            <p:cNvSpPr txBox="1"/>
            <p:nvPr/>
          </p:nvSpPr>
          <p:spPr>
            <a:xfrm>
              <a:off x="5101250"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Ceres is in the main asteroid</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very far from us</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The Moon is our satellite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t>
              </a:r>
              <a:r>
                <a:rPr lang="en" sz="1600">
                  <a:solidFill>
                    <a:schemeClr val="dk1"/>
                  </a:solidFill>
                  <a:latin typeface="Actor"/>
                  <a:ea typeface="Actor"/>
                  <a:cs typeface="Actor"/>
                  <a:sym typeface="Actor"/>
                </a:rPr>
                <a:t>close to the Sun</a:t>
              </a:r>
              <a:endParaRPr sz="1600">
                <a:solidFill>
                  <a:schemeClr val="dk1"/>
                </a:solidFill>
                <a:latin typeface="Actor"/>
                <a:ea typeface="Actor"/>
                <a:cs typeface="Actor"/>
                <a:sym typeface="Actor"/>
              </a:endParaRPr>
            </a:p>
          </p:txBody>
        </p:sp>
        <p:sp>
          <p:nvSpPr>
            <p:cNvPr id="288" name="Google Shape;288;p22"/>
            <p:cNvSpPr/>
            <p:nvPr/>
          </p:nvSpPr>
          <p:spPr>
            <a:xfrm>
              <a:off x="510125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Unpaid</a:t>
              </a:r>
              <a:endParaRPr sz="2600">
                <a:solidFill>
                  <a:schemeClr val="dk1"/>
                </a:solidFill>
                <a:latin typeface="DM Serif Display"/>
                <a:ea typeface="DM Serif Display"/>
                <a:cs typeface="DM Serif Display"/>
                <a:sym typeface="DM Serif Display"/>
              </a:endParaRPr>
            </a:p>
          </p:txBody>
        </p:sp>
      </p:grpSp>
      <p:sp>
        <p:nvSpPr>
          <p:cNvPr id="289" name="Google Shape;289;p22"/>
          <p:cNvSpPr/>
          <p:nvPr/>
        </p:nvSpPr>
        <p:spPr>
          <a:xfrm>
            <a:off x="3503913" y="1693550"/>
            <a:ext cx="21363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290" name="Google Shape;290;p22"/>
          <p:cNvCxnSpPr>
            <a:stCxn id="291" idx="2"/>
            <a:endCxn id="285" idx="0"/>
          </p:cNvCxnSpPr>
          <p:nvPr/>
        </p:nvCxnSpPr>
        <p:spPr>
          <a:xfrm>
            <a:off x="2376163" y="2346800"/>
            <a:ext cx="1800" cy="364800"/>
          </a:xfrm>
          <a:prstGeom prst="straightConnector1">
            <a:avLst/>
          </a:prstGeom>
          <a:noFill/>
          <a:ln cap="flat" cmpd="sng" w="28575">
            <a:solidFill>
              <a:schemeClr val="lt2"/>
            </a:solidFill>
            <a:prstDash val="solid"/>
            <a:round/>
            <a:headEnd len="med" w="med" type="none"/>
            <a:tailEnd len="med" w="med" type="none"/>
          </a:ln>
        </p:spPr>
      </p:cxnSp>
      <p:cxnSp>
        <p:nvCxnSpPr>
          <p:cNvPr id="292" name="Google Shape;292;p22"/>
          <p:cNvCxnSpPr>
            <a:stCxn id="291" idx="3"/>
            <a:endCxn id="289" idx="1"/>
          </p:cNvCxnSpPr>
          <p:nvPr/>
        </p:nvCxnSpPr>
        <p:spPr>
          <a:xfrm>
            <a:off x="282766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3" name="Google Shape;293;p22"/>
          <p:cNvCxnSpPr>
            <a:stCxn id="289" idx="3"/>
            <a:endCxn id="294" idx="1"/>
          </p:cNvCxnSpPr>
          <p:nvPr/>
        </p:nvCxnSpPr>
        <p:spPr>
          <a:xfrm>
            <a:off x="564021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5" name="Google Shape;295;p22"/>
          <p:cNvCxnSpPr>
            <a:stCxn id="294" idx="2"/>
            <a:endCxn id="288" idx="0"/>
          </p:cNvCxnSpPr>
          <p:nvPr/>
        </p:nvCxnSpPr>
        <p:spPr>
          <a:xfrm flipH="1">
            <a:off x="6762263" y="2346800"/>
            <a:ext cx="5700" cy="364800"/>
          </a:xfrm>
          <a:prstGeom prst="straightConnector1">
            <a:avLst/>
          </a:prstGeom>
          <a:noFill/>
          <a:ln cap="flat" cmpd="sng" w="28575">
            <a:solidFill>
              <a:schemeClr val="lt2"/>
            </a:solidFill>
            <a:prstDash val="solid"/>
            <a:round/>
            <a:headEnd len="med" w="med" type="none"/>
            <a:tailEnd len="med" w="med" type="none"/>
          </a:ln>
        </p:spPr>
      </p:cxnSp>
      <p:sp>
        <p:nvSpPr>
          <p:cNvPr id="291" name="Google Shape;291;p22"/>
          <p:cNvSpPr/>
          <p:nvPr/>
        </p:nvSpPr>
        <p:spPr>
          <a:xfrm>
            <a:off x="19246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2"/>
          <p:cNvSpPr/>
          <p:nvPr/>
        </p:nvSpPr>
        <p:spPr>
          <a:xfrm>
            <a:off x="63164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96" name="Google Shape;296;p22"/>
          <p:cNvGrpSpPr/>
          <p:nvPr/>
        </p:nvGrpSpPr>
        <p:grpSpPr>
          <a:xfrm>
            <a:off x="2200500" y="1721025"/>
            <a:ext cx="351315" cy="348542"/>
            <a:chOff x="2508825" y="2318350"/>
            <a:chExt cx="297750" cy="295400"/>
          </a:xfrm>
        </p:grpSpPr>
        <p:sp>
          <p:nvSpPr>
            <p:cNvPr id="297" name="Google Shape;297;p22"/>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a:off x="6592316" y="1721501"/>
            <a:ext cx="347599" cy="347599"/>
            <a:chOff x="3601275" y="2319150"/>
            <a:chExt cx="294600" cy="294600"/>
          </a:xfrm>
        </p:grpSpPr>
        <p:sp>
          <p:nvSpPr>
            <p:cNvPr id="300" name="Google Shape;300;p22"/>
            <p:cNvSpPr/>
            <p:nvPr/>
          </p:nvSpPr>
          <p:spPr>
            <a:xfrm>
              <a:off x="3601275" y="2319150"/>
              <a:ext cx="294600" cy="294600"/>
            </a:xfrm>
            <a:custGeom>
              <a:rect b="b" l="l" r="r" t="t"/>
              <a:pathLst>
                <a:path extrusionOk="0" h="11784" w="11784">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3713900" y="2434350"/>
              <a:ext cx="55950" cy="52200"/>
            </a:xfrm>
            <a:custGeom>
              <a:rect b="b" l="l" r="r" t="t"/>
              <a:pathLst>
                <a:path extrusionOk="0" h="2088" w="2238">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07" name="Google Shape;307;p23"/>
          <p:cNvSpPr/>
          <p:nvPr/>
        </p:nvSpPr>
        <p:spPr>
          <a:xfrm>
            <a:off x="1041413"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1041413" y="3833063"/>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880875"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880875" y="3833075"/>
            <a:ext cx="3570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720050"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720050" y="3833075"/>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989513" y="1329736"/>
            <a:ext cx="1485900" cy="3180264"/>
            <a:chOff x="989513" y="1329736"/>
            <a:chExt cx="1485900" cy="3180264"/>
          </a:xfrm>
        </p:grpSpPr>
        <p:sp>
          <p:nvSpPr>
            <p:cNvPr id="314" name="Google Shape;314;p23"/>
            <p:cNvSpPr txBox="1"/>
            <p:nvPr/>
          </p:nvSpPr>
          <p:spPr>
            <a:xfrm>
              <a:off x="989513"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Aptitude</a:t>
              </a:r>
              <a:endParaRPr sz="2600">
                <a:solidFill>
                  <a:schemeClr val="dk1"/>
                </a:solidFill>
                <a:latin typeface="DM Serif Display"/>
                <a:ea typeface="DM Serif Display"/>
                <a:cs typeface="DM Serif Display"/>
                <a:sym typeface="DM Serif Display"/>
              </a:endParaRPr>
            </a:p>
          </p:txBody>
        </p:sp>
        <p:sp>
          <p:nvSpPr>
            <p:cNvPr id="315" name="Google Shape;315;p23"/>
            <p:cNvSpPr txBox="1"/>
            <p:nvPr/>
          </p:nvSpPr>
          <p:spPr>
            <a:xfrm>
              <a:off x="989513"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16" name="Google Shape;316;p23"/>
            <p:cNvSpPr txBox="1"/>
            <p:nvPr/>
          </p:nvSpPr>
          <p:spPr>
            <a:xfrm>
              <a:off x="989513"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17" name="Google Shape;317;p23"/>
            <p:cNvSpPr/>
            <p:nvPr/>
          </p:nvSpPr>
          <p:spPr>
            <a:xfrm>
              <a:off x="117041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318" name="Google Shape;318;p23"/>
          <p:cNvGrpSpPr/>
          <p:nvPr/>
        </p:nvGrpSpPr>
        <p:grpSpPr>
          <a:xfrm>
            <a:off x="3828975" y="1329736"/>
            <a:ext cx="1485900" cy="3180264"/>
            <a:chOff x="3828975" y="1329736"/>
            <a:chExt cx="1485900" cy="3180264"/>
          </a:xfrm>
        </p:grpSpPr>
        <p:sp>
          <p:nvSpPr>
            <p:cNvPr id="319" name="Google Shape;319;p23"/>
            <p:cNvSpPr txBox="1"/>
            <p:nvPr/>
          </p:nvSpPr>
          <p:spPr>
            <a:xfrm>
              <a:off x="3828975"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20" name="Google Shape;320;p23"/>
            <p:cNvSpPr txBox="1"/>
            <p:nvPr/>
          </p:nvSpPr>
          <p:spPr>
            <a:xfrm>
              <a:off x="3828975"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now considered a dwarf planet</a:t>
              </a:r>
              <a:endParaRPr sz="1600">
                <a:solidFill>
                  <a:schemeClr val="dk1"/>
                </a:solidFill>
                <a:latin typeface="Actor"/>
                <a:ea typeface="Actor"/>
                <a:cs typeface="Actor"/>
                <a:sym typeface="Actor"/>
              </a:endParaRPr>
            </a:p>
          </p:txBody>
        </p:sp>
        <p:sp>
          <p:nvSpPr>
            <p:cNvPr id="321" name="Google Shape;321;p23"/>
            <p:cNvSpPr txBox="1"/>
            <p:nvPr/>
          </p:nvSpPr>
          <p:spPr>
            <a:xfrm>
              <a:off x="3828975"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sp>
          <p:nvSpPr>
            <p:cNvPr id="322" name="Google Shape;322;p23"/>
            <p:cNvSpPr/>
            <p:nvPr/>
          </p:nvSpPr>
          <p:spPr>
            <a:xfrm>
              <a:off x="4009938"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323" name="Google Shape;323;p23"/>
          <p:cNvGrpSpPr/>
          <p:nvPr/>
        </p:nvGrpSpPr>
        <p:grpSpPr>
          <a:xfrm>
            <a:off x="6668150" y="1329736"/>
            <a:ext cx="1485900" cy="3180264"/>
            <a:chOff x="6668150" y="1329736"/>
            <a:chExt cx="1485900" cy="3180264"/>
          </a:xfrm>
        </p:grpSpPr>
        <p:sp>
          <p:nvSpPr>
            <p:cNvPr id="324" name="Google Shape;324;p23"/>
            <p:cNvSpPr txBox="1"/>
            <p:nvPr/>
          </p:nvSpPr>
          <p:spPr>
            <a:xfrm>
              <a:off x="6668150"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Quality</a:t>
              </a:r>
              <a:endParaRPr sz="2600">
                <a:solidFill>
                  <a:schemeClr val="dk1"/>
                </a:solidFill>
                <a:latin typeface="DM Serif Display"/>
                <a:ea typeface="DM Serif Display"/>
                <a:cs typeface="DM Serif Display"/>
                <a:sym typeface="DM Serif Display"/>
              </a:endParaRPr>
            </a:p>
          </p:txBody>
        </p:sp>
        <p:sp>
          <p:nvSpPr>
            <p:cNvPr id="325" name="Google Shape;325;p23"/>
            <p:cNvSpPr txBox="1"/>
            <p:nvPr/>
          </p:nvSpPr>
          <p:spPr>
            <a:xfrm>
              <a:off x="6668150"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26" name="Google Shape;326;p23"/>
            <p:cNvSpPr txBox="1"/>
            <p:nvPr/>
          </p:nvSpPr>
          <p:spPr>
            <a:xfrm>
              <a:off x="6668150"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27" name="Google Shape;327;p23"/>
            <p:cNvSpPr/>
            <p:nvPr/>
          </p:nvSpPr>
          <p:spPr>
            <a:xfrm>
              <a:off x="684946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ship Report Infographics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