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2" r:id="rId10"/>
    <p:sldId id="261" r:id="rId11"/>
    <p:sldId id="264" r:id="rId12"/>
    <p:sldId id="265" r:id="rId13"/>
    <p:sldId id="266" r:id="rId14"/>
    <p:sldId id="267" r:id="rId15"/>
    <p:sldId id="271" r:id="rId16"/>
    <p:sldId id="272" r:id="rId17"/>
    <p:sldId id="276" r:id="rId18"/>
    <p:sldId id="278" r:id="rId19"/>
    <p:sldId id="273" r:id="rId20"/>
    <p:sldId id="274" r:id="rId21"/>
    <p:sldId id="275" r:id="rId22"/>
    <p:sldId id="277" r:id="rId23"/>
    <p:sldId id="279" r:id="rId24"/>
    <p:sldId id="280" r:id="rId25"/>
    <p:sldId id="281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6" r:id="rId34"/>
    <p:sldId id="297" r:id="rId35"/>
    <p:sldId id="298" r:id="rId36"/>
    <p:sldId id="282" r:id="rId37"/>
    <p:sldId id="299" r:id="rId38"/>
    <p:sldId id="283" r:id="rId39"/>
    <p:sldId id="284" r:id="rId40"/>
    <p:sldId id="292" r:id="rId41"/>
    <p:sldId id="293" r:id="rId42"/>
    <p:sldId id="300" r:id="rId43"/>
    <p:sldId id="294" r:id="rId44"/>
    <p:sldId id="301" r:id="rId45"/>
    <p:sldId id="295" r:id="rId46"/>
    <p:sldId id="26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912F-D1AB-46F2-AF32-9B3886E616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1F4A-953B-472D-B8F2-A3B5E82B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What is Database?</a:t>
            </a:r>
          </a:p>
          <a:p>
            <a:r>
              <a:rPr lang="en-US" dirty="0" smtClean="0"/>
              <a:t>Collection of coherent, meaningful data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What is DATABASE MANAGEMENT SYSTEM(DBMS)?</a:t>
            </a:r>
          </a:p>
          <a:p>
            <a:r>
              <a:rPr lang="en-US" dirty="0" smtClean="0"/>
              <a:t>A DBMS is a system which is able to successfully design and maintain databases  so that one can define, create, query, update and administrate of databases.</a:t>
            </a:r>
          </a:p>
          <a:p>
            <a:endParaRPr lang="en-US" dirty="0" smtClean="0"/>
          </a:p>
          <a:p>
            <a:r>
              <a:rPr lang="en-US" dirty="0" smtClean="0"/>
              <a:t>There are different types of </a:t>
            </a:r>
            <a:r>
              <a:rPr lang="en-US" b="1" dirty="0" smtClean="0"/>
              <a:t>DBMS</a:t>
            </a:r>
            <a:r>
              <a:rPr lang="en-US" dirty="0" smtClean="0"/>
              <a:t> products: relational, network and hierarchical . The most widely commonly used type of </a:t>
            </a:r>
            <a:r>
              <a:rPr lang="en-US" b="1" dirty="0" smtClean="0"/>
              <a:t>DBMS</a:t>
            </a:r>
            <a:r>
              <a:rPr lang="en-US" dirty="0" smtClean="0"/>
              <a:t> today is the Relational Database Management Systems ( </a:t>
            </a:r>
            <a:r>
              <a:rPr lang="en-US" b="1" dirty="0" smtClean="0"/>
              <a:t>RDBMS</a:t>
            </a:r>
            <a:r>
              <a:rPr lang="en-US" dirty="0" smtClean="0"/>
              <a:t> 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Always starts with a verb(</a:t>
            </a:r>
            <a:r>
              <a:rPr lang="en-US" dirty="0" err="1" smtClean="0"/>
              <a:t>Ex:SELECT</a:t>
            </a:r>
            <a:r>
              <a:rPr lang="en-US" dirty="0" smtClean="0"/>
              <a:t>, DROP, CREATE)</a:t>
            </a:r>
          </a:p>
          <a:p>
            <a:r>
              <a:rPr lang="en-US" dirty="0" smtClean="0"/>
              <a:t>Each verb is followed by a number of clauses(Ex: FROM, WHERE, HAVING)</a:t>
            </a:r>
          </a:p>
          <a:p>
            <a:r>
              <a:rPr lang="en-US" dirty="0" smtClean="0"/>
              <a:t>A space separates clauses(EX: DROP TABLE EMP;)</a:t>
            </a:r>
          </a:p>
          <a:p>
            <a:r>
              <a:rPr lang="en-US" dirty="0" smtClean="0"/>
              <a:t>A ‘;’ is used to end SQL statements.</a:t>
            </a:r>
          </a:p>
          <a:p>
            <a:r>
              <a:rPr lang="en-US" dirty="0" smtClean="0"/>
              <a:t>Statements may be split across lines but keywords may not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CHAR(size) – is used to store character strings of fixed length(maximum of 255 characters). Ex: name CHAR(40)</a:t>
            </a:r>
          </a:p>
          <a:p>
            <a:r>
              <a:rPr lang="en-US" dirty="0" smtClean="0"/>
              <a:t>VARCHAR(size)/VARCHAR2(size) – is used to store variable length alphanumeric data(maximum of 255 characters)</a:t>
            </a:r>
          </a:p>
          <a:p>
            <a:r>
              <a:rPr lang="en-US" dirty="0" smtClean="0"/>
              <a:t>DATE – is used to represent date and time. Standard format is DD-MON-YY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NUMBER(P,S) – is used to store </a:t>
            </a:r>
            <a:r>
              <a:rPr lang="en-US" dirty="0" err="1" smtClean="0"/>
              <a:t>numbers.’P</a:t>
            </a:r>
            <a:r>
              <a:rPr lang="en-US" dirty="0" smtClean="0"/>
              <a:t>’ represents </a:t>
            </a:r>
            <a:r>
              <a:rPr lang="en-US" dirty="0" err="1" smtClean="0"/>
              <a:t>precission</a:t>
            </a:r>
            <a:r>
              <a:rPr lang="en-US" dirty="0" smtClean="0"/>
              <a:t> and ‘S’ represents scale.</a:t>
            </a:r>
          </a:p>
          <a:p>
            <a:r>
              <a:rPr lang="en-US" dirty="0" smtClean="0"/>
              <a:t>LONG – is used to store variable length character strings containing </a:t>
            </a:r>
            <a:r>
              <a:rPr lang="en-US" dirty="0" err="1" smtClean="0"/>
              <a:t>upto</a:t>
            </a:r>
            <a:r>
              <a:rPr lang="en-US" dirty="0" smtClean="0"/>
              <a:t> 2 GB.</a:t>
            </a:r>
          </a:p>
          <a:p>
            <a:r>
              <a:rPr lang="en-US" dirty="0" smtClean="0"/>
              <a:t>RAW/LONG RAW – is used to store binary data such as digitized picture or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creating table: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table name can have maximum up to 30 characters.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table name should begin with an alphabet.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table name can contain alphabets A-</a:t>
            </a:r>
            <a:r>
              <a:rPr lang="en-US" dirty="0" err="1" smtClean="0"/>
              <a:t>Z,a</a:t>
            </a:r>
            <a:r>
              <a:rPr lang="en-US" dirty="0" smtClean="0"/>
              <a:t>-z and numbers 0-9.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of special character _ is allowed.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 reserved words are not allowed.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 TABLE  </a:t>
            </a:r>
            <a:r>
              <a:rPr lang="en-US" dirty="0" err="1" smtClean="0"/>
              <a:t>table</a:t>
            </a:r>
            <a:r>
              <a:rPr lang="en-US" dirty="0" smtClean="0"/>
              <a:t> name (column name1 data type(size), column name2 data type(size));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employee (</a:t>
            </a:r>
            <a:r>
              <a:rPr lang="en-US" dirty="0" err="1" smtClean="0"/>
              <a:t>emp_no</a:t>
            </a:r>
            <a:r>
              <a:rPr lang="en-US" dirty="0" smtClean="0"/>
              <a:t> number(10),</a:t>
            </a:r>
          </a:p>
          <a:p>
            <a:pPr>
              <a:buNone/>
            </a:pPr>
            <a:r>
              <a:rPr lang="en-US" dirty="0" err="1" smtClean="0"/>
              <a:t>emp_name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(30), designation </a:t>
            </a:r>
            <a:r>
              <a:rPr lang="en-US" dirty="0" err="1" smtClean="0"/>
              <a:t>varchar</a:t>
            </a:r>
            <a:r>
              <a:rPr lang="en-US" dirty="0" smtClean="0"/>
              <a:t>(20), department </a:t>
            </a:r>
            <a:r>
              <a:rPr lang="en-US" dirty="0" err="1" smtClean="0"/>
              <a:t>varchar</a:t>
            </a:r>
            <a:r>
              <a:rPr lang="en-US" dirty="0" smtClean="0"/>
              <a:t>(15), gender char(1), salary number(10));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71601"/>
          <a:ext cx="6096000" cy="83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270000"/>
                <a:gridCol w="1371600"/>
                <a:gridCol w="685800"/>
                <a:gridCol w="914400"/>
                <a:gridCol w="8382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from a table: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tablename</a:t>
            </a:r>
            <a:r>
              <a:rPr lang="en-US" dirty="0" smtClean="0"/>
              <a:t> [(column name, </a:t>
            </a:r>
            <a:r>
              <a:rPr lang="en-US" dirty="0" err="1" smtClean="0"/>
              <a:t>columnname</a:t>
            </a:r>
            <a:r>
              <a:rPr lang="en-US" dirty="0" smtClean="0"/>
              <a:t>)]</a:t>
            </a:r>
          </a:p>
          <a:p>
            <a:pPr>
              <a:buNone/>
            </a:pPr>
            <a:r>
              <a:rPr lang="en-US" dirty="0" smtClean="0"/>
              <a:t>AS SELECT </a:t>
            </a:r>
            <a:r>
              <a:rPr lang="en-US" dirty="0" err="1" smtClean="0"/>
              <a:t>columnname,columnname</a:t>
            </a:r>
            <a:r>
              <a:rPr lang="en-US" dirty="0" smtClean="0"/>
              <a:t> FROM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dept_info</a:t>
            </a:r>
            <a:r>
              <a:rPr lang="en-US" dirty="0" smtClean="0"/>
              <a:t>(</a:t>
            </a:r>
            <a:r>
              <a:rPr lang="en-US" dirty="0" err="1" smtClean="0"/>
              <a:t>emp_no,designation,dept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AS SELECT </a:t>
            </a:r>
            <a:r>
              <a:rPr lang="en-US" dirty="0" err="1" smtClean="0"/>
              <a:t>emp_no,designation,dept</a:t>
            </a:r>
            <a:r>
              <a:rPr lang="en-US" dirty="0" smtClean="0"/>
              <a:t> FROM employee;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Data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single row of data into a table:</a:t>
            </a:r>
          </a:p>
          <a:p>
            <a:pPr>
              <a:buNone/>
            </a:pPr>
            <a:r>
              <a:rPr lang="en-US" b="1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INSERT INTO  table name(column name1, column name2) VALUES(expression, expression);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Stored data can be used by a single or multiuser.</a:t>
            </a:r>
          </a:p>
          <a:p>
            <a:r>
              <a:rPr lang="en-US" dirty="0" smtClean="0"/>
              <a:t>Data redundancy can be reduced.</a:t>
            </a:r>
          </a:p>
          <a:p>
            <a:r>
              <a:rPr lang="en-US" dirty="0" smtClean="0"/>
              <a:t>Data inconsistency can be avoided.</a:t>
            </a:r>
          </a:p>
          <a:p>
            <a:r>
              <a:rPr lang="en-US" dirty="0" smtClean="0"/>
              <a:t>Data integrity can be maintained.</a:t>
            </a:r>
          </a:p>
          <a:p>
            <a:r>
              <a:rPr lang="en-US" dirty="0" smtClean="0"/>
              <a:t>Standards can be set and followed.</a:t>
            </a:r>
          </a:p>
          <a:p>
            <a:r>
              <a:rPr lang="en-US" dirty="0" smtClean="0"/>
              <a:t>Security of data can be implemented.</a:t>
            </a:r>
          </a:p>
          <a:p>
            <a:r>
              <a:rPr lang="en-US" dirty="0" smtClean="0"/>
              <a:t>Data independence can be achieved.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dirty="0" smtClean="0"/>
              <a:t>INSERT INTO employee(</a:t>
            </a:r>
            <a:r>
              <a:rPr lang="en-US" dirty="0" err="1" smtClean="0"/>
              <a:t>emp_no</a:t>
            </a:r>
            <a:r>
              <a:rPr lang="en-US" dirty="0" smtClean="0"/>
              <a:t>, </a:t>
            </a:r>
            <a:r>
              <a:rPr lang="en-US" dirty="0" err="1" smtClean="0"/>
              <a:t>emp_name,designation,dept</a:t>
            </a:r>
            <a:r>
              <a:rPr lang="en-US" dirty="0" smtClean="0"/>
              <a:t>, gender, salary)</a:t>
            </a:r>
          </a:p>
          <a:p>
            <a:pPr>
              <a:buNone/>
            </a:pPr>
            <a:r>
              <a:rPr lang="en-US" dirty="0" smtClean="0"/>
              <a:t>VALUES (111, ‘</a:t>
            </a:r>
            <a:r>
              <a:rPr lang="en-US" dirty="0" err="1" smtClean="0"/>
              <a:t>Arun</a:t>
            </a:r>
            <a:r>
              <a:rPr lang="en-US" dirty="0" smtClean="0"/>
              <a:t>’, ‘Manager’, ‘Accounts’,’M’,35000);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04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270000"/>
                <a:gridCol w="1371600"/>
                <a:gridCol w="685800"/>
                <a:gridCol w="9144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Inserting data into a table from another table:</a:t>
            </a:r>
          </a:p>
          <a:p>
            <a:pPr>
              <a:buNone/>
            </a:pPr>
            <a:r>
              <a:rPr lang="en-US" b="1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columnname,columnname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tablename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dept_info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emp_no,designation,dept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employee;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Insertion of selected data into a table from another table: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columnname,columnname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column = expression;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dept_info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emp_no,designation,dept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employee</a:t>
            </a:r>
          </a:p>
          <a:p>
            <a:pPr>
              <a:buNone/>
            </a:pPr>
            <a:r>
              <a:rPr lang="en-US" dirty="0" smtClean="0"/>
              <a:t>WHERE dept=‘Accounts’;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data in the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insertion of data into the table selected rows or all the rows can be viewed using SELECT command.</a:t>
            </a:r>
          </a:p>
          <a:p>
            <a:r>
              <a:rPr lang="en-US" dirty="0" smtClean="0"/>
              <a:t>The SELECT command has 5 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faces of SELECT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Global data extract(All rows and all columns):</a:t>
            </a:r>
          </a:p>
          <a:p>
            <a:pPr marL="514350" indent="-514350">
              <a:buNone/>
            </a:pPr>
            <a:r>
              <a:rPr lang="en-US" i="1" u="sng" dirty="0" smtClean="0"/>
              <a:t>Syntax:</a:t>
            </a:r>
          </a:p>
          <a:p>
            <a:pPr marL="514350" indent="-51435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tablename</a:t>
            </a:r>
            <a:r>
              <a:rPr lang="en-US" dirty="0" smtClean="0"/>
              <a:t>;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i="1" u="sng" dirty="0" smtClean="0"/>
              <a:t>Example:</a:t>
            </a:r>
          </a:p>
          <a:p>
            <a:pPr marL="514350" indent="-514350">
              <a:buNone/>
            </a:pPr>
            <a:r>
              <a:rPr lang="en-US" dirty="0" smtClean="0"/>
              <a:t>SELECT * FROM Employee;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i="1" u="sng" dirty="0" smtClean="0"/>
              <a:t>Result:</a:t>
            </a:r>
          </a:p>
          <a:p>
            <a:pPr marL="514350" indent="-514350">
              <a:buNone/>
            </a:pPr>
            <a:r>
              <a:rPr lang="en-US" dirty="0" smtClean="0"/>
              <a:t>All the rows from the table Employee will be displayed.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2. Viewing specific columns from the table(selected columns and all rows):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columnname,columnname</a:t>
            </a:r>
            <a:r>
              <a:rPr lang="en-US" dirty="0" smtClean="0"/>
              <a:t> FROM </a:t>
            </a:r>
            <a:r>
              <a:rPr lang="en-US" dirty="0" err="1" smtClean="0"/>
              <a:t>tablename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emp_name</a:t>
            </a:r>
            <a:r>
              <a:rPr lang="en-US" dirty="0" smtClean="0"/>
              <a:t>, </a:t>
            </a:r>
            <a:r>
              <a:rPr lang="en-US" dirty="0" err="1" smtClean="0"/>
              <a:t>designation,dept</a:t>
            </a:r>
            <a:r>
              <a:rPr lang="en-US" dirty="0" smtClean="0"/>
              <a:t> from Employee;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RDBMS(Relational Database Management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What is RDBMS?</a:t>
            </a:r>
          </a:p>
          <a:p>
            <a:r>
              <a:rPr lang="en-US" dirty="0" smtClean="0"/>
              <a:t>RDBMS is a database management system that is based on relational model as introduced by Dr. Edgar F. </a:t>
            </a:r>
            <a:r>
              <a:rPr lang="en-US" dirty="0" err="1" smtClean="0"/>
              <a:t>Codd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3. Elimination of duplicates from the SELECT statement: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DISTINCT </a:t>
            </a:r>
            <a:r>
              <a:rPr lang="en-US" dirty="0" err="1" smtClean="0"/>
              <a:t>columnname,columnname</a:t>
            </a:r>
            <a:r>
              <a:rPr lang="en-US" dirty="0" smtClean="0"/>
              <a:t> FROM table name;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DISTINCT dept FROM Employee;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4. Viewing the data of a table in sorted order: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columnname,columnname</a:t>
            </a:r>
            <a:r>
              <a:rPr lang="en-US" dirty="0" smtClean="0"/>
              <a:t> FROM Employee ORDER BY </a:t>
            </a:r>
            <a:r>
              <a:rPr lang="en-US" dirty="0" err="1" smtClean="0"/>
              <a:t>columnname,columnname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emp_name,designation,dept,salary</a:t>
            </a:r>
            <a:r>
              <a:rPr lang="en-US" dirty="0" smtClean="0"/>
              <a:t> from Employee ORDER BY salary;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5. Selecting  a data set from table data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columnname,columnname</a:t>
            </a:r>
            <a:r>
              <a:rPr lang="en-US" dirty="0" smtClean="0"/>
              <a:t> FROM </a:t>
            </a:r>
            <a:r>
              <a:rPr lang="en-US" dirty="0" err="1" smtClean="0"/>
              <a:t>tablename</a:t>
            </a:r>
            <a:r>
              <a:rPr lang="en-US" dirty="0" smtClean="0"/>
              <a:t> WHERE search condition;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emp_no</a:t>
            </a:r>
            <a:r>
              <a:rPr lang="en-US" dirty="0" smtClean="0"/>
              <a:t>, </a:t>
            </a:r>
            <a:r>
              <a:rPr lang="en-US" dirty="0" err="1" smtClean="0"/>
              <a:t>emp_name</a:t>
            </a:r>
            <a:r>
              <a:rPr lang="en-US" dirty="0" smtClean="0"/>
              <a:t>, designation, dept, salary FROM Employee WHERE dept = ‘Accounts’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Selected columns and all rows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 SELECT </a:t>
            </a:r>
            <a:r>
              <a:rPr lang="en-US" dirty="0" err="1" smtClean="0"/>
              <a:t>columnname,columnname</a:t>
            </a:r>
            <a:r>
              <a:rPr lang="en-US" dirty="0" smtClean="0"/>
              <a:t> FROM </a:t>
            </a:r>
            <a:r>
              <a:rPr lang="en-US" dirty="0" err="1" smtClean="0"/>
              <a:t>tablename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emp_name</a:t>
            </a:r>
            <a:r>
              <a:rPr lang="en-US" dirty="0" smtClean="0"/>
              <a:t>, salary FROM Employee;</a:t>
            </a:r>
          </a:p>
          <a:p>
            <a:pPr>
              <a:buNone/>
            </a:pPr>
            <a:r>
              <a:rPr lang="en-US" i="1" u="sng" dirty="0" smtClean="0"/>
              <a:t>Result:</a:t>
            </a:r>
          </a:p>
          <a:p>
            <a:pPr>
              <a:buNone/>
            </a:pPr>
            <a:r>
              <a:rPr lang="en-US" dirty="0" smtClean="0"/>
              <a:t>It will display name and salary of all the employees from Employee table.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Selected rows and all columns: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tablename</a:t>
            </a:r>
            <a:r>
              <a:rPr lang="en-US" dirty="0" smtClean="0"/>
              <a:t> WHERE condition;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* FROM Employee WHERE </a:t>
            </a:r>
            <a:r>
              <a:rPr lang="en-US" dirty="0" err="1" smtClean="0"/>
              <a:t>emp_no</a:t>
            </a:r>
            <a:r>
              <a:rPr lang="en-US" dirty="0" smtClean="0"/>
              <a:t> = 123;</a:t>
            </a:r>
          </a:p>
          <a:p>
            <a:pPr>
              <a:buNone/>
            </a:pPr>
            <a:r>
              <a:rPr lang="en-US" i="1" u="sng" dirty="0" smtClean="0"/>
              <a:t>Result:</a:t>
            </a:r>
          </a:p>
          <a:p>
            <a:pPr>
              <a:buNone/>
            </a:pPr>
            <a:r>
              <a:rPr lang="en-US" dirty="0" smtClean="0"/>
              <a:t> All fields of employee with </a:t>
            </a:r>
            <a:r>
              <a:rPr lang="en-US" dirty="0" err="1" smtClean="0"/>
              <a:t>emp_no</a:t>
            </a:r>
            <a:r>
              <a:rPr lang="en-US" dirty="0" smtClean="0"/>
              <a:t> 123 will be displayed.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Selected columns and selected rows: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columnname,columnname</a:t>
            </a:r>
            <a:r>
              <a:rPr lang="en-US" dirty="0" smtClean="0"/>
              <a:t> FROM </a:t>
            </a:r>
            <a:r>
              <a:rPr lang="en-US" dirty="0" err="1" smtClean="0"/>
              <a:t>tablename</a:t>
            </a:r>
            <a:r>
              <a:rPr lang="en-US" dirty="0" smtClean="0"/>
              <a:t> WHERE condition;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emp_name,designation,salary</a:t>
            </a:r>
            <a:r>
              <a:rPr lang="en-US" dirty="0" smtClean="0"/>
              <a:t> FROM Employee WHERE dept=‘Accounts’;</a:t>
            </a:r>
          </a:p>
          <a:p>
            <a:pPr>
              <a:buNone/>
            </a:pPr>
            <a:r>
              <a:rPr lang="en-US" i="1" u="sng" dirty="0" smtClean="0"/>
              <a:t>Result:</a:t>
            </a:r>
          </a:p>
          <a:p>
            <a:pPr>
              <a:buNone/>
            </a:pPr>
            <a:r>
              <a:rPr lang="en-US" dirty="0" err="1" smtClean="0"/>
              <a:t>Name,designation</a:t>
            </a:r>
            <a:r>
              <a:rPr lang="en-US" dirty="0" smtClean="0"/>
              <a:t> and salary of only Accounts department will be displayed.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contents of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Updating all rows:</a:t>
            </a:r>
          </a:p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columnname</a:t>
            </a:r>
            <a:r>
              <a:rPr lang="en-US" dirty="0" smtClean="0"/>
              <a:t>=</a:t>
            </a:r>
            <a:r>
              <a:rPr lang="en-US" dirty="0" err="1" smtClean="0"/>
              <a:t>expression,columnname</a:t>
            </a:r>
            <a:r>
              <a:rPr lang="en-US" dirty="0" smtClean="0"/>
              <a:t>=expression…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columnname</a:t>
            </a:r>
            <a:r>
              <a:rPr lang="en-US" dirty="0" smtClean="0"/>
              <a:t> = expression;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Update employee</a:t>
            </a:r>
          </a:p>
          <a:p>
            <a:pPr>
              <a:buNone/>
            </a:pPr>
            <a:r>
              <a:rPr lang="en-US" dirty="0" smtClean="0"/>
              <a:t>SET salary = 40000 WHERE designation=‘Manager’;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Updating selected records</a:t>
            </a:r>
            <a:endParaRPr lang="en-US" b="1" i="1" u="sng" dirty="0" smtClean="0"/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tablename</a:t>
            </a:r>
            <a:r>
              <a:rPr lang="en-US" dirty="0" smtClean="0"/>
              <a:t> SET </a:t>
            </a:r>
            <a:r>
              <a:rPr lang="en-US" dirty="0" err="1" smtClean="0"/>
              <a:t>columnname</a:t>
            </a:r>
            <a:r>
              <a:rPr lang="en-US" dirty="0" smtClean="0"/>
              <a:t>=</a:t>
            </a:r>
            <a:r>
              <a:rPr lang="en-US" dirty="0" err="1" smtClean="0"/>
              <a:t>expression,columnname</a:t>
            </a:r>
            <a:r>
              <a:rPr lang="en-US" dirty="0" smtClean="0"/>
              <a:t>=expression WHERE condition;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UPDATE Employee SET salary=40000 WHERE designation=‘Manager’;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Deletion of all rows: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DELETE FROM </a:t>
            </a:r>
            <a:r>
              <a:rPr lang="en-US" dirty="0" err="1" smtClean="0"/>
              <a:t>tablename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DELETE FROM employee;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Deletion of a specified number of rows:</a:t>
            </a:r>
          </a:p>
          <a:p>
            <a:pPr>
              <a:buNone/>
            </a:pPr>
            <a:r>
              <a:rPr lang="en-US" i="1" u="sng" dirty="0" smtClean="0"/>
              <a:t>Syntax: </a:t>
            </a:r>
          </a:p>
          <a:p>
            <a:pPr>
              <a:buNone/>
            </a:pPr>
            <a:r>
              <a:rPr lang="en-US" dirty="0" smtClean="0"/>
              <a:t>DELETE FROM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WHERE search condition;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DELETE FROM employee where </a:t>
            </a:r>
            <a:r>
              <a:rPr lang="en-US" dirty="0" err="1" smtClean="0"/>
              <a:t>emp_no</a:t>
            </a:r>
            <a:r>
              <a:rPr lang="en-US" dirty="0" smtClean="0"/>
              <a:t> = 111;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Oracle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is a server based, multi user RDBMS</a:t>
            </a:r>
          </a:p>
          <a:p>
            <a:r>
              <a:rPr lang="en-US" dirty="0" smtClean="0"/>
              <a:t>Produced by Oracle Corporation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structure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Adding new columns:</a:t>
            </a:r>
          </a:p>
          <a:p>
            <a:pPr marL="514350" indent="-514350">
              <a:buNone/>
            </a:pPr>
            <a:r>
              <a:rPr lang="en-US" i="1" u="sng" dirty="0" smtClean="0"/>
              <a:t>Syntax:</a:t>
            </a:r>
          </a:p>
          <a:p>
            <a:pPr marL="514350" indent="-514350"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tablename</a:t>
            </a:r>
            <a:r>
              <a:rPr lang="en-US" dirty="0" smtClean="0"/>
              <a:t> ADD(</a:t>
            </a:r>
            <a:r>
              <a:rPr lang="en-US" dirty="0" err="1" smtClean="0"/>
              <a:t>newcolumnname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(size), </a:t>
            </a:r>
            <a:r>
              <a:rPr lang="en-US" dirty="0" err="1" smtClean="0"/>
              <a:t>newcolumnname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(size));</a:t>
            </a:r>
          </a:p>
          <a:p>
            <a:pPr marL="514350" indent="-514350">
              <a:buNone/>
            </a:pPr>
            <a:r>
              <a:rPr lang="en-US" i="1" u="sng" dirty="0" smtClean="0"/>
              <a:t>Example:</a:t>
            </a:r>
          </a:p>
          <a:p>
            <a:pPr marL="514350" indent="-514350">
              <a:buNone/>
            </a:pPr>
            <a:r>
              <a:rPr lang="en-US" dirty="0" smtClean="0"/>
              <a:t>ALTER TABLE Employee</a:t>
            </a:r>
          </a:p>
          <a:p>
            <a:pPr marL="514350" indent="-514350">
              <a:buNone/>
            </a:pPr>
            <a:r>
              <a:rPr lang="en-US" dirty="0" smtClean="0"/>
              <a:t>ADD (</a:t>
            </a:r>
            <a:r>
              <a:rPr lang="en-US" dirty="0" err="1" smtClean="0"/>
              <a:t>emp_telno</a:t>
            </a:r>
            <a:r>
              <a:rPr lang="en-US" dirty="0" smtClean="0"/>
              <a:t> number(10), </a:t>
            </a:r>
            <a:r>
              <a:rPr lang="en-US" dirty="0" err="1" smtClean="0"/>
              <a:t>emp_emailid</a:t>
            </a:r>
            <a:r>
              <a:rPr lang="en-US" dirty="0" smtClean="0"/>
              <a:t> char(20));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2. Modifying existing columns: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MODIFY(</a:t>
            </a:r>
            <a:r>
              <a:rPr lang="en-US" dirty="0" err="1" smtClean="0"/>
              <a:t>columnname</a:t>
            </a:r>
            <a:r>
              <a:rPr lang="en-US" dirty="0" smtClean="0"/>
              <a:t> </a:t>
            </a:r>
            <a:r>
              <a:rPr lang="en-US" dirty="0" err="1" smtClean="0"/>
              <a:t>newdatatype</a:t>
            </a:r>
            <a:r>
              <a:rPr lang="en-US" dirty="0" smtClean="0"/>
              <a:t>(size));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ALTER TABLE Employee MODIFY(</a:t>
            </a:r>
            <a:r>
              <a:rPr lang="en-US" dirty="0" err="1" smtClean="0"/>
              <a:t>emp_no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(5));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2. Dropping a column from a table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tablename</a:t>
            </a:r>
            <a:r>
              <a:rPr lang="en-US" dirty="0" smtClean="0"/>
              <a:t> DROP COLUMN </a:t>
            </a:r>
            <a:r>
              <a:rPr lang="en-US" dirty="0" err="1" smtClean="0"/>
              <a:t>columnname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ALTER TABLE Employee DROP COLUMN </a:t>
            </a:r>
            <a:r>
              <a:rPr lang="en-US" dirty="0" err="1" smtClean="0"/>
              <a:t>emailid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on the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Using Alter table we can not</a:t>
            </a:r>
          </a:p>
          <a:p>
            <a:r>
              <a:rPr lang="en-US" dirty="0" smtClean="0"/>
              <a:t>Change the name of the table</a:t>
            </a:r>
          </a:p>
          <a:p>
            <a:r>
              <a:rPr lang="en-US" dirty="0" smtClean="0"/>
              <a:t>Change the name of the column</a:t>
            </a:r>
          </a:p>
          <a:p>
            <a:r>
              <a:rPr lang="en-US" dirty="0" smtClean="0"/>
              <a:t>Drop a column</a:t>
            </a:r>
          </a:p>
          <a:p>
            <a:r>
              <a:rPr lang="en-US" dirty="0" smtClean="0"/>
              <a:t>Decrease the size of a column if the table data exists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RENAME </a:t>
            </a:r>
            <a:r>
              <a:rPr lang="en-US" dirty="0" err="1" smtClean="0"/>
              <a:t>tablename</a:t>
            </a:r>
            <a:r>
              <a:rPr lang="en-US" dirty="0" smtClean="0"/>
              <a:t> TO </a:t>
            </a:r>
            <a:r>
              <a:rPr lang="en-US" dirty="0" err="1" smtClean="0"/>
              <a:t>newtablename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RENAME Employee TO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Removing/Deleting/dropping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tablename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dept_info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b="1" dirty="0" smtClean="0"/>
              <a:t>1.  DDL(Data Definition Language)- </a:t>
            </a:r>
            <a:r>
              <a:rPr lang="en-US" dirty="0" smtClean="0"/>
              <a:t>is a set of SQL commands used to create, modify and delete database structures like tables.</a:t>
            </a:r>
          </a:p>
          <a:p>
            <a:pPr marL="514350" indent="-514350">
              <a:buNone/>
            </a:pPr>
            <a:r>
              <a:rPr lang="en-US" dirty="0" smtClean="0"/>
              <a:t>       Ex: CREATE,ALTER,DROP</a:t>
            </a:r>
          </a:p>
          <a:p>
            <a:pPr marL="514350" indent="-514350">
              <a:buNone/>
            </a:pPr>
            <a:r>
              <a:rPr lang="en-US" b="1" dirty="0" smtClean="0"/>
              <a:t>2.  DML(Data Manipulation language) </a:t>
            </a:r>
            <a:r>
              <a:rPr lang="en-US" dirty="0" smtClean="0"/>
              <a:t>- allows changing data within the database. </a:t>
            </a:r>
          </a:p>
          <a:p>
            <a:pPr marL="514350" indent="-514350">
              <a:buNone/>
            </a:pPr>
            <a:r>
              <a:rPr lang="en-US" dirty="0" smtClean="0"/>
              <a:t>       Ex: INSERT,UPDATE,DELETE</a:t>
            </a:r>
          </a:p>
          <a:p>
            <a:pPr marL="514350" indent="-514350">
              <a:buNone/>
            </a:pPr>
            <a:r>
              <a:rPr lang="en-US" b="1" dirty="0" smtClean="0"/>
              <a:t>3.  DCL(Data Control Language)- </a:t>
            </a:r>
            <a:r>
              <a:rPr lang="en-US" dirty="0" smtClean="0"/>
              <a:t>controls the access to data and database. </a:t>
            </a:r>
          </a:p>
          <a:p>
            <a:pPr marL="514350" indent="-514350">
              <a:buNone/>
            </a:pPr>
            <a:r>
              <a:rPr lang="en-US" dirty="0" smtClean="0"/>
              <a:t>       EX:COMMIT, GRANT/REVOKE</a:t>
            </a:r>
          </a:p>
          <a:p>
            <a:pPr marL="514350" indent="-514350">
              <a:buNone/>
            </a:pPr>
            <a:r>
              <a:rPr lang="en-US" b="1" dirty="0" smtClean="0"/>
              <a:t>4. DQL(Data Query Language) </a:t>
            </a:r>
            <a:r>
              <a:rPr lang="en-US" dirty="0" smtClean="0"/>
              <a:t>– allows getting data from the database and imposing ordering upon it. EX: SELECT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Oracle and client-server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Oracle client/server architecture, the database application and the database are separated into two parts: a front-end or client portion, and a back-end or server portion. The client executes the database application that accesses database information and interacts with a user through the keyboard, screen, and pointing device such as a mouse. The server executes the Oracle software and handles the functions required for concurrent, shared data access to an Oracle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tools of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Structured Query Language(SQL):</a:t>
            </a:r>
          </a:p>
          <a:p>
            <a:pPr>
              <a:buNone/>
            </a:pPr>
            <a:r>
              <a:rPr lang="en-US" dirty="0" smtClean="0"/>
              <a:t>    It has 9 commands which are common to all   RDBMS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CREATE,DROP,ALTER for tables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INSERT,UPDATE,DELETE for records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GRANT,REVOKE for permissions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for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2. SQL *PLUS:</a:t>
            </a:r>
          </a:p>
          <a:p>
            <a:r>
              <a:rPr lang="en-US" dirty="0" smtClean="0"/>
              <a:t>It is an extension to SQL and has got additional SQL commands</a:t>
            </a:r>
          </a:p>
          <a:p>
            <a:pPr>
              <a:buNone/>
            </a:pPr>
            <a:r>
              <a:rPr lang="en-US" b="1" dirty="0" smtClean="0"/>
              <a:t>3. Procedural Language SQL(PL*SQL):</a:t>
            </a:r>
          </a:p>
          <a:p>
            <a:r>
              <a:rPr lang="en-US" dirty="0" smtClean="0"/>
              <a:t>It is a programming language native to Oracle. </a:t>
            </a:r>
          </a:p>
          <a:p>
            <a:r>
              <a:rPr lang="en-US" dirty="0" smtClean="0"/>
              <a:t>It supports OOPS. </a:t>
            </a:r>
          </a:p>
          <a:p>
            <a:r>
              <a:rPr lang="en-US" dirty="0" smtClean="0"/>
              <a:t>It is Fourth generation language(4GL)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procedural language</a:t>
            </a:r>
          </a:p>
          <a:p>
            <a:r>
              <a:rPr lang="en-US" dirty="0" smtClean="0"/>
              <a:t>Reduces amount of time required for creating and maintaining systems</a:t>
            </a:r>
          </a:p>
          <a:p>
            <a:r>
              <a:rPr lang="en-US" dirty="0" smtClean="0"/>
              <a:t>English-like language</a:t>
            </a:r>
          </a:p>
          <a:p>
            <a:r>
              <a:rPr lang="en-US" dirty="0" smtClean="0"/>
              <a:t>Easy to learn and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Identifiers can contain up to 30 characters and must start with an alphabet</a:t>
            </a:r>
          </a:p>
          <a:p>
            <a:r>
              <a:rPr lang="en-US" dirty="0" smtClean="0"/>
              <a:t>Character and date literals must be enclosed within single quotes.</a:t>
            </a:r>
          </a:p>
          <a:p>
            <a:r>
              <a:rPr lang="en-US" dirty="0" smtClean="0"/>
              <a:t>General form of SQL statement:</a:t>
            </a:r>
          </a:p>
          <a:p>
            <a:pPr>
              <a:buNone/>
            </a:pPr>
            <a:r>
              <a:rPr lang="en-US" dirty="0" smtClean="0"/>
              <a:t>VERB [parameter1],[parameter2],….[parameter n];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12065</TotalTime>
  <Words>1494</Words>
  <Application>Microsoft Office PowerPoint</Application>
  <PresentationFormat>On-screen Show (4:3)</PresentationFormat>
  <Paragraphs>260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Database Concepts</vt:lpstr>
      <vt:lpstr>Benefits of DBMS</vt:lpstr>
      <vt:lpstr>RDBMS(Relational Database Management System)</vt:lpstr>
      <vt:lpstr>Introduction to Oracle</vt:lpstr>
      <vt:lpstr>Oracle and client-server technology</vt:lpstr>
      <vt:lpstr>Software Development tools of Oracle</vt:lpstr>
      <vt:lpstr>Slide 7</vt:lpstr>
      <vt:lpstr>Features of SQL</vt:lpstr>
      <vt:lpstr>…contd…</vt:lpstr>
      <vt:lpstr>Rules for SQL</vt:lpstr>
      <vt:lpstr>Oracle data types</vt:lpstr>
      <vt:lpstr>…contd…</vt:lpstr>
      <vt:lpstr>CREATE TABLE command</vt:lpstr>
      <vt:lpstr>CREATE TABLE command</vt:lpstr>
      <vt:lpstr>Slide 15</vt:lpstr>
      <vt:lpstr>Slide 16</vt:lpstr>
      <vt:lpstr>Creating a table from a table:</vt:lpstr>
      <vt:lpstr>Slide 18</vt:lpstr>
      <vt:lpstr>Insertion of Data into tables</vt:lpstr>
      <vt:lpstr>Slide 20</vt:lpstr>
      <vt:lpstr>Slide 21</vt:lpstr>
      <vt:lpstr>Slide 22</vt:lpstr>
      <vt:lpstr>Slide 23</vt:lpstr>
      <vt:lpstr>Slide 24</vt:lpstr>
      <vt:lpstr>Slide 25</vt:lpstr>
      <vt:lpstr>Viewing data in the tables</vt:lpstr>
      <vt:lpstr>Many faces of SELECT command</vt:lpstr>
      <vt:lpstr>….contd…</vt:lpstr>
      <vt:lpstr>Slide 29</vt:lpstr>
      <vt:lpstr>Slide 30</vt:lpstr>
      <vt:lpstr>Slide 31</vt:lpstr>
      <vt:lpstr>Slide 32</vt:lpstr>
      <vt:lpstr>Filtering table data</vt:lpstr>
      <vt:lpstr>Slide 34</vt:lpstr>
      <vt:lpstr>Slide 35</vt:lpstr>
      <vt:lpstr>Updating the contents of a table</vt:lpstr>
      <vt:lpstr>Slide 37</vt:lpstr>
      <vt:lpstr>Deletion Operation</vt:lpstr>
      <vt:lpstr>…contd..</vt:lpstr>
      <vt:lpstr>Modifying the structure of tables</vt:lpstr>
      <vt:lpstr>Slide 41</vt:lpstr>
      <vt:lpstr>Slide 42</vt:lpstr>
      <vt:lpstr>Restrictions on the Alter table</vt:lpstr>
      <vt:lpstr>Renaming Tables</vt:lpstr>
      <vt:lpstr>Removing/Deleting/dropping a table</vt:lpstr>
      <vt:lpstr>Components of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chiranthana</dc:creator>
  <cp:lastModifiedBy>chiranthana</cp:lastModifiedBy>
  <cp:revision>69</cp:revision>
  <dcterms:created xsi:type="dcterms:W3CDTF">2017-12-03T13:04:06Z</dcterms:created>
  <dcterms:modified xsi:type="dcterms:W3CDTF">2018-01-06T15:42:07Z</dcterms:modified>
</cp:coreProperties>
</file>