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90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5C45-CD80-4125-AC9E-101E53C1A5DC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D9EA-6131-497E-A78C-C7B7983E5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constraints are set of rules specified while creating the table for the purpose of maintaining data integrity.</a:t>
            </a:r>
          </a:p>
          <a:p>
            <a:r>
              <a:rPr lang="en-US" dirty="0" smtClean="0"/>
              <a:t>Once data constraints are part of column construct, the Oracle database engine checks the data being entered against the constraints.</a:t>
            </a:r>
          </a:p>
          <a:p>
            <a:r>
              <a:rPr lang="en-US" dirty="0" smtClean="0"/>
              <a:t>If the data passes these constraints then only it is allowed to be inserted into the table.</a:t>
            </a:r>
          </a:p>
          <a:p>
            <a:r>
              <a:rPr lang="en-US" dirty="0" smtClean="0"/>
              <a:t>Constraints are defined with CREATE TABLE or ALTER TABLE commands.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u="sng" dirty="0" smtClean="0"/>
              <a:t>Principles of foreign key constraint:</a:t>
            </a:r>
          </a:p>
          <a:p>
            <a:r>
              <a:rPr lang="en-US" dirty="0" smtClean="0"/>
              <a:t>Rejects an INSERT or UPDATE of a value , if a corresponding value does not currently exist in the master key table.</a:t>
            </a:r>
          </a:p>
          <a:p>
            <a:r>
              <a:rPr lang="en-US" dirty="0" smtClean="0"/>
              <a:t>If the ON DELETE CASCADE option is set, a DELETE operation in the master table will trigger a corresponding DELETE operation for corresponding records in all detail table.</a:t>
            </a:r>
          </a:p>
          <a:p>
            <a:r>
              <a:rPr lang="en-US" dirty="0" smtClean="0"/>
              <a:t>If the ON DELETE SET NULL option is set, a DELETE operation in the master table will set the value held by the foreign keys in the detail table to null.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Foreign key constraint defined at column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err="1" smtClean="0"/>
              <a:t>Columnname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(size) REFERENCES </a:t>
            </a:r>
            <a:r>
              <a:rPr lang="en-US" dirty="0" err="1" smtClean="0"/>
              <a:t>Tablename</a:t>
            </a:r>
            <a:r>
              <a:rPr lang="en-US" dirty="0" smtClean="0"/>
              <a:t> (</a:t>
            </a:r>
            <a:r>
              <a:rPr lang="en-US" dirty="0" err="1" smtClean="0"/>
              <a:t>columnname</a:t>
            </a:r>
            <a:r>
              <a:rPr lang="en-US" dirty="0" smtClean="0"/>
              <a:t>) [ON DELETE CASCADE]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comp_items</a:t>
            </a:r>
            <a:r>
              <a:rPr lang="en-US" dirty="0" smtClean="0"/>
              <a:t>(</a:t>
            </a:r>
            <a:r>
              <a:rPr lang="en-US" dirty="0" err="1" smtClean="0"/>
              <a:t>inum</a:t>
            </a:r>
            <a:r>
              <a:rPr lang="en-US" dirty="0" smtClean="0"/>
              <a:t> number(5) PRIMARY KEY, </a:t>
            </a:r>
            <a:r>
              <a:rPr lang="en-US" dirty="0" err="1" smtClean="0"/>
              <a:t>sup_num</a:t>
            </a:r>
            <a:r>
              <a:rPr lang="en-US" dirty="0" smtClean="0"/>
              <a:t> number(6) references suppliers(</a:t>
            </a:r>
            <a:r>
              <a:rPr lang="en-US" dirty="0" err="1" smtClean="0"/>
              <a:t>snum</a:t>
            </a:r>
            <a:r>
              <a:rPr lang="en-US" dirty="0" smtClean="0"/>
              <a:t>) ON DELETE CASCADE, </a:t>
            </a:r>
            <a:r>
              <a:rPr lang="en-US" dirty="0" err="1" smtClean="0"/>
              <a:t>iname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  <a:r>
              <a:rPr lang="en-US" dirty="0" err="1" smtClean="0"/>
              <a:t>iqty</a:t>
            </a:r>
            <a:r>
              <a:rPr lang="en-US" dirty="0" smtClean="0"/>
              <a:t> number(10));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Foreign key constraint defined at table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FOREIGN KEY(</a:t>
            </a:r>
            <a:r>
              <a:rPr lang="en-US" dirty="0" err="1" smtClean="0"/>
              <a:t>columnname</a:t>
            </a:r>
            <a:r>
              <a:rPr lang="en-US" dirty="0" smtClean="0"/>
              <a:t>[,</a:t>
            </a:r>
            <a:r>
              <a:rPr lang="en-US" dirty="0" err="1" smtClean="0"/>
              <a:t>columnname</a:t>
            </a:r>
            <a:r>
              <a:rPr lang="en-US" dirty="0" smtClean="0"/>
              <a:t>]) REFERENCES </a:t>
            </a:r>
            <a:r>
              <a:rPr lang="en-US" dirty="0" err="1" smtClean="0"/>
              <a:t>Tablename</a:t>
            </a:r>
            <a:r>
              <a:rPr lang="en-US" dirty="0" smtClean="0"/>
              <a:t> (</a:t>
            </a:r>
            <a:r>
              <a:rPr lang="en-US" dirty="0" err="1" smtClean="0"/>
              <a:t>columnname,columnname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comp_items</a:t>
            </a:r>
            <a:r>
              <a:rPr lang="en-US" dirty="0" smtClean="0"/>
              <a:t>(</a:t>
            </a:r>
            <a:r>
              <a:rPr lang="en-US" dirty="0" err="1" smtClean="0"/>
              <a:t>inum</a:t>
            </a:r>
            <a:r>
              <a:rPr lang="en-US" dirty="0" smtClean="0"/>
              <a:t> number(5) PRIMARY KEY, </a:t>
            </a:r>
            <a:r>
              <a:rPr lang="en-US" dirty="0" err="1" smtClean="0"/>
              <a:t>sup_num</a:t>
            </a:r>
            <a:r>
              <a:rPr lang="en-US" dirty="0" smtClean="0"/>
              <a:t> number(6) , </a:t>
            </a:r>
            <a:r>
              <a:rPr lang="en-US" dirty="0" err="1" smtClean="0"/>
              <a:t>iname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  <a:r>
              <a:rPr lang="en-US" dirty="0" err="1" smtClean="0"/>
              <a:t>iqty</a:t>
            </a:r>
            <a:r>
              <a:rPr lang="en-US" dirty="0" smtClean="0"/>
              <a:t> number(10), FOREIGN KEY(</a:t>
            </a:r>
            <a:r>
              <a:rPr lang="en-US" dirty="0" err="1" smtClean="0"/>
              <a:t>sup_num</a:t>
            </a:r>
            <a:r>
              <a:rPr lang="en-US" dirty="0" smtClean="0"/>
              <a:t>) REFERENCES suppliers(</a:t>
            </a:r>
            <a:r>
              <a:rPr lang="en-US" dirty="0" err="1" smtClean="0"/>
              <a:t>snum</a:t>
            </a:r>
            <a:r>
              <a:rPr lang="en-US" dirty="0" smtClean="0"/>
              <a:t>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Unique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unique key</a:t>
            </a:r>
            <a:r>
              <a:rPr lang="en-US" dirty="0" smtClean="0"/>
              <a:t> is a set of one or more than one columns of a table that uniquely identify a record in a database table. </a:t>
            </a:r>
          </a:p>
          <a:p>
            <a:r>
              <a:rPr lang="en-US" dirty="0" smtClean="0"/>
              <a:t>Unique key permits multiple entries of null values into the column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u="sng" dirty="0" smtClean="0"/>
              <a:t>Features of unique key:</a:t>
            </a:r>
          </a:p>
          <a:p>
            <a:r>
              <a:rPr lang="en-US" dirty="0" smtClean="0"/>
              <a:t>Unique key will not allow duplicate value</a:t>
            </a:r>
          </a:p>
          <a:p>
            <a:r>
              <a:rPr lang="en-US" dirty="0" smtClean="0"/>
              <a:t>There can be more than one unique key per table.</a:t>
            </a:r>
          </a:p>
          <a:p>
            <a:r>
              <a:rPr lang="en-US" dirty="0" smtClean="0"/>
              <a:t>Unique key allows null value.</a:t>
            </a:r>
          </a:p>
          <a:p>
            <a:r>
              <a:rPr lang="en-US" dirty="0" smtClean="0"/>
              <a:t>Unique key can combine up to 16 columns in a composite unique key.</a:t>
            </a:r>
          </a:p>
          <a:p>
            <a:r>
              <a:rPr lang="en-US" dirty="0" smtClean="0"/>
              <a:t>Unique key can not be LONG or LONG RAW data type.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key and Unique Key</a:t>
            </a:r>
            <a:br>
              <a:rPr lang="en-US" dirty="0" smtClean="0"/>
            </a:b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Primary key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Primary Key</a:t>
            </a:r>
            <a:r>
              <a:rPr lang="en-US" dirty="0" smtClean="0"/>
              <a:t> is used to identify a row (record) in a table</a:t>
            </a:r>
          </a:p>
          <a:p>
            <a:r>
              <a:rPr lang="en-US" dirty="0" smtClean="0"/>
              <a:t>Does not allow Null values</a:t>
            </a:r>
          </a:p>
          <a:p>
            <a:r>
              <a:rPr lang="en-US" dirty="0" smtClean="0"/>
              <a:t>There can be only one primary key per table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Unique Key</a:t>
            </a:r>
            <a:endParaRPr lang="en-US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/>
              <a:t>Unique</a:t>
            </a:r>
            <a:r>
              <a:rPr lang="en-US" dirty="0" smtClean="0"/>
              <a:t>-</a:t>
            </a:r>
            <a:r>
              <a:rPr lang="en-US" b="1" dirty="0" smtClean="0"/>
              <a:t>key</a:t>
            </a:r>
            <a:r>
              <a:rPr lang="en-US" dirty="0" smtClean="0"/>
              <a:t> is used to prevent duplicate values in a column </a:t>
            </a:r>
          </a:p>
          <a:p>
            <a:r>
              <a:rPr lang="en-US" dirty="0" smtClean="0"/>
              <a:t>Allows null values</a:t>
            </a:r>
          </a:p>
          <a:p>
            <a:r>
              <a:rPr lang="en-US" dirty="0" smtClean="0"/>
              <a:t>There can be more than one unique keys per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Unique constraint defined at the column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err="1" smtClean="0"/>
              <a:t>Columnname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(size) UNIQUE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TABLE STUDENT_MSTR(</a:t>
            </a:r>
            <a:r>
              <a:rPr lang="en-US" dirty="0" err="1" smtClean="0"/>
              <a:t>stnum</a:t>
            </a:r>
            <a:r>
              <a:rPr lang="en-US" dirty="0" smtClean="0"/>
              <a:t>  number(5), </a:t>
            </a:r>
            <a:r>
              <a:rPr lang="en-US" dirty="0" err="1" smtClean="0"/>
              <a:t>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(30), </a:t>
            </a:r>
            <a:r>
              <a:rPr lang="en-US" dirty="0" err="1" smtClean="0"/>
              <a:t>staddress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(50), </a:t>
            </a:r>
            <a:r>
              <a:rPr lang="en-US" dirty="0" err="1" smtClean="0"/>
              <a:t>telnum</a:t>
            </a:r>
            <a:r>
              <a:rPr lang="en-US" dirty="0" smtClean="0"/>
              <a:t> number(10) UNIQUE));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Unique constraint defined at the table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table</a:t>
            </a:r>
            <a:r>
              <a:rPr lang="en-US" dirty="0" smtClean="0"/>
              <a:t> name (columnname1 </a:t>
            </a:r>
            <a:r>
              <a:rPr lang="en-US" dirty="0" err="1" smtClean="0"/>
              <a:t>datatype</a:t>
            </a:r>
            <a:r>
              <a:rPr lang="en-US" dirty="0" smtClean="0"/>
              <a:t>(size), columnname2, </a:t>
            </a:r>
            <a:r>
              <a:rPr lang="en-US" dirty="0" err="1" smtClean="0"/>
              <a:t>datatype</a:t>
            </a:r>
            <a:r>
              <a:rPr lang="en-US" dirty="0" smtClean="0"/>
              <a:t>(size),UNIQUE(columnname1,columnname2));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TABLE STUDENT_MSTR(</a:t>
            </a:r>
            <a:r>
              <a:rPr lang="en-US" dirty="0" err="1" smtClean="0"/>
              <a:t>stnum</a:t>
            </a:r>
            <a:r>
              <a:rPr lang="en-US" dirty="0" smtClean="0"/>
              <a:t>  number(5), </a:t>
            </a:r>
            <a:r>
              <a:rPr lang="en-US" dirty="0" err="1" smtClean="0"/>
              <a:t>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(30), </a:t>
            </a:r>
            <a:r>
              <a:rPr lang="en-US" dirty="0" err="1" smtClean="0"/>
              <a:t>staddress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(50), </a:t>
            </a:r>
            <a:r>
              <a:rPr lang="en-US" dirty="0" err="1" smtClean="0"/>
              <a:t>telnum_land</a:t>
            </a:r>
            <a:r>
              <a:rPr lang="en-US" dirty="0" smtClean="0"/>
              <a:t> number(11),</a:t>
            </a:r>
            <a:r>
              <a:rPr lang="en-US" dirty="0" err="1" smtClean="0"/>
              <a:t>telnum_mobile</a:t>
            </a:r>
            <a:r>
              <a:rPr lang="en-US" dirty="0" smtClean="0"/>
              <a:t> number(10),UNIQUE(</a:t>
            </a:r>
            <a:r>
              <a:rPr lang="en-US" dirty="0" err="1" smtClean="0"/>
              <a:t>telnum_land,telnum_mobile</a:t>
            </a:r>
            <a:r>
              <a:rPr lang="en-US" dirty="0" smtClean="0"/>
              <a:t>));</a:t>
            </a:r>
          </a:p>
          <a:p>
            <a:pPr>
              <a:buNone/>
            </a:pPr>
            <a:endParaRPr lang="en-US" b="1" i="1" u="sng" dirty="0" smtClean="0"/>
          </a:p>
          <a:p>
            <a:pPr>
              <a:buNone/>
            </a:pPr>
            <a:endParaRPr lang="en-US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smtClean="0"/>
              <a:t>Rule 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constraints allow the application of business rules to table columns.</a:t>
            </a:r>
          </a:p>
          <a:p>
            <a:r>
              <a:rPr lang="en-US" dirty="0" smtClean="0"/>
              <a:t>These rules are applied to data before it is being inserted into the table.</a:t>
            </a:r>
          </a:p>
          <a:p>
            <a:r>
              <a:rPr lang="en-US" dirty="0" smtClean="0"/>
              <a:t>The business rule constraints available in oracle are: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CHECK Constraints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NOT NULL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Constraint defined at column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err="1" smtClean="0"/>
              <a:t>ColumnName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(size) CHECK (logical expression)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TABLE Employee (</a:t>
            </a:r>
            <a:r>
              <a:rPr lang="en-US" dirty="0" err="1" smtClean="0"/>
              <a:t>emp_num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(6),</a:t>
            </a:r>
            <a:r>
              <a:rPr lang="en-US" dirty="0" err="1" smtClean="0"/>
              <a:t>emp_name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(20),dept </a:t>
            </a:r>
            <a:r>
              <a:rPr lang="en-US" dirty="0" err="1" smtClean="0"/>
              <a:t>varchar</a:t>
            </a:r>
            <a:r>
              <a:rPr lang="en-US" dirty="0" smtClean="0"/>
              <a:t>(10),designation </a:t>
            </a:r>
            <a:r>
              <a:rPr lang="en-US" dirty="0" err="1" smtClean="0"/>
              <a:t>varchar</a:t>
            </a:r>
            <a:r>
              <a:rPr lang="en-US" dirty="0" smtClean="0"/>
              <a:t>(15),salary number(7) CHECK(salary&gt;5000));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I/O Constraints</a:t>
            </a:r>
          </a:p>
          <a:p>
            <a:pPr marL="514350" indent="-514350"/>
            <a:r>
              <a:rPr lang="en-US" dirty="0" smtClean="0"/>
              <a:t>Primary Key Constraints</a:t>
            </a:r>
          </a:p>
          <a:p>
            <a:pPr marL="514350" indent="-514350"/>
            <a:r>
              <a:rPr lang="en-US" dirty="0" smtClean="0"/>
              <a:t>Foreign Key Constraints</a:t>
            </a:r>
          </a:p>
          <a:p>
            <a:pPr marL="514350" indent="-514350"/>
            <a:r>
              <a:rPr lang="en-US" dirty="0" smtClean="0"/>
              <a:t>Unique Key Constraints</a:t>
            </a:r>
          </a:p>
          <a:p>
            <a:pPr marL="514350" indent="-514350">
              <a:buAutoNum type="arabicPeriod" startAt="2"/>
            </a:pPr>
            <a:r>
              <a:rPr lang="en-US" b="1" dirty="0" smtClean="0"/>
              <a:t>Business Rule Constraints</a:t>
            </a:r>
          </a:p>
          <a:p>
            <a:pPr marL="514350" indent="-514350"/>
            <a:r>
              <a:rPr lang="en-US" dirty="0" smtClean="0"/>
              <a:t>NOT NULL constraint</a:t>
            </a:r>
          </a:p>
          <a:p>
            <a:pPr marL="514350" indent="-514350"/>
            <a:r>
              <a:rPr lang="en-US" dirty="0" smtClean="0"/>
              <a:t>CHECK  constraint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Constraint defined at the table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CHECK (logical expression)</a:t>
            </a:r>
          </a:p>
          <a:p>
            <a:pPr>
              <a:buNone/>
            </a:pPr>
            <a:r>
              <a:rPr lang="en-US" b="1" i="1" u="sng" dirty="0" err="1" smtClean="0"/>
              <a:t>Example:</a:t>
            </a:r>
            <a:r>
              <a:rPr lang="en-US" dirty="0" err="1" smtClean="0"/>
              <a:t>CREATE</a:t>
            </a:r>
            <a:r>
              <a:rPr lang="en-US" dirty="0" smtClean="0"/>
              <a:t> TABLE Employee (</a:t>
            </a:r>
            <a:r>
              <a:rPr lang="en-US" dirty="0" err="1" smtClean="0"/>
              <a:t>emp_num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(6),</a:t>
            </a:r>
            <a:r>
              <a:rPr lang="en-US" dirty="0" err="1" smtClean="0"/>
              <a:t>emp_name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(20),dept </a:t>
            </a:r>
            <a:r>
              <a:rPr lang="en-US" dirty="0" err="1" smtClean="0"/>
              <a:t>varchar</a:t>
            </a:r>
            <a:r>
              <a:rPr lang="en-US" dirty="0" smtClean="0"/>
              <a:t>(10),designation </a:t>
            </a:r>
            <a:r>
              <a:rPr lang="en-US" dirty="0" err="1" smtClean="0"/>
              <a:t>varchar</a:t>
            </a:r>
            <a:r>
              <a:rPr lang="en-US" dirty="0" smtClean="0"/>
              <a:t>(15),salary number(7),CHECK(</a:t>
            </a:r>
            <a:r>
              <a:rPr lang="en-US" dirty="0" err="1" smtClean="0"/>
              <a:t>emp_num</a:t>
            </a:r>
            <a:r>
              <a:rPr lang="en-US" dirty="0" smtClean="0"/>
              <a:t> LIKE ‘e%’, CHECK(salary&gt;5000));</a:t>
            </a:r>
          </a:p>
          <a:p>
            <a:pPr>
              <a:buNone/>
            </a:pPr>
            <a:endParaRPr lang="en-US" b="1" i="1" u="sng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on CHECK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condition must be a </a:t>
            </a:r>
            <a:r>
              <a:rPr lang="en-US" dirty="0" err="1" smtClean="0"/>
              <a:t>boolean</a:t>
            </a:r>
            <a:r>
              <a:rPr lang="en-US" dirty="0" smtClean="0"/>
              <a:t> expression that can be evaluated using the values in the row being inserted or updated.</a:t>
            </a:r>
          </a:p>
          <a:p>
            <a:r>
              <a:rPr lang="en-US" dirty="0" smtClean="0"/>
              <a:t>The condition can not contain </a:t>
            </a:r>
            <a:r>
              <a:rPr lang="en-US" dirty="0" err="1" smtClean="0"/>
              <a:t>subqueries</a:t>
            </a:r>
            <a:r>
              <a:rPr lang="en-US" dirty="0" smtClean="0"/>
              <a:t> or sequences</a:t>
            </a:r>
          </a:p>
          <a:p>
            <a:r>
              <a:rPr lang="en-US" dirty="0" smtClean="0"/>
              <a:t>The condition can not include the SYSDATE,UID,USER or USERENV SQL functions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may be records in a table that do not have values for every field. In that case a NULL value is inserted in the field.</a:t>
            </a:r>
          </a:p>
          <a:p>
            <a:r>
              <a:rPr lang="en-US" dirty="0" smtClean="0"/>
              <a:t>At times some of the fields can not hold null value. Entering data into the column is mandatory. (</a:t>
            </a:r>
            <a:r>
              <a:rPr lang="en-US" dirty="0" err="1" smtClean="0"/>
              <a:t>e.g.,name</a:t>
            </a:r>
            <a:r>
              <a:rPr lang="en-US" dirty="0" smtClean="0"/>
              <a:t> of a person).</a:t>
            </a:r>
          </a:p>
          <a:p>
            <a:r>
              <a:rPr lang="en-US" dirty="0" smtClean="0"/>
              <a:t>In such cases the columns can be defined with NOT NULL constraints.</a:t>
            </a:r>
          </a:p>
          <a:p>
            <a:r>
              <a:rPr lang="en-US" dirty="0" smtClean="0"/>
              <a:t>NOT NULL constraints can be applied only at column level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NULL Constraint defined at the column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err="1" smtClean="0"/>
              <a:t>Columnname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(size) NOT NULL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TABLE Employee (</a:t>
            </a:r>
            <a:r>
              <a:rPr lang="en-US" dirty="0" err="1" smtClean="0"/>
              <a:t>emp_num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(6) PRIMARY </a:t>
            </a:r>
            <a:r>
              <a:rPr lang="en-US" dirty="0" err="1" smtClean="0"/>
              <a:t>KEY,emp_name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 NOT </a:t>
            </a:r>
            <a:r>
              <a:rPr lang="en-US" dirty="0" err="1" smtClean="0"/>
              <a:t>NULL,dept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 NOT </a:t>
            </a:r>
            <a:r>
              <a:rPr lang="en-US" dirty="0" err="1" smtClean="0"/>
              <a:t>NULL,designation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(15),salary number(7) NOT NULL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USER_CONSTRAINTS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stores information about all constraints that may be attached to table columns in a table called USER_CONSTRAINTS.</a:t>
            </a:r>
          </a:p>
          <a:p>
            <a:r>
              <a:rPr lang="en-US" dirty="0" smtClean="0"/>
              <a:t>By querying USER_CONSTRAINTS table we can get the information regarding the constraints defined during the table creation.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USER_CONSTRAINTS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0840"/>
          <a:ext cx="8229600" cy="4297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  <a:gridCol w="5867400"/>
              </a:tblGrid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owner of the constraint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of the constraint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TABLE_NAME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of the table associated with the constraint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type of constraint:</a:t>
                      </a:r>
                    </a:p>
                    <a:p>
                      <a:r>
                        <a:rPr lang="en-US" dirty="0" smtClean="0"/>
                        <a:t>P: Primary Key</a:t>
                      </a:r>
                    </a:p>
                    <a:p>
                      <a:r>
                        <a:rPr lang="en-US" dirty="0" smtClean="0"/>
                        <a:t>R:Foreign Key</a:t>
                      </a:r>
                    </a:p>
                    <a:p>
                      <a:r>
                        <a:rPr lang="en-US" dirty="0" smtClean="0"/>
                        <a:t>U:Unique Key</a:t>
                      </a:r>
                    </a:p>
                    <a:p>
                      <a:r>
                        <a:rPr lang="en-US" dirty="0" smtClean="0"/>
                        <a:t>C:Check Constraint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search condition used(For CHECK Constraint)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R_OWNER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owner of the table referenced by the FOREIGN KEY constraints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R_CONSTRAINT_NAME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of</a:t>
                      </a:r>
                      <a:r>
                        <a:rPr lang="en-US" baseline="0" dirty="0" smtClean="0"/>
                        <a:t> the constraint referenced by a FOREIGN KEY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OWNER,CONSTRAINT_NAME,CONSTRAINT_TYPE FROM USER_CONSTRAINTS WHERE TABLE_NAME=‘Suppliers’;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286000"/>
          <a:ext cx="6096000" cy="1640777"/>
        </p:xfrm>
        <a:graphic>
          <a:graphicData uri="http://schemas.openxmlformats.org/drawingml/2006/table">
            <a:tbl>
              <a:tblPr/>
              <a:tblGrid>
                <a:gridCol w="1524000"/>
                <a:gridCol w="2438400"/>
                <a:gridCol w="2133600"/>
              </a:tblGrid>
              <a:tr h="339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75" dirty="0">
                          <a:solidFill>
                            <a:srgbClr val="3F863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OWNER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75" dirty="0">
                          <a:solidFill>
                            <a:srgbClr val="3F863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CONSTRAINT_NAME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75">
                          <a:solidFill>
                            <a:srgbClr val="3F863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CONSTRAINT_TYPE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CF"/>
                    </a:solidFill>
                  </a:tcPr>
                </a:tc>
              </a:tr>
              <a:tr h="3252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SYS_C004023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52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SYS_C004024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52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SYS_C004025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252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SYS_C004026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P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725" marR="85725" marT="28575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User defined names to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constraints are defined Oracle assigns a unique name to each constraint. Usually the name will be </a:t>
            </a:r>
            <a:r>
              <a:rPr lang="en-US" dirty="0" err="1" smtClean="0"/>
              <a:t>SYS_Cn</a:t>
            </a:r>
            <a:r>
              <a:rPr lang="en-US" dirty="0" smtClean="0"/>
              <a:t> where n is a numeric value</a:t>
            </a:r>
          </a:p>
          <a:p>
            <a:r>
              <a:rPr lang="en-US" dirty="0" smtClean="0"/>
              <a:t>Constraint names can be given by the user also while defining the constraint</a:t>
            </a:r>
          </a:p>
          <a:p>
            <a:r>
              <a:rPr lang="en-US" dirty="0" smtClean="0"/>
              <a:t>Assigning user defined names to the constraints simplifies the job of dropping the constraint 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CONSTRAINT </a:t>
            </a:r>
            <a:r>
              <a:rPr lang="en-US" dirty="0" err="1" smtClean="0"/>
              <a:t>constraint</a:t>
            </a:r>
            <a:r>
              <a:rPr lang="en-US" dirty="0" smtClean="0"/>
              <a:t> name constraint definition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CREATE TABLE Suppliers (</a:t>
            </a:r>
            <a:r>
              <a:rPr lang="en-US" dirty="0" err="1" smtClean="0"/>
              <a:t>snum</a:t>
            </a:r>
            <a:r>
              <a:rPr lang="en-US" dirty="0" smtClean="0"/>
              <a:t> number(4</a:t>
            </a:r>
            <a:r>
              <a:rPr lang="en-US" dirty="0" smtClean="0"/>
              <a:t>) CONSTRAINT </a:t>
            </a:r>
            <a:r>
              <a:rPr lang="en-US" dirty="0" err="1" smtClean="0"/>
              <a:t>P_SupKey</a:t>
            </a:r>
            <a:r>
              <a:rPr lang="en-US" dirty="0" smtClean="0"/>
              <a:t> </a:t>
            </a:r>
            <a:r>
              <a:rPr lang="en-US" dirty="0" smtClean="0"/>
              <a:t>PRIMARY KEY, </a:t>
            </a:r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  <a:r>
              <a:rPr lang="en-US" dirty="0" err="1" smtClean="0"/>
              <a:t>saddress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(25),</a:t>
            </a:r>
            <a:r>
              <a:rPr lang="en-US" dirty="0" err="1" smtClean="0"/>
              <a:t>scity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(15));</a:t>
            </a:r>
          </a:p>
          <a:p>
            <a:pPr>
              <a:buNone/>
            </a:pPr>
            <a:endParaRPr lang="en-US" i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All these constraints are further divided into</a:t>
            </a:r>
          </a:p>
          <a:p>
            <a:r>
              <a:rPr lang="en-US" b="1" i="1" u="sng" dirty="0" smtClean="0"/>
              <a:t>Column level constraints</a:t>
            </a:r>
          </a:p>
          <a:p>
            <a:pPr>
              <a:buNone/>
            </a:pPr>
            <a:r>
              <a:rPr lang="en-US" dirty="0" smtClean="0"/>
              <a:t> - which are defined as an attribute of a column definition when creating or altering a table structure.</a:t>
            </a:r>
          </a:p>
          <a:p>
            <a:r>
              <a:rPr lang="en-US" b="1" i="1" u="sng" dirty="0" smtClean="0"/>
              <a:t>Table level constraints</a:t>
            </a:r>
          </a:p>
          <a:p>
            <a:pPr>
              <a:buNone/>
            </a:pPr>
            <a:r>
              <a:rPr lang="en-US" dirty="0" smtClean="0"/>
              <a:t>-  which are defined after defining all the column attributes when creating a table structure.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Integrity constraints via the ALTER TABLE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Integrity constraints can be added or deleted using the CONSTRAINT clause in the ALTER TABLE command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Example 1:</a:t>
            </a:r>
          </a:p>
          <a:p>
            <a:pPr>
              <a:buNone/>
            </a:pPr>
            <a:r>
              <a:rPr lang="en-US" dirty="0" smtClean="0"/>
              <a:t>Alter the table suppliers by adding a primary key on the column </a:t>
            </a:r>
            <a:r>
              <a:rPr lang="en-US" dirty="0" err="1" smtClean="0"/>
              <a:t>Sup_No</a:t>
            </a:r>
            <a:endParaRPr lang="en-US" dirty="0" smtClean="0"/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ALTER TABLE Suppliers ADD PRIMARY KEY(</a:t>
            </a:r>
            <a:r>
              <a:rPr lang="en-US" dirty="0" err="1" smtClean="0"/>
              <a:t>Sup_No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i="1" u="sng" dirty="0" smtClean="0"/>
              <a:t>Example 2:</a:t>
            </a:r>
          </a:p>
          <a:p>
            <a:pPr>
              <a:buNone/>
            </a:pPr>
            <a:r>
              <a:rPr lang="en-US" dirty="0" smtClean="0"/>
              <a:t>Add Foreign Key constraint on the column </a:t>
            </a:r>
            <a:r>
              <a:rPr lang="en-US" dirty="0" err="1" smtClean="0"/>
              <a:t>sup_no</a:t>
            </a:r>
            <a:r>
              <a:rPr lang="en-US" dirty="0" smtClean="0"/>
              <a:t> belonging to the table </a:t>
            </a:r>
            <a:r>
              <a:rPr lang="en-US" dirty="0" err="1" smtClean="0"/>
              <a:t>comp_items</a:t>
            </a:r>
            <a:r>
              <a:rPr lang="en-US" dirty="0" smtClean="0"/>
              <a:t> which references the table suppliers. Modify column </a:t>
            </a:r>
            <a:r>
              <a:rPr lang="en-US" dirty="0" err="1" smtClean="0"/>
              <a:t>i_qty</a:t>
            </a:r>
            <a:r>
              <a:rPr lang="en-US" dirty="0" smtClean="0"/>
              <a:t> to include the NOT NULL constraint.</a:t>
            </a:r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comp_items</a:t>
            </a:r>
            <a:r>
              <a:rPr lang="en-US" dirty="0" smtClean="0"/>
              <a:t> ADD CONSTRAINT </a:t>
            </a:r>
            <a:r>
              <a:rPr lang="en-US" dirty="0" err="1" smtClean="0"/>
              <a:t>F_SupKey</a:t>
            </a:r>
            <a:r>
              <a:rPr lang="en-US" dirty="0" smtClean="0"/>
              <a:t> FOREIGN KEY(</a:t>
            </a:r>
            <a:r>
              <a:rPr lang="en-US" dirty="0" err="1" smtClean="0"/>
              <a:t>sup_no</a:t>
            </a:r>
            <a:r>
              <a:rPr lang="en-US" dirty="0" smtClean="0"/>
              <a:t>) REFERENCES suppliers MODIFY(</a:t>
            </a:r>
            <a:r>
              <a:rPr lang="en-US" dirty="0" err="1" smtClean="0"/>
              <a:t>i_qty</a:t>
            </a:r>
            <a:r>
              <a:rPr lang="en-US" dirty="0" smtClean="0"/>
              <a:t> NOT NULL);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Dropping integrity constraints via the ALTER TABLE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u="sng" dirty="0" smtClean="0"/>
              <a:t>Example 1:</a:t>
            </a:r>
          </a:p>
          <a:p>
            <a:pPr>
              <a:buNone/>
            </a:pPr>
            <a:r>
              <a:rPr lang="en-US" dirty="0" smtClean="0"/>
              <a:t>Drop the primary key constraint from suppliers.</a:t>
            </a:r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ALTER TABLE suppliers DROP PRIMARY KEY;</a:t>
            </a:r>
          </a:p>
          <a:p>
            <a:pPr>
              <a:buNone/>
            </a:pPr>
            <a:r>
              <a:rPr lang="en-US" b="1" i="1" u="sng" dirty="0" smtClean="0"/>
              <a:t>Example 2:</a:t>
            </a:r>
          </a:p>
          <a:p>
            <a:pPr>
              <a:buNone/>
            </a:pPr>
            <a:r>
              <a:rPr lang="en-US" dirty="0" smtClean="0"/>
              <a:t>Drop FOREIGN KEY constraint on column </a:t>
            </a:r>
            <a:r>
              <a:rPr lang="en-US" dirty="0" err="1" smtClean="0"/>
              <a:t>sup_no</a:t>
            </a:r>
            <a:r>
              <a:rPr lang="en-US" dirty="0" smtClean="0"/>
              <a:t> in the table </a:t>
            </a:r>
            <a:r>
              <a:rPr lang="en-US" dirty="0" err="1" smtClean="0"/>
              <a:t>comp_items</a:t>
            </a:r>
            <a:endParaRPr lang="en-US" dirty="0" smtClean="0"/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comp_items</a:t>
            </a:r>
            <a:r>
              <a:rPr lang="en-US" dirty="0" smtClean="0"/>
              <a:t> DROP CONSTRAINT </a:t>
            </a:r>
            <a:r>
              <a:rPr lang="en-US" dirty="0" err="1" smtClean="0"/>
              <a:t>F_SupKey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time of table creation default value can be assigned to a column.</a:t>
            </a:r>
          </a:p>
          <a:p>
            <a:r>
              <a:rPr lang="en-US" dirty="0" smtClean="0"/>
              <a:t>When a record is inserted if particular column is left empty, then default value will be automatically inserted to that column.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err="1" smtClean="0"/>
              <a:t>Columnname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(size) DEFAULT value;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Suppliers table where default value for column </a:t>
            </a:r>
            <a:r>
              <a:rPr lang="en-US" dirty="0" err="1" smtClean="0"/>
              <a:t>scity</a:t>
            </a:r>
            <a:r>
              <a:rPr lang="en-US" dirty="0" smtClean="0"/>
              <a:t> is “</a:t>
            </a:r>
            <a:r>
              <a:rPr lang="en-US" dirty="0" err="1" smtClean="0"/>
              <a:t>Udupi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CREATE TABLE Suppliers(</a:t>
            </a:r>
            <a:r>
              <a:rPr lang="en-US" dirty="0" err="1" smtClean="0"/>
              <a:t>snum</a:t>
            </a:r>
            <a:r>
              <a:rPr lang="en-US" dirty="0" smtClean="0"/>
              <a:t> number(4),</a:t>
            </a:r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  <a:r>
              <a:rPr lang="en-US" dirty="0" err="1" smtClean="0"/>
              <a:t>saddress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(50),</a:t>
            </a:r>
            <a:r>
              <a:rPr lang="en-US" dirty="0" err="1" smtClean="0"/>
              <a:t>scity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 DEFAULT “</a:t>
            </a:r>
            <a:r>
              <a:rPr lang="en-US" dirty="0" err="1" smtClean="0"/>
              <a:t>Udupi</a:t>
            </a:r>
            <a:r>
              <a:rPr lang="en-US" dirty="0" smtClean="0"/>
              <a:t>”;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Constraints are the constraints which determine the speed at which data can be inserted or extracted from an Oracle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u="sng" dirty="0" smtClean="0"/>
              <a:t>Features of Primary Key:</a:t>
            </a:r>
          </a:p>
          <a:p>
            <a:r>
              <a:rPr lang="en-US" dirty="0" smtClean="0"/>
              <a:t>Primary Key is a column or set of column that uniquely identifies a row</a:t>
            </a:r>
          </a:p>
          <a:p>
            <a:r>
              <a:rPr lang="en-US" dirty="0" smtClean="0"/>
              <a:t>It will not allow duplicate values</a:t>
            </a:r>
          </a:p>
          <a:p>
            <a:r>
              <a:rPr lang="en-US" dirty="0" smtClean="0"/>
              <a:t>It will not allow null values</a:t>
            </a:r>
          </a:p>
          <a:p>
            <a:r>
              <a:rPr lang="en-US" dirty="0" smtClean="0"/>
              <a:t>Only one primary key is allowed per table</a:t>
            </a:r>
          </a:p>
          <a:p>
            <a:r>
              <a:rPr lang="en-US" dirty="0" smtClean="0"/>
              <a:t>If the primary key is defined as a set of more than one column then it is called a </a:t>
            </a:r>
            <a:r>
              <a:rPr lang="en-US" b="1" dirty="0" smtClean="0"/>
              <a:t>composite key</a:t>
            </a:r>
          </a:p>
          <a:p>
            <a:r>
              <a:rPr lang="en-US" dirty="0" smtClean="0"/>
              <a:t>One table can combine up to 16 columns in a Composite primary key</a:t>
            </a:r>
          </a:p>
          <a:p>
            <a:r>
              <a:rPr lang="en-US" dirty="0" smtClean="0"/>
              <a:t>Primary key can not be LONG or LONG RAW data type</a:t>
            </a:r>
          </a:p>
          <a:p>
            <a:r>
              <a:rPr lang="en-US" dirty="0" smtClean="0"/>
              <a:t>Primary key is not compulsory for a table , but always it is recommended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key defined at column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err="1" smtClean="0"/>
              <a:t>Columnname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(size) PRIMARY KEY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TABLE Suppliers (</a:t>
            </a:r>
            <a:r>
              <a:rPr lang="en-US" dirty="0" err="1" smtClean="0"/>
              <a:t>snum</a:t>
            </a:r>
            <a:r>
              <a:rPr lang="en-US" dirty="0" smtClean="0"/>
              <a:t> number(4) PRIMARY KEY, </a:t>
            </a:r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  <a:r>
              <a:rPr lang="en-US" dirty="0" err="1" smtClean="0"/>
              <a:t>saddress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(25),</a:t>
            </a:r>
            <a:r>
              <a:rPr lang="en-US" dirty="0" err="1" smtClean="0"/>
              <a:t>scity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(15));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key defined at table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 PRIMARY KEY(column </a:t>
            </a:r>
            <a:r>
              <a:rPr lang="en-US" dirty="0" err="1" smtClean="0"/>
              <a:t>name,column</a:t>
            </a:r>
            <a:r>
              <a:rPr lang="en-US" dirty="0" smtClean="0"/>
              <a:t> name)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TABLE suppliers (</a:t>
            </a:r>
            <a:r>
              <a:rPr lang="en-US" dirty="0" err="1" smtClean="0"/>
              <a:t>snum</a:t>
            </a:r>
            <a:r>
              <a:rPr lang="en-US" dirty="0" smtClean="0"/>
              <a:t> number(6),</a:t>
            </a:r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  <a:r>
              <a:rPr lang="en-US" dirty="0" err="1" smtClean="0"/>
              <a:t>saddress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(30), </a:t>
            </a:r>
            <a:r>
              <a:rPr lang="en-US" dirty="0" err="1" smtClean="0"/>
              <a:t>scity</a:t>
            </a:r>
            <a:r>
              <a:rPr lang="en-US" dirty="0" smtClean="0"/>
              <a:t>(15), PRIMARY KEY(</a:t>
            </a:r>
            <a:r>
              <a:rPr lang="en-US" dirty="0" err="1" smtClean="0"/>
              <a:t>snum</a:t>
            </a:r>
            <a:r>
              <a:rPr lang="en-US" dirty="0" smtClean="0"/>
              <a:t>, </a:t>
            </a:r>
            <a:r>
              <a:rPr lang="en-US" dirty="0" err="1" smtClean="0"/>
              <a:t>scity</a:t>
            </a:r>
            <a:r>
              <a:rPr lang="en-US" dirty="0" smtClean="0"/>
              <a:t>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Foreign Key(self reference)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Foreign keys represent relationships between tables.</a:t>
            </a:r>
          </a:p>
          <a:p>
            <a:r>
              <a:rPr lang="en-US" dirty="0" smtClean="0"/>
              <a:t>A foreign key is a column whose values are derived from the primary key or unique key of some other table.</a:t>
            </a:r>
          </a:p>
          <a:p>
            <a:r>
              <a:rPr lang="en-US" dirty="0" smtClean="0"/>
              <a:t>The table in which foreign key is defined is called a </a:t>
            </a:r>
            <a:r>
              <a:rPr lang="en-US" b="1" dirty="0" smtClean="0"/>
              <a:t>Foreign table </a:t>
            </a:r>
            <a:r>
              <a:rPr lang="en-US" dirty="0" smtClean="0"/>
              <a:t>or </a:t>
            </a:r>
            <a:r>
              <a:rPr lang="en-US" b="1" dirty="0" smtClean="0"/>
              <a:t>Detail table</a:t>
            </a:r>
            <a:r>
              <a:rPr lang="en-US" dirty="0" smtClean="0"/>
              <a:t>. The table that defines the primary or unique key and is referenced by the foreign key is called the </a:t>
            </a:r>
            <a:r>
              <a:rPr lang="en-US" b="1" dirty="0" smtClean="0"/>
              <a:t>Primary table </a:t>
            </a:r>
            <a:r>
              <a:rPr lang="en-US" dirty="0" smtClean="0"/>
              <a:t>or </a:t>
            </a:r>
            <a:r>
              <a:rPr lang="en-US" b="1" dirty="0" smtClean="0"/>
              <a:t>Master table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u="sng" dirty="0" smtClean="0"/>
              <a:t>Features of foreign keys:</a:t>
            </a:r>
          </a:p>
          <a:p>
            <a:r>
              <a:rPr lang="en-US" dirty="0" smtClean="0"/>
              <a:t>Foreign key is a column that references a column of a table and it can be the same table.</a:t>
            </a:r>
          </a:p>
          <a:p>
            <a:r>
              <a:rPr lang="en-US" dirty="0" smtClean="0"/>
              <a:t>Parent that is being referenced has to be unique or primary key</a:t>
            </a:r>
          </a:p>
          <a:p>
            <a:r>
              <a:rPr lang="en-US" dirty="0" smtClean="0"/>
              <a:t>Child may have duplicates and nulls but it should be specified.</a:t>
            </a:r>
          </a:p>
          <a:p>
            <a:r>
              <a:rPr lang="en-US" dirty="0" smtClean="0"/>
              <a:t>Foreign key constraints can be specified on child but not on parent</a:t>
            </a:r>
          </a:p>
          <a:p>
            <a:r>
              <a:rPr lang="en-US" dirty="0" smtClean="0"/>
              <a:t>Parent record can be deleted if there is no child record exist</a:t>
            </a:r>
          </a:p>
          <a:p>
            <a:r>
              <a:rPr lang="en-US" dirty="0" smtClean="0"/>
              <a:t>Master table cannot be updated if child record exist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1589</Words>
  <Application>Microsoft Office PowerPoint</Application>
  <PresentationFormat>On-screen Show (4:3)</PresentationFormat>
  <Paragraphs>201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Data Constraints</vt:lpstr>
      <vt:lpstr>Types Of Constraints</vt:lpstr>
      <vt:lpstr>Slide 3</vt:lpstr>
      <vt:lpstr>I/O Constraints</vt:lpstr>
      <vt:lpstr>The PRIMARY KEY Constraint</vt:lpstr>
      <vt:lpstr>Primary key defined at column level</vt:lpstr>
      <vt:lpstr>Primary key defined at table level</vt:lpstr>
      <vt:lpstr>The Foreign Key(self reference) Constraint</vt:lpstr>
      <vt:lpstr>Slide 9</vt:lpstr>
      <vt:lpstr>Slide 10</vt:lpstr>
      <vt:lpstr>Foreign key constraint defined at column level</vt:lpstr>
      <vt:lpstr>Foreign key constraint defined at table level</vt:lpstr>
      <vt:lpstr>The Unique Key Constraint</vt:lpstr>
      <vt:lpstr>Slide 14</vt:lpstr>
      <vt:lpstr>Primary key and Unique Key Differences</vt:lpstr>
      <vt:lpstr>Unique constraint defined at the column level</vt:lpstr>
      <vt:lpstr>Unique constraint defined at the table level</vt:lpstr>
      <vt:lpstr>Business Rule constraints</vt:lpstr>
      <vt:lpstr>CHECK Constraint defined at column level</vt:lpstr>
      <vt:lpstr>CHECK Constraint defined at the table level</vt:lpstr>
      <vt:lpstr>Restrictions on CHECK Constraint</vt:lpstr>
      <vt:lpstr>NOT NULL Constraint</vt:lpstr>
      <vt:lpstr>NOT NULL Constraint defined at the column level</vt:lpstr>
      <vt:lpstr>The USER_CONSTRAINTS TABLE</vt:lpstr>
      <vt:lpstr>Structure of USER_CONSTRAINTS table</vt:lpstr>
      <vt:lpstr>Slide 26</vt:lpstr>
      <vt:lpstr>Slide 27</vt:lpstr>
      <vt:lpstr>Assigning User defined names to constraints</vt:lpstr>
      <vt:lpstr>Slide 29</vt:lpstr>
      <vt:lpstr>Defining Integrity constraints via the ALTER TABLE command</vt:lpstr>
      <vt:lpstr>Slide 31</vt:lpstr>
      <vt:lpstr>Slide 32</vt:lpstr>
      <vt:lpstr>Dropping integrity constraints via the ALTER TABLE command</vt:lpstr>
      <vt:lpstr>Default Value Concept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Constraints</dc:title>
  <dc:creator>chiranthana</dc:creator>
  <cp:lastModifiedBy>chiranthana</cp:lastModifiedBy>
  <cp:revision>60</cp:revision>
  <dcterms:created xsi:type="dcterms:W3CDTF">2017-12-30T08:50:53Z</dcterms:created>
  <dcterms:modified xsi:type="dcterms:W3CDTF">2018-01-01T17:45:35Z</dcterms:modified>
</cp:coreProperties>
</file>