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72" r:id="rId4"/>
    <p:sldId id="273" r:id="rId5"/>
    <p:sldId id="282" r:id="rId6"/>
    <p:sldId id="274" r:id="rId7"/>
    <p:sldId id="281" r:id="rId8"/>
    <p:sldId id="275" r:id="rId9"/>
    <p:sldId id="276" r:id="rId10"/>
    <p:sldId id="278" r:id="rId11"/>
    <p:sldId id="279" r:id="rId12"/>
    <p:sldId id="277" r:id="rId13"/>
    <p:sldId id="270" r:id="rId14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1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09" y="2428019"/>
            <a:ext cx="13337980" cy="5979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600566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To-Do List Using Python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99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IN" sz="3000" dirty="0">
                <a:latin typeface="Calibri"/>
                <a:cs typeface="Calibri"/>
              </a:rPr>
              <a:t>Vignesh Palanirajan – PES2UG22CS661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IN" sz="3000" dirty="0" err="1">
                <a:latin typeface="Calibri"/>
                <a:cs typeface="Calibri"/>
              </a:rPr>
              <a:t>Vedant</a:t>
            </a:r>
            <a:r>
              <a:rPr lang="en-IN" sz="3000" dirty="0">
                <a:latin typeface="Calibri"/>
                <a:cs typeface="Calibri"/>
              </a:rPr>
              <a:t> Kamlesh Marathe – PES2UG22CS653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BAEAC-56B8-99B9-3F92-264B60943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2"/>
            <a:ext cx="3276600" cy="2743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888254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Output Screen Shots</a:t>
            </a:r>
            <a:endParaRPr sz="4000" spc="-5" dirty="0">
              <a:solidFill>
                <a:srgbClr val="2F549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779231"/>
            <a:ext cx="1676400" cy="132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FBF92-F10D-79CB-4EBA-ECC29AC93A2B}"/>
              </a:ext>
            </a:extLst>
          </p:cNvPr>
          <p:cNvSpPr txBox="1"/>
          <p:nvPr/>
        </p:nvSpPr>
        <p:spPr>
          <a:xfrm>
            <a:off x="1613729" y="7744202"/>
            <a:ext cx="195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Open List Window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64130-3FA9-42A0-6673-FF2E839643C6}"/>
              </a:ext>
            </a:extLst>
          </p:cNvPr>
          <p:cNvSpPr txBox="1"/>
          <p:nvPr/>
        </p:nvSpPr>
        <p:spPr>
          <a:xfrm>
            <a:off x="5441629" y="7744201"/>
            <a:ext cx="192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To-do List Window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B7E2C-322C-3656-D989-861AC37B0717}"/>
              </a:ext>
            </a:extLst>
          </p:cNvPr>
          <p:cNvSpPr txBox="1"/>
          <p:nvPr/>
        </p:nvSpPr>
        <p:spPr>
          <a:xfrm>
            <a:off x="9829800" y="7744200"/>
            <a:ext cx="1414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Adding items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5A2A0-37BE-9E50-F909-27189458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06397"/>
            <a:ext cx="3308520" cy="5505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E152F3-4256-55E1-6D4B-8D3F5FC6F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147" y="2041394"/>
            <a:ext cx="3054253" cy="5482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7A7533-02EC-3529-9EAE-7B5617B89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2110463"/>
            <a:ext cx="3054253" cy="5504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083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888254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Output Screen Shots</a:t>
            </a:r>
            <a:endParaRPr sz="4000" spc="-5" dirty="0">
              <a:solidFill>
                <a:srgbClr val="2F549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779231"/>
            <a:ext cx="1676400" cy="132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FBF92-F10D-79CB-4EBA-ECC29AC93A2B}"/>
              </a:ext>
            </a:extLst>
          </p:cNvPr>
          <p:cNvSpPr txBox="1"/>
          <p:nvPr/>
        </p:nvSpPr>
        <p:spPr>
          <a:xfrm>
            <a:off x="1752600" y="7882699"/>
            <a:ext cx="15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Deleting Items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64130-3FA9-42A0-6673-FF2E839643C6}"/>
              </a:ext>
            </a:extLst>
          </p:cNvPr>
          <p:cNvSpPr txBox="1"/>
          <p:nvPr/>
        </p:nvSpPr>
        <p:spPr>
          <a:xfrm>
            <a:off x="6172200" y="7861756"/>
            <a:ext cx="150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Main Window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B7E2C-322C-3656-D989-861AC37B0717}"/>
              </a:ext>
            </a:extLst>
          </p:cNvPr>
          <p:cNvSpPr txBox="1"/>
          <p:nvPr/>
        </p:nvSpPr>
        <p:spPr>
          <a:xfrm>
            <a:off x="9950450" y="7815589"/>
            <a:ext cx="200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Delete List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3ECF3-33D4-F0FE-B8A6-18F8510B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20" y="2069333"/>
            <a:ext cx="3008329" cy="5338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F67A07-4BC6-B1C4-2CF6-EFF3FB36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479" y="2069332"/>
            <a:ext cx="3320783" cy="5503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F20D82-522A-FADF-4C7A-4E1740375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318" y="2103206"/>
            <a:ext cx="3308520" cy="5473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042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888254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References</a:t>
            </a:r>
            <a:endParaRPr sz="4000" spc="-5" dirty="0">
              <a:solidFill>
                <a:srgbClr val="2F549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730276"/>
            <a:ext cx="1905000" cy="132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9EAA1-44CF-CD36-83E2-A079957DEC56}"/>
              </a:ext>
            </a:extLst>
          </p:cNvPr>
          <p:cNvSpPr txBox="1"/>
          <p:nvPr/>
        </p:nvSpPr>
        <p:spPr>
          <a:xfrm>
            <a:off x="1066800" y="2590800"/>
            <a:ext cx="1127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3000" dirty="0"/>
              <a:t>https://www.youtube.com/watch?v=wEv3BworNK8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3000" dirty="0"/>
              <a:t>https://www.plus2net.com/python/tkinter-colors.php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3000" dirty="0"/>
              <a:t>https://www.geeksforgeeks.org/python-program-to-delete-specific-line-from-file/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3000" dirty="0"/>
              <a:t>https://www.tutorialspoint.com/python/tk_listbox.htm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3000" dirty="0"/>
              <a:t>https://www.pesuacademy.com/Academy/s</a:t>
            </a:r>
          </a:p>
        </p:txBody>
      </p:sp>
    </p:spTree>
    <p:extLst>
      <p:ext uri="{BB962C8B-B14F-4D97-AF65-F5344CB8AC3E}">
        <p14:creationId xmlns:p14="http://schemas.microsoft.com/office/powerpoint/2010/main" val="140165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44252-BA7B-8E44-4466-3DAC1F10C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3962400" cy="3402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4386741" cy="620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3600" spc="-5" dirty="0">
                <a:solidFill>
                  <a:srgbClr val="2F5496"/>
                </a:solidFill>
              </a:rPr>
              <a:t>Aim of the Project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730276"/>
            <a:ext cx="1752600" cy="132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57DF74-F9CA-FFA8-DC8E-A2F7DA1C470B}"/>
              </a:ext>
            </a:extLst>
          </p:cNvPr>
          <p:cNvSpPr txBox="1"/>
          <p:nvPr/>
        </p:nvSpPr>
        <p:spPr>
          <a:xfrm>
            <a:off x="1066800" y="2590800"/>
            <a:ext cx="1127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To create a to-do list program with a simple , clean and a neat GUI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To allow the user to add any task to the list and delete any task of the list as per the user’s requirements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To create multiple lists with any name of the user’s choice, delete a list and open any existing list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245238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Objective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730276"/>
            <a:ext cx="2057400" cy="2089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D6A4FE-889F-9369-9322-3B43D1ED5A25}"/>
              </a:ext>
            </a:extLst>
          </p:cNvPr>
          <p:cNvSpPr txBox="1"/>
          <p:nvPr/>
        </p:nvSpPr>
        <p:spPr>
          <a:xfrm>
            <a:off x="972457" y="2667000"/>
            <a:ext cx="1127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To create a to-do list program with a simple , clean and a neat GUI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000" dirty="0"/>
              <a:t>To make use of text files to store the task lists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000" dirty="0"/>
              <a:t>Each task is to be stores in each line of the text file, in order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000" dirty="0"/>
              <a:t>Make use of GUI to display the task lists and allow the user to manage the task lists</a:t>
            </a:r>
          </a:p>
        </p:txBody>
      </p:sp>
    </p:spTree>
    <p:extLst>
      <p:ext uri="{BB962C8B-B14F-4D97-AF65-F5344CB8AC3E}">
        <p14:creationId xmlns:p14="http://schemas.microsoft.com/office/powerpoint/2010/main" val="131251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743474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Functional Modules in the Project</a:t>
            </a:r>
            <a:endParaRPr sz="4000" spc="-5" dirty="0">
              <a:solidFill>
                <a:srgbClr val="2F549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730276"/>
            <a:ext cx="1323975" cy="132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6875A1-E43E-D02F-7658-3A56569EB81E}"/>
              </a:ext>
            </a:extLst>
          </p:cNvPr>
          <p:cNvSpPr txBox="1"/>
          <p:nvPr/>
        </p:nvSpPr>
        <p:spPr>
          <a:xfrm>
            <a:off x="1066800" y="2590800"/>
            <a:ext cx="1127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Tkinter</a:t>
            </a:r>
            <a:r>
              <a:rPr lang="en-US" sz="3000" dirty="0"/>
              <a:t> module – for the graphic user interface of the </a:t>
            </a:r>
            <a:r>
              <a:rPr lang="en-US" sz="3000" dirty="0" err="1"/>
              <a:t>todo</a:t>
            </a:r>
            <a:r>
              <a:rPr lang="en-US" sz="3000" dirty="0"/>
              <a:t> list program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OS module – for deleting the list file in the delete list window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20066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888254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Pseudocode of the functional modules </a:t>
            </a:r>
            <a:endParaRPr sz="4000" spc="-5" dirty="0">
              <a:solidFill>
                <a:srgbClr val="2F549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779231"/>
            <a:ext cx="1600200" cy="1323975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7BC7F947-6A1D-2EFD-BD32-22F071F20B7F}"/>
              </a:ext>
            </a:extLst>
          </p:cNvPr>
          <p:cNvSpPr txBox="1"/>
          <p:nvPr/>
        </p:nvSpPr>
        <p:spPr>
          <a:xfrm>
            <a:off x="1066800" y="2216412"/>
            <a:ext cx="7462520" cy="5482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IN" sz="3000" dirty="0">
                <a:latin typeface="Calibri"/>
                <a:cs typeface="Calibri"/>
              </a:rPr>
              <a:t>Tkinter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C56A3-C260-F7A7-D4C4-505076A30B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94" b="13337"/>
          <a:stretch/>
        </p:blipFill>
        <p:spPr>
          <a:xfrm>
            <a:off x="1052286" y="2971800"/>
            <a:ext cx="8153400" cy="1981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71218F-096C-0B44-6039-73518C151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160162"/>
            <a:ext cx="9715999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888254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Pseudocode of the functional modules </a:t>
            </a:r>
            <a:endParaRPr sz="4000" spc="-5" dirty="0">
              <a:solidFill>
                <a:srgbClr val="2F549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779231"/>
            <a:ext cx="1600200" cy="1323975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7BC7F947-6A1D-2EFD-BD32-22F071F20B7F}"/>
              </a:ext>
            </a:extLst>
          </p:cNvPr>
          <p:cNvSpPr txBox="1"/>
          <p:nvPr/>
        </p:nvSpPr>
        <p:spPr>
          <a:xfrm>
            <a:off x="1066800" y="2216412"/>
            <a:ext cx="7462520" cy="5482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IN" sz="3000" dirty="0">
                <a:latin typeface="Calibri"/>
                <a:cs typeface="Calibri"/>
              </a:rPr>
              <a:t>Tkinter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67E14-3C41-7FA7-8BCA-737542E0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48000"/>
            <a:ext cx="5219968" cy="280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E738C1-C6AB-09C5-3DCF-28894B254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29" y="6382991"/>
            <a:ext cx="8306227" cy="16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6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888254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Pseudocode of the functional modules </a:t>
            </a:r>
            <a:endParaRPr sz="4000" spc="-5" dirty="0">
              <a:solidFill>
                <a:srgbClr val="2F549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779231"/>
            <a:ext cx="1600200" cy="1323975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7BC7F947-6A1D-2EFD-BD32-22F071F20B7F}"/>
              </a:ext>
            </a:extLst>
          </p:cNvPr>
          <p:cNvSpPr txBox="1"/>
          <p:nvPr/>
        </p:nvSpPr>
        <p:spPr>
          <a:xfrm>
            <a:off x="1066800" y="2216412"/>
            <a:ext cx="7462520" cy="5482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IN" sz="3000" dirty="0">
                <a:latin typeface="Calibri"/>
                <a:cs typeface="Calibri"/>
              </a:rPr>
              <a:t>OS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D6570-76FA-F956-72A5-62AE2793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24" y="3104395"/>
            <a:ext cx="5870776" cy="1315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8AC9D-44EE-7723-549C-6D6E51D7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24" y="4601029"/>
            <a:ext cx="7641564" cy="38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888254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Applications of the project</a:t>
            </a:r>
            <a:endParaRPr sz="4000" spc="-5" dirty="0">
              <a:solidFill>
                <a:srgbClr val="2F549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730276"/>
            <a:ext cx="2329341" cy="132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D3325F-6850-4E3E-DB31-4CC94D15B6CA}"/>
              </a:ext>
            </a:extLst>
          </p:cNvPr>
          <p:cNvSpPr txBox="1"/>
          <p:nvPr/>
        </p:nvSpPr>
        <p:spPr>
          <a:xfrm>
            <a:off x="718659" y="2371397"/>
            <a:ext cx="1127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This to-do list programs will help the users in their day-to-day lives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users can organize their lives and increase their day-to-day productivity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Due to simple and efficient GUI, anyone will be able to use it with ease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user can use this program to create any kind of list as per their requirements such as to-do lists, movie lists, grocery lists, </a:t>
            </a:r>
            <a:r>
              <a:rPr lang="en-US" sz="3000" dirty="0" err="1"/>
              <a:t>etc</a:t>
            </a:r>
            <a:r>
              <a:rPr lang="en-US" sz="3000" dirty="0"/>
              <a:t>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91525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659" y="753467"/>
            <a:ext cx="8882541" cy="68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2F5496"/>
                </a:solidFill>
              </a:rPr>
              <a:t>Output Screen Shots</a:t>
            </a:r>
            <a:endParaRPr sz="4000" spc="-5" dirty="0">
              <a:solidFill>
                <a:srgbClr val="2F549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9D7A1-0DAD-5DDF-94DB-5BC20807C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779231"/>
            <a:ext cx="1676400" cy="1323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6664B-7D22-0AE7-77B5-C7D18136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0" y="2132235"/>
            <a:ext cx="3308520" cy="5473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FBF92-F10D-79CB-4EBA-ECC29AC93A2B}"/>
              </a:ext>
            </a:extLst>
          </p:cNvPr>
          <p:cNvSpPr txBox="1"/>
          <p:nvPr/>
        </p:nvSpPr>
        <p:spPr>
          <a:xfrm>
            <a:off x="1613729" y="7744202"/>
            <a:ext cx="150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Main Window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7EBBAD-71F6-C5EB-0638-BA8C21624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074177"/>
            <a:ext cx="3289469" cy="551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864130-3FA9-42A0-6673-FF2E839643C6}"/>
              </a:ext>
            </a:extLst>
          </p:cNvPr>
          <p:cNvSpPr txBox="1"/>
          <p:nvPr/>
        </p:nvSpPr>
        <p:spPr>
          <a:xfrm>
            <a:off x="5441629" y="7744201"/>
            <a:ext cx="200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List Window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66C617-0E85-CFDC-F1C3-93DC3BED5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179" y="4572000"/>
            <a:ext cx="3518081" cy="1358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AB7E2C-322C-3656-D989-861AC37B0717}"/>
              </a:ext>
            </a:extLst>
          </p:cNvPr>
          <p:cNvSpPr txBox="1"/>
          <p:nvPr/>
        </p:nvSpPr>
        <p:spPr>
          <a:xfrm>
            <a:off x="9430324" y="6553200"/>
            <a:ext cx="233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Confirmation Window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49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356</Words>
  <Application>Microsoft Office PowerPoint</Application>
  <PresentationFormat>Custom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To-Do List Using Python</vt:lpstr>
      <vt:lpstr>Aim of the Project</vt:lpstr>
      <vt:lpstr>Objective</vt:lpstr>
      <vt:lpstr>Functional Modules in the Project</vt:lpstr>
      <vt:lpstr>Pseudocode of the functional modules </vt:lpstr>
      <vt:lpstr>Pseudocode of the functional modules </vt:lpstr>
      <vt:lpstr>Pseudocode of the functional modules </vt:lpstr>
      <vt:lpstr>Applications of the project</vt:lpstr>
      <vt:lpstr>Output Screen Shots</vt:lpstr>
      <vt:lpstr>Output Screen Shots</vt:lpstr>
      <vt:lpstr>Output Screen Shots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01_Introduction.pptx</dc:title>
  <dc:creator>vinodha k</dc:creator>
  <cp:lastModifiedBy>Vignesh Palanirajan</cp:lastModifiedBy>
  <cp:revision>9</cp:revision>
  <dcterms:created xsi:type="dcterms:W3CDTF">2023-01-08T13:08:06Z</dcterms:created>
  <dcterms:modified xsi:type="dcterms:W3CDTF">2023-01-23T15:16:27Z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