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6aa1892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6aa1892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46aa1892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46aa1892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46aa1892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46aa1892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50550"/>
            <a:ext cx="5297700" cy="22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t>Identify common queries and create appropriate indexes for the VeaCy database.</a:t>
            </a:r>
            <a:endParaRPr b="1" sz="2900"/>
          </a:p>
        </p:txBody>
      </p:sp>
      <p:pic>
        <p:nvPicPr>
          <p:cNvPr id="135" name="Google Shape;135;p13"/>
          <p:cNvPicPr preferRelativeResize="0"/>
          <p:nvPr/>
        </p:nvPicPr>
        <p:blipFill>
          <a:blip r:embed="rId3">
            <a:alphaModFix/>
          </a:blip>
          <a:stretch>
            <a:fillRect/>
          </a:stretch>
        </p:blipFill>
        <p:spPr>
          <a:xfrm>
            <a:off x="6924450" y="2999350"/>
            <a:ext cx="1299725" cy="129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900"/>
              <a:t>INDEX</a:t>
            </a:r>
            <a:endParaRPr b="1" sz="2900"/>
          </a:p>
        </p:txBody>
      </p:sp>
      <p:sp>
        <p:nvSpPr>
          <p:cNvPr id="141" name="Google Shape;141;p14"/>
          <p:cNvSpPr txBox="1"/>
          <p:nvPr>
            <p:ph idx="1" type="body"/>
          </p:nvPr>
        </p:nvSpPr>
        <p:spPr>
          <a:xfrm>
            <a:off x="1297500" y="1207850"/>
            <a:ext cx="7415100" cy="3515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Indexing makes columns faster to query by creating pointers to where data is stored within a database.</a:t>
            </a:r>
            <a:endParaRPr sz="1700"/>
          </a:p>
          <a:p>
            <a:pPr indent="-336550" lvl="0" marL="457200" rtl="0" algn="l">
              <a:spcBef>
                <a:spcPts val="0"/>
              </a:spcBef>
              <a:spcAft>
                <a:spcPts val="0"/>
              </a:spcAft>
              <a:buSzPts val="1700"/>
              <a:buChar char="●"/>
            </a:pPr>
            <a:r>
              <a:rPr lang="en-GB" sz="1700"/>
              <a:t>An index is a structure that holds the field the index is sorting and a pointer from each record to their corresponding record in the original table where the data is actually stored. </a:t>
            </a:r>
            <a:endParaRPr sz="1700"/>
          </a:p>
          <a:p>
            <a:pPr indent="-336550" lvl="0" marL="457200" rtl="0" algn="l">
              <a:spcBef>
                <a:spcPts val="0"/>
              </a:spcBef>
              <a:spcAft>
                <a:spcPts val="0"/>
              </a:spcAft>
              <a:buSzPts val="1700"/>
              <a:buChar char="●"/>
            </a:pPr>
            <a:r>
              <a:rPr lang="en-GB" sz="1700"/>
              <a:t>Indexes are used in things like a contact list where the data may be physically stored in the order you add people’s contact information but it is easier to find people when listed out in alphabetical order. </a:t>
            </a:r>
            <a:endParaRPr sz="1700"/>
          </a:p>
          <a:p>
            <a:pPr indent="-336550" lvl="0" marL="457200" rtl="0" algn="l">
              <a:spcBef>
                <a:spcPts val="0"/>
              </a:spcBef>
              <a:spcAft>
                <a:spcPts val="0"/>
              </a:spcAft>
              <a:buSzPts val="1700"/>
              <a:buChar char="●"/>
            </a:pPr>
            <a:r>
              <a:rPr lang="en-GB" sz="1700"/>
              <a:t>Creating an index on a field in a table creates another data structure which holds the field value, and a pointer to the record it relates to. </a:t>
            </a:r>
            <a:endParaRPr sz="17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380000"/>
            <a:ext cx="7038900" cy="409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GB" sz="1800"/>
              <a:t>Example:</a:t>
            </a:r>
            <a:r>
              <a:rPr b="1" lang="en-GB" sz="1700"/>
              <a:t> </a:t>
            </a:r>
            <a:r>
              <a:rPr lang="en-GB" sz="1700"/>
              <a:t>We can see here that the table has the data stored ordered by an incrementing id based on the order in which the data was added. And the Index has the names stored in alphabetical order.</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7" name="Google Shape;147;p15"/>
          <p:cNvPicPr preferRelativeResize="0"/>
          <p:nvPr/>
        </p:nvPicPr>
        <p:blipFill>
          <a:blip r:embed="rId3">
            <a:alphaModFix/>
          </a:blip>
          <a:stretch>
            <a:fillRect/>
          </a:stretch>
        </p:blipFill>
        <p:spPr>
          <a:xfrm>
            <a:off x="1621300" y="1950313"/>
            <a:ext cx="6391275" cy="216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460"/>
              <a:t>Index for Common Queries in VeaCy database</a:t>
            </a:r>
            <a:endParaRPr b="1" sz="246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In VeaCy database, the User table stores the details of Admin, Investment Manager, Investor, Investor_Invitee, Nominee in a single table. </a:t>
            </a:r>
            <a:endParaRPr sz="1700"/>
          </a:p>
          <a:p>
            <a:pPr indent="-336550" lvl="0" marL="457200" rtl="0" algn="l">
              <a:spcBef>
                <a:spcPts val="0"/>
              </a:spcBef>
              <a:spcAft>
                <a:spcPts val="0"/>
              </a:spcAft>
              <a:buSzPts val="1700"/>
              <a:buChar char="●"/>
            </a:pPr>
            <a:r>
              <a:rPr lang="en-GB" sz="1700"/>
              <a:t>For this scenario, Indexing is used for grouping the Users by </a:t>
            </a:r>
            <a:r>
              <a:rPr lang="en-GB" sz="1700"/>
              <a:t>their</a:t>
            </a:r>
            <a:r>
              <a:rPr lang="en-GB" sz="1700"/>
              <a:t> roles and </a:t>
            </a:r>
            <a:r>
              <a:rPr lang="en-GB" sz="1700"/>
              <a:t>creating separate index for them using “GROUP BY”</a:t>
            </a:r>
            <a:r>
              <a:rPr lang="en-GB" sz="1700"/>
              <a:t>.</a:t>
            </a:r>
            <a:endParaRPr sz="1700"/>
          </a:p>
          <a:p>
            <a:pPr indent="-336550" lvl="0" marL="457200" rtl="0" algn="l">
              <a:spcBef>
                <a:spcPts val="0"/>
              </a:spcBef>
              <a:spcAft>
                <a:spcPts val="0"/>
              </a:spcAft>
              <a:buSzPts val="1700"/>
              <a:buChar char="●"/>
            </a:pPr>
            <a:r>
              <a:rPr lang="en-GB" sz="1700"/>
              <a:t>I</a:t>
            </a:r>
            <a:r>
              <a:rPr lang="en-GB" sz="1700"/>
              <a:t>ndexing</a:t>
            </a:r>
            <a:r>
              <a:rPr lang="en-GB" sz="1700"/>
              <a:t> can also be used in finding the status of a user who completed, by grouping them using </a:t>
            </a:r>
            <a:r>
              <a:rPr lang="en-GB" sz="1700"/>
              <a:t>their</a:t>
            </a:r>
            <a:r>
              <a:rPr lang="en-GB" sz="1700"/>
              <a:t> status along with </a:t>
            </a:r>
            <a:r>
              <a:rPr lang="en-GB" sz="1700"/>
              <a:t>their</a:t>
            </a:r>
            <a:r>
              <a:rPr lang="en-GB" sz="1700"/>
              <a:t> names in database </a:t>
            </a:r>
            <a:r>
              <a:rPr lang="en-GB" sz="1700"/>
              <a:t>using</a:t>
            </a:r>
            <a:r>
              <a:rPr lang="en-GB" sz="1700"/>
              <a:t> “WHERE”. </a:t>
            </a:r>
            <a:endParaRPr sz="1700"/>
          </a:p>
          <a:p>
            <a:pPr indent="-336550" lvl="0" marL="457200" rtl="0" algn="l">
              <a:spcBef>
                <a:spcPts val="0"/>
              </a:spcBef>
              <a:spcAft>
                <a:spcPts val="0"/>
              </a:spcAft>
              <a:buSzPts val="1700"/>
              <a:buChar char="●"/>
            </a:pPr>
            <a:r>
              <a:rPr lang="en-GB" sz="1700"/>
              <a:t>It is also used in Investor table which is very large to retrieve data.</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