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4" r:id="rId2"/>
    <p:sldId id="265" r:id="rId3"/>
    <p:sldId id="267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-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FF03-48FA-4918-A009-92173ECEE2AB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4651258-8751-458F-B8F0-F08C5B40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01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FF03-48FA-4918-A009-92173ECEE2AB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651258-8751-458F-B8F0-F08C5B40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74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FF03-48FA-4918-A009-92173ECEE2AB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651258-8751-458F-B8F0-F08C5B4074F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6449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FF03-48FA-4918-A009-92173ECEE2AB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651258-8751-458F-B8F0-F08C5B40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75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FF03-48FA-4918-A009-92173ECEE2AB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651258-8751-458F-B8F0-F08C5B4074F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2456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FF03-48FA-4918-A009-92173ECEE2AB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651258-8751-458F-B8F0-F08C5B40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024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FF03-48FA-4918-A009-92173ECEE2AB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1258-8751-458F-B8F0-F08C5B40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653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FF03-48FA-4918-A009-92173ECEE2AB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1258-8751-458F-B8F0-F08C5B40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98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FF03-48FA-4918-A009-92173ECEE2AB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1258-8751-458F-B8F0-F08C5B40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90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FF03-48FA-4918-A009-92173ECEE2AB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651258-8751-458F-B8F0-F08C5B40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85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FF03-48FA-4918-A009-92173ECEE2AB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651258-8751-458F-B8F0-F08C5B40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79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FF03-48FA-4918-A009-92173ECEE2AB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651258-8751-458F-B8F0-F08C5B40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70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FF03-48FA-4918-A009-92173ECEE2AB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1258-8751-458F-B8F0-F08C5B40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47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FF03-48FA-4918-A009-92173ECEE2AB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1258-8751-458F-B8F0-F08C5B40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26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FF03-48FA-4918-A009-92173ECEE2AB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1258-8751-458F-B8F0-F08C5B40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74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FF03-48FA-4918-A009-92173ECEE2AB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651258-8751-458F-B8F0-F08C5B40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85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0FF03-48FA-4918-A009-92173ECEE2AB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4651258-8751-458F-B8F0-F08C5B40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92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igneshvsinl123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5495" y="1752601"/>
            <a:ext cx="7721009" cy="136273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4137F-435A-9B06-A262-ED069936098E}"/>
              </a:ext>
            </a:extLst>
          </p:cNvPr>
          <p:cNvSpPr txBox="1"/>
          <p:nvPr/>
        </p:nvSpPr>
        <p:spPr>
          <a:xfrm>
            <a:off x="7134446" y="4816548"/>
            <a:ext cx="4529470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Vignesh Saran T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vigneshvsinl123@gmail.com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8870272324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2BA8E7-6E91-0360-48CD-12E455986FBC}"/>
              </a:ext>
            </a:extLst>
          </p:cNvPr>
          <p:cNvSpPr txBox="1"/>
          <p:nvPr/>
        </p:nvSpPr>
        <p:spPr>
          <a:xfrm>
            <a:off x="5791274" y="4401049"/>
            <a:ext cx="1913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BY: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Hp\Downloads\cognizant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6462" y="1502736"/>
            <a:ext cx="7839076" cy="3537097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33F126-9918-9101-4866-5BB12F4FA4C2}"/>
              </a:ext>
            </a:extLst>
          </p:cNvPr>
          <p:cNvSpPr txBox="1"/>
          <p:nvPr/>
        </p:nvSpPr>
        <p:spPr>
          <a:xfrm>
            <a:off x="2743200" y="414670"/>
            <a:ext cx="5911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E32425-DA43-2DAD-6D3C-704EDBE85D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001952"/>
              </p:ext>
            </p:extLst>
          </p:nvPr>
        </p:nvGraphicFramePr>
        <p:xfrm>
          <a:off x="1371598" y="1968175"/>
          <a:ext cx="10143459" cy="4170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7051">
                  <a:extLst>
                    <a:ext uri="{9D8B030D-6E8A-4147-A177-3AD203B41FA5}">
                      <a16:colId xmlns:a16="http://schemas.microsoft.com/office/drawing/2014/main" val="3264619562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2674595664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2593481791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1000419356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3385895641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2312998958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1728790120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2566972369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4045274170"/>
                    </a:ext>
                  </a:extLst>
                </a:gridCol>
              </a:tblGrid>
              <a:tr h="471905"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transaction_id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timestamp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product_id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customer_type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unit_price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payment_type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7135063"/>
                  </a:ext>
                </a:extLst>
              </a:tr>
              <a:tr h="1170663"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a1c82654-c52c-45b3-8ce8-4c2a1efe63ed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02-03-2022 09:51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3bc6c1ea-0198-46de-9ffd-514ae3338713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fruit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gold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e-wallet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9900648"/>
                  </a:ext>
                </a:extLst>
              </a:tr>
              <a:tr h="1170663"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931ad550-09e8-4da6-beaa-8c9d17be9c60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06-03-2022 10:33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ad81b46c-bf38-41cf-9b54-5fe7f5eba93e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fruit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e-wallet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6012154"/>
                  </a:ext>
                </a:extLst>
              </a:tr>
              <a:tr h="1170663"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ae133534-6f61-4cd6-b6b8-d1c1d8d90aea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04-03-2022 17:20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7c55cbd4-f306-4c04-a030-628cbe7867c1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fruit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premium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e-wallet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969890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6067877-BCD1-FC45-806A-DEA1F8D82860}"/>
              </a:ext>
            </a:extLst>
          </p:cNvPr>
          <p:cNvSpPr txBox="1"/>
          <p:nvPr/>
        </p:nvSpPr>
        <p:spPr>
          <a:xfrm>
            <a:off x="2137142" y="606375"/>
            <a:ext cx="8612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loading</a:t>
            </a:r>
            <a:br>
              <a:rPr lang="en-IN" sz="36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99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EA3A-0705-9330-451E-F6161295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Data Merging</a:t>
            </a:r>
            <a:br>
              <a:rPr lang="en-IN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CE6D3C-AB64-E957-9479-418DAA786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853784"/>
              </p:ext>
            </p:extLst>
          </p:nvPr>
        </p:nvGraphicFramePr>
        <p:xfrm>
          <a:off x="2400299" y="1425352"/>
          <a:ext cx="8041056" cy="5202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132">
                  <a:extLst>
                    <a:ext uri="{9D8B030D-6E8A-4147-A177-3AD203B41FA5}">
                      <a16:colId xmlns:a16="http://schemas.microsoft.com/office/drawing/2014/main" val="3179040761"/>
                    </a:ext>
                  </a:extLst>
                </a:gridCol>
                <a:gridCol w="1005132">
                  <a:extLst>
                    <a:ext uri="{9D8B030D-6E8A-4147-A177-3AD203B41FA5}">
                      <a16:colId xmlns:a16="http://schemas.microsoft.com/office/drawing/2014/main" val="478490424"/>
                    </a:ext>
                  </a:extLst>
                </a:gridCol>
                <a:gridCol w="1005132">
                  <a:extLst>
                    <a:ext uri="{9D8B030D-6E8A-4147-A177-3AD203B41FA5}">
                      <a16:colId xmlns:a16="http://schemas.microsoft.com/office/drawing/2014/main" val="3532381442"/>
                    </a:ext>
                  </a:extLst>
                </a:gridCol>
                <a:gridCol w="1005132">
                  <a:extLst>
                    <a:ext uri="{9D8B030D-6E8A-4147-A177-3AD203B41FA5}">
                      <a16:colId xmlns:a16="http://schemas.microsoft.com/office/drawing/2014/main" val="2587298618"/>
                    </a:ext>
                  </a:extLst>
                </a:gridCol>
                <a:gridCol w="1005132">
                  <a:extLst>
                    <a:ext uri="{9D8B030D-6E8A-4147-A177-3AD203B41FA5}">
                      <a16:colId xmlns:a16="http://schemas.microsoft.com/office/drawing/2014/main" val="2411136772"/>
                    </a:ext>
                  </a:extLst>
                </a:gridCol>
                <a:gridCol w="1005132">
                  <a:extLst>
                    <a:ext uri="{9D8B030D-6E8A-4147-A177-3AD203B41FA5}">
                      <a16:colId xmlns:a16="http://schemas.microsoft.com/office/drawing/2014/main" val="2795190470"/>
                    </a:ext>
                  </a:extLst>
                </a:gridCol>
                <a:gridCol w="1005132">
                  <a:extLst>
                    <a:ext uri="{9D8B030D-6E8A-4147-A177-3AD203B41FA5}">
                      <a16:colId xmlns:a16="http://schemas.microsoft.com/office/drawing/2014/main" val="149868843"/>
                    </a:ext>
                  </a:extLst>
                </a:gridCol>
                <a:gridCol w="1005132">
                  <a:extLst>
                    <a:ext uri="{9D8B030D-6E8A-4147-A177-3AD203B41FA5}">
                      <a16:colId xmlns:a16="http://schemas.microsoft.com/office/drawing/2014/main" val="1038549191"/>
                    </a:ext>
                  </a:extLst>
                </a:gridCol>
              </a:tblGrid>
              <a:tr h="776468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estimated_stock_pct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unit_price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44995"/>
                  </a:ext>
                </a:extLst>
              </a:tr>
              <a:tr h="14752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2022-03-01 09:00:00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00e120bb-89d6-4df5-bc48-a051148e3d03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kitchen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1293"/>
                  </a:ext>
                </a:extLst>
              </a:tr>
              <a:tr h="14752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2022-03-01 09:00:00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01f3cdd9-8e9e-4dff-9b5c-69698a0388d0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vegetables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464518"/>
                  </a:ext>
                </a:extLst>
              </a:tr>
              <a:tr h="14752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2022-03-01 09:00:00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01ff0803-ae73-4234-971d-5713c97b7f4b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baby products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431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23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3563-487D-D749-C328-DAE568E2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2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br>
              <a:rPr lang="en-IN" sz="32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0E-BF73-1665-9384-A7F9DD755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112" y="1384300"/>
            <a:ext cx="8915400" cy="376492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this training loop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1: MAE = 0.237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2: MAE = 0.235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3: MAE = 0.236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4: MAE = 0.236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5: MAE = 0.237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6: MAE = 0.236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7: MAE = 0.237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8: MAE = 0.236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9: MAE = 0.236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10: MAE = 0.237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MAE: 0.24</a:t>
            </a:r>
          </a:p>
        </p:txBody>
      </p:sp>
    </p:spTree>
    <p:extLst>
      <p:ext uri="{BB962C8B-B14F-4D97-AF65-F5344CB8AC3E}">
        <p14:creationId xmlns:p14="http://schemas.microsoft.com/office/powerpoint/2010/main" val="265970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ED27-1A1A-5834-9CBF-8F89C199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426" y="431604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EC1BD-1C90-B89F-969F-4CF6F78B0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19200"/>
            <a:ext cx="9118600" cy="5638800"/>
          </a:xfrm>
        </p:spPr>
      </p:pic>
    </p:spTree>
    <p:extLst>
      <p:ext uri="{BB962C8B-B14F-4D97-AF65-F5344CB8AC3E}">
        <p14:creationId xmlns:p14="http://schemas.microsoft.com/office/powerpoint/2010/main" val="303686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0A3F-730D-D28A-85DE-79C0180B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ANALYSIS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B06D-5734-6574-738E-34B707416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1705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graph shows the relative importance of different features in a machine learning model that predicts customer grocery purchases.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important feature is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unit_price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  which means that the price of an item is the biggest factor in whether or not a customer will buy it.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important features include "temperature" and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timestamp_hour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  which suggest that customers are more likely to buy certain items depending on the weather and time of day.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Price: Highest relative importance; critical for pricing strategy.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Temperature: Significant influence; impacts weather-sensitive products.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 (Hour): Indicates peak shopping hours.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Quantity: Reflects direct impact on the target variable.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of Month &amp; Week: Shows monthly and weekly patterns.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AB3E6-6133-08C8-0ED5-6929EC6E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6812" y="2329313"/>
            <a:ext cx="5178375" cy="14822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13856531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</TotalTime>
  <Words>339</Words>
  <Application>Microsoft Office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Wisp</vt:lpstr>
      <vt:lpstr>DATA MODELING</vt:lpstr>
      <vt:lpstr>PowerPoint Presentation</vt:lpstr>
      <vt:lpstr>PowerPoint Presentation</vt:lpstr>
      <vt:lpstr>Data cleaning and Data Merging   </vt:lpstr>
      <vt:lpstr>Modelling  </vt:lpstr>
      <vt:lpstr>GRAPHICAL REPRESENTATION </vt:lpstr>
      <vt:lpstr>ANALYSIS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</dc:title>
  <dc:creator>vignesh saran</dc:creator>
  <cp:lastModifiedBy>vignesh saran</cp:lastModifiedBy>
  <cp:revision>1</cp:revision>
  <dcterms:created xsi:type="dcterms:W3CDTF">2024-05-29T00:04:31Z</dcterms:created>
  <dcterms:modified xsi:type="dcterms:W3CDTF">2024-05-29T00:50:46Z</dcterms:modified>
</cp:coreProperties>
</file>