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ns Bold" charset="1" panose="00000000000000000000"/>
      <p:regular r:id="rId20"/>
    </p:embeddedFont>
    <p:embeddedFont>
      <p:font typeface="Alice" charset="1" panose="00000500000000000000"/>
      <p:regular r:id="rId21"/>
    </p:embeddedFont>
    <p:embeddedFont>
      <p:font typeface="Brittany" charset="1" panose="00000000000000000000"/>
      <p:regular r:id="rId22"/>
    </p:embeddedFont>
    <p:embeddedFont>
      <p:font typeface="Archivo Black" charset="1" panose="020B0A03020202020B04"/>
      <p:regular r:id="rId23"/>
    </p:embeddedFont>
    <p:embeddedFont>
      <p:font typeface="Canva Sans" charset="1" panose="020B0503030501040103"/>
      <p:regular r:id="rId24"/>
    </p:embeddedFont>
    <p:embeddedFont>
      <p:font typeface="Canva Sans Bold" charset="1" panose="020B0803030501040103"/>
      <p:regular r:id="rId25"/>
    </p:embeddedFont>
    <p:embeddedFont>
      <p:font typeface="Open Sans" charset="1" panose="00000000000000000000"/>
      <p:regular r:id="rId26"/>
    </p:embeddedFont>
    <p:embeddedFont>
      <p:font typeface="League Spartan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245895" y="-1639252"/>
            <a:ext cx="25412700" cy="16944975"/>
          </a:xfrm>
          <a:custGeom>
            <a:avLst/>
            <a:gdLst/>
            <a:ahLst/>
            <a:cxnLst/>
            <a:rect r="r" b="b" t="t" l="l"/>
            <a:pathLst>
              <a:path h="16944975" w="25412700">
                <a:moveTo>
                  <a:pt x="0" y="0"/>
                </a:moveTo>
                <a:lnTo>
                  <a:pt x="25412700" y="0"/>
                </a:lnTo>
                <a:lnTo>
                  <a:pt x="25412700" y="16944974"/>
                </a:lnTo>
                <a:lnTo>
                  <a:pt x="0" y="16944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92126" y="0"/>
            <a:ext cx="6991350" cy="12246617"/>
          </a:xfrm>
          <a:custGeom>
            <a:avLst/>
            <a:gdLst/>
            <a:ahLst/>
            <a:cxnLst/>
            <a:rect r="r" b="b" t="t" l="l"/>
            <a:pathLst>
              <a:path h="12246617" w="6991350">
                <a:moveTo>
                  <a:pt x="0" y="0"/>
                </a:moveTo>
                <a:lnTo>
                  <a:pt x="6991350" y="0"/>
                </a:lnTo>
                <a:lnTo>
                  <a:pt x="6991350" y="12246617"/>
                </a:lnTo>
                <a:lnTo>
                  <a:pt x="0" y="12246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704" t="-2073" r="-2280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95263" y="9601114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71362"/>
            <a:ext cx="3577266" cy="59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CYBER SECURITY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6256" y="3511191"/>
            <a:ext cx="3833793" cy="215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79"/>
              </a:lnSpc>
            </a:pPr>
            <a:r>
              <a:rPr lang="en-US" sz="12199">
                <a:solidFill>
                  <a:srgbClr val="FFFFFF"/>
                </a:solidFill>
                <a:latin typeface="Brittany"/>
                <a:ea typeface="Brittany"/>
                <a:cs typeface="Brittany"/>
                <a:sym typeface="Brittany"/>
              </a:rPr>
              <a:t>portfolio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57931" y="4866465"/>
            <a:ext cx="638204" cy="91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1"/>
              </a:lnSpc>
            </a:pPr>
            <a:r>
              <a:rPr lang="en-US" sz="5208">
                <a:solidFill>
                  <a:srgbClr val="FFFFFF"/>
                </a:solidFill>
                <a:latin typeface="Brittany"/>
                <a:ea typeface="Brittany"/>
                <a:cs typeface="Brittany"/>
                <a:sym typeface="Brittany"/>
              </a:rPr>
              <a:t>for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11460" y="6246695"/>
            <a:ext cx="3644370" cy="768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1"/>
              </a:lnSpc>
            </a:pPr>
            <a:r>
              <a:rPr lang="en-US" sz="452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R.VIGNESH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552" cy="1028700"/>
            <a:chOff x="0" y="0"/>
            <a:chExt cx="18287556" cy="10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>
                <a:alpha val="23922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l="0" t="-23913" r="0" b="-5386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95263" y="9601114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2861" y="259166"/>
            <a:ext cx="1523895" cy="341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2861" y="504387"/>
            <a:ext cx="11799046" cy="207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49"/>
              </a:lnSpc>
            </a:pP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7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22165" y="2903782"/>
            <a:ext cx="158858" cy="46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9411" y="6019095"/>
            <a:ext cx="6244228" cy="105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2)Services Section: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59541" y="7116794"/>
            <a:ext cx="149219" cy="9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6"/>
              </a:lnSpc>
            </a:pPr>
            <a:r>
              <a:rPr lang="en-US" sz="4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56107"/>
            <a:ext cx="6939486" cy="91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1)Showcase Projects: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98880" y="3926272"/>
            <a:ext cx="13899899" cy="163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7"/>
              </a:lnSpc>
            </a:pPr>
            <a:r>
              <a:rPr lang="en-US" sz="4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Highlight your past work and accomplishments, including case studies and project highlights.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05845" y="7250144"/>
            <a:ext cx="14051194" cy="81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4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Describethe specific services you offer, such 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22502" y="8069294"/>
            <a:ext cx="14071997" cy="163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7"/>
              </a:lnSpc>
            </a:pPr>
            <a:r>
              <a:rPr lang="en-US" sz="4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penetration testing, risk assessment, or incident response.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8414997" cy="1157221"/>
            <a:chOff x="0" y="0"/>
            <a:chExt cx="18415000" cy="11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356582" y="517271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7356582" y="609346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7394" y="2094995"/>
            <a:ext cx="17017870" cy="7749848"/>
          </a:xfrm>
          <a:custGeom>
            <a:avLst/>
            <a:gdLst/>
            <a:ahLst/>
            <a:cxnLst/>
            <a:rect r="r" b="b" t="t" l="l"/>
            <a:pathLst>
              <a:path h="7749848" w="17017870">
                <a:moveTo>
                  <a:pt x="0" y="0"/>
                </a:moveTo>
                <a:lnTo>
                  <a:pt x="17017869" y="0"/>
                </a:lnTo>
                <a:lnTo>
                  <a:pt x="17017869" y="7749849"/>
                </a:lnTo>
                <a:lnTo>
                  <a:pt x="0" y="7749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759" r="0" b="-117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195263" y="9601114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2861" y="354416"/>
            <a:ext cx="1523895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98525" y="347415"/>
            <a:ext cx="439322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54292" y="347415"/>
            <a:ext cx="431273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347415"/>
            <a:ext cx="705136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40840" y="347415"/>
            <a:ext cx="558413" cy="2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8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5048" y="525961"/>
            <a:ext cx="17783613" cy="156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5"/>
              </a:lnSpc>
            </a:pP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sz="7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7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64504" y="2361695"/>
            <a:ext cx="137474" cy="442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28022" y="4505754"/>
            <a:ext cx="143570" cy="54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8"/>
              </a:lnSpc>
            </a:pPr>
            <a:r>
              <a:rPr lang="en-US" b="true" sz="4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02945" y="4580592"/>
            <a:ext cx="143570" cy="47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b="true" sz="4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8414997" cy="1157221"/>
            <a:chOff x="0" y="0"/>
            <a:chExt cx="18415000" cy="11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>
                <a:alpha val="15686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356582" y="517271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>
                <a:alpha val="15686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7356582" y="609346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>
                <a:alpha val="15686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-1661484"/>
            <a:ext cx="19259550" cy="19259550"/>
          </a:xfrm>
          <a:custGeom>
            <a:avLst/>
            <a:gdLst/>
            <a:ahLst/>
            <a:cxnLst/>
            <a:rect r="r" b="b" t="t" l="l"/>
            <a:pathLst>
              <a:path h="19259550" w="19259550">
                <a:moveTo>
                  <a:pt x="0" y="0"/>
                </a:moveTo>
                <a:lnTo>
                  <a:pt x="19259550" y="0"/>
                </a:lnTo>
                <a:lnTo>
                  <a:pt x="19259550" y="19259550"/>
                </a:lnTo>
                <a:lnTo>
                  <a:pt x="0" y="19259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898525" y="385515"/>
            <a:ext cx="439322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54292" y="385515"/>
            <a:ext cx="43127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5046" y="385515"/>
            <a:ext cx="705136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0" y="385515"/>
            <a:ext cx="55841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95263" y="9601114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2861" y="340395"/>
            <a:ext cx="1523895" cy="255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2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1803" y="550031"/>
            <a:ext cx="5872744" cy="256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89"/>
              </a:lnSpc>
            </a:pPr>
            <a:r>
              <a:rPr lang="en-US" b="true" sz="72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  <a:p>
            <a:pPr algn="l">
              <a:lnSpc>
                <a:spcPts val="3015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9332" y="3091282"/>
            <a:ext cx="17786594" cy="4059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5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well-designed cybersecurity portfolio website is crucial for establishing credibility</a:t>
            </a:r>
          </a:p>
          <a:p>
            <a:pPr algn="ctr">
              <a:lnSpc>
                <a:spcPts val="7034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attracting potential clients or employers. Ensure your website is ¹ ²:</a:t>
            </a:r>
          </a:p>
          <a:p>
            <a:pPr algn="ctr">
              <a:lnSpc>
                <a:spcPts val="2417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Responsive: Optimized for all devices, including desktops, laptops, tablets, and</a:t>
            </a:r>
          </a:p>
          <a:p>
            <a:pPr algn="ctr">
              <a:lnSpc>
                <a:spcPts val="6884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smartphones.</a:t>
            </a:r>
          </a:p>
          <a:p>
            <a:pPr algn="ctr">
              <a:lnSpc>
                <a:spcPts val="2566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SEO-Friendly: Rank well in search engine results pages to increase visibility.</a:t>
            </a:r>
          </a:p>
          <a:p>
            <a:pPr algn="ctr">
              <a:lnSpc>
                <a:spcPts val="6734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Easy to Navigate: Use clear headings, structured navigation, and straightforward</a:t>
            </a:r>
          </a:p>
          <a:p>
            <a:pPr algn="ctr">
              <a:lnSpc>
                <a:spcPts val="2716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messaging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73360" y="9258862"/>
            <a:ext cx="6889442" cy="72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for your visiting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678" y="291782"/>
            <a:ext cx="4235216" cy="131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GITHUB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0678" y="548958"/>
            <a:ext cx="491327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.....................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12196" y="558483"/>
            <a:ext cx="1925836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88286" y="548958"/>
            <a:ext cx="491327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.....................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0678" y="2899059"/>
            <a:ext cx="151085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https://github.com/vignesh01052007-gif/VIGNESH-R-TNSTC-FWD-DP-.git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498" y="3185331"/>
            <a:ext cx="4474740" cy="140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4"/>
              </a:lnSpc>
            </a:pPr>
            <a:r>
              <a:rPr lang="en-US" b="true" sz="9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89858" y="4580430"/>
            <a:ext cx="2808789" cy="140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84"/>
              </a:lnSpc>
            </a:pPr>
            <a:r>
              <a:rPr lang="en-US" b="true" sz="9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0" t="-48825" r="0" b="-11802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14907" y="698840"/>
            <a:ext cx="12717856" cy="113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__A___B___O____U___T___ _M____E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17337" y="2920917"/>
            <a:ext cx="1444304" cy="104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9"/>
              </a:lnSpc>
            </a:pPr>
            <a:r>
              <a:rPr lang="en-US" b="true" sz="3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2023" y="4235367"/>
            <a:ext cx="3622919" cy="104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9"/>
              </a:lnSpc>
            </a:pPr>
            <a:r>
              <a:rPr lang="en-US" b="true" sz="3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REG.NO&amp;NM ID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9158" y="5549817"/>
            <a:ext cx="3303965" cy="104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9"/>
              </a:lnSpc>
            </a:pPr>
            <a:r>
              <a:rPr lang="en-US" b="true" sz="3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47643" y="6864267"/>
            <a:ext cx="2207638" cy="104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9"/>
              </a:lnSpc>
            </a:pPr>
            <a:r>
              <a:rPr lang="en-US" b="true" sz="3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94935" y="8178717"/>
            <a:ext cx="2718244" cy="104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9"/>
              </a:lnSpc>
            </a:pPr>
            <a:r>
              <a:rPr lang="en-US" b="true" sz="36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14142" y="8843724"/>
            <a:ext cx="5001225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Bharathiyar University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00645" y="5933208"/>
            <a:ext cx="5022942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Bsc.Computer Science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14142" y="2927775"/>
            <a:ext cx="2586419" cy="95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R.VIGNESH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00645" y="4156589"/>
            <a:ext cx="6951993" cy="93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2422k1909&amp;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00645" y="7389895"/>
            <a:ext cx="7303789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Cikanna Government Arts college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4495568"/>
            <a:ext cx="840321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248F205C502CFEC85974C4A2DF148361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4862" y="-794918"/>
            <a:ext cx="20907375" cy="11763375"/>
          </a:xfrm>
          <a:custGeom>
            <a:avLst/>
            <a:gdLst/>
            <a:ahLst/>
            <a:cxnLst/>
            <a:rect r="r" b="b" t="t" l="l"/>
            <a:pathLst>
              <a:path h="11763375" w="20907375">
                <a:moveTo>
                  <a:pt x="0" y="0"/>
                </a:moveTo>
                <a:lnTo>
                  <a:pt x="20907375" y="0"/>
                </a:lnTo>
                <a:lnTo>
                  <a:pt x="20907375" y="11763375"/>
                </a:lnTo>
                <a:lnTo>
                  <a:pt x="0" y="11763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45554" y="1088860"/>
            <a:ext cx="3978316" cy="1358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b="true" sz="6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  <a:p>
            <a:pPr algn="ctr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9739" y="5804935"/>
            <a:ext cx="2253110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3)End user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99739" y="4472073"/>
            <a:ext cx="4237863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2)Program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9739" y="3135020"/>
            <a:ext cx="4486218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1)Problem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9739" y="7137797"/>
            <a:ext cx="4797371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4)Tools &amp; technologies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99739" y="8470668"/>
            <a:ext cx="5637714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5)Portfolio design &amp;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62464" y="5804935"/>
            <a:ext cx="2787901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8)Conclusion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93353" y="7137797"/>
            <a:ext cx="2724893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9)Github link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62464" y="4472073"/>
            <a:ext cx="5020361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7)Results &amp; screenshots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62464" y="2782595"/>
            <a:ext cx="5509346" cy="95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6)Features &amp;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250341" y="0"/>
            <a:ext cx="14037659" cy="47625"/>
            <a:chOff x="0" y="0"/>
            <a:chExt cx="14037653" cy="47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37690" cy="47625"/>
            </a:xfrm>
            <a:custGeom>
              <a:avLst/>
              <a:gdLst/>
              <a:ahLst/>
              <a:cxnLst/>
              <a:rect r="r" b="b" t="t" l="l"/>
              <a:pathLst>
                <a:path h="47625" w="14037690">
                  <a:moveTo>
                    <a:pt x="0" y="0"/>
                  </a:moveTo>
                  <a:lnTo>
                    <a:pt x="14037690" y="0"/>
                  </a:lnTo>
                  <a:lnTo>
                    <a:pt x="14037690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2D2D2D">
                <a:alpha val="31765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7293114" y="545906"/>
            <a:ext cx="397307" cy="28994"/>
            <a:chOff x="0" y="0"/>
            <a:chExt cx="397307" cy="28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7256" cy="28956"/>
            </a:xfrm>
            <a:custGeom>
              <a:avLst/>
              <a:gdLst/>
              <a:ahLst/>
              <a:cxnLst/>
              <a:rect r="r" b="b" t="t" l="l"/>
              <a:pathLst>
                <a:path h="28956" w="397256">
                  <a:moveTo>
                    <a:pt x="0" y="0"/>
                  </a:moveTo>
                  <a:lnTo>
                    <a:pt x="0" y="28956"/>
                  </a:lnTo>
                  <a:lnTo>
                    <a:pt x="397256" y="28956"/>
                  </a:lnTo>
                  <a:lnTo>
                    <a:pt x="397256" y="0"/>
                  </a:ln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9812398"/>
            <a:ext cx="15830550" cy="474602"/>
          </a:xfrm>
          <a:custGeom>
            <a:avLst/>
            <a:gdLst/>
            <a:ahLst/>
            <a:cxnLst/>
            <a:rect r="r" b="b" t="t" l="l"/>
            <a:pathLst>
              <a:path h="474602" w="15830550">
                <a:moveTo>
                  <a:pt x="0" y="0"/>
                </a:moveTo>
                <a:lnTo>
                  <a:pt x="15830550" y="0"/>
                </a:lnTo>
                <a:lnTo>
                  <a:pt x="15830550" y="474602"/>
                </a:lnTo>
                <a:lnTo>
                  <a:pt x="0" y="474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</a:blip>
            <a:stretch>
              <a:fillRect l="-23221" t="-285200" r="-3" b="-235227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36613" y="-2552824"/>
            <a:ext cx="20364450" cy="13563600"/>
          </a:xfrm>
          <a:custGeom>
            <a:avLst/>
            <a:gdLst/>
            <a:ahLst/>
            <a:cxnLst/>
            <a:rect r="r" b="b" t="t" l="l"/>
            <a:pathLst>
              <a:path h="13563600" w="20364450">
                <a:moveTo>
                  <a:pt x="0" y="0"/>
                </a:moveTo>
                <a:lnTo>
                  <a:pt x="20364450" y="0"/>
                </a:lnTo>
                <a:lnTo>
                  <a:pt x="20364450" y="13563600"/>
                </a:lnTo>
                <a:lnTo>
                  <a:pt x="0" y="1356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81173" y="-12316"/>
            <a:ext cx="13166893" cy="96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individual's expertise in cybersecurity.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8929" y="3393157"/>
            <a:ext cx="18291934" cy="5819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5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a professional cybersecurity portfolio website that showcases skills, experience, and projects to potential employers, clients, or collaborators. The website should be visually appealing, easy to navigate, and provide a clear overview of the individual's expertise in cybersecurity.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95263" y="9469669"/>
            <a:ext cx="715308" cy="341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94069" y="1064362"/>
            <a:ext cx="11567560" cy="1620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9"/>
              </a:lnSpc>
            </a:pP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80807" y="2505532"/>
            <a:ext cx="13450472" cy="60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_______________________________________________________________________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8414997" cy="1157221"/>
            <a:chOff x="0" y="0"/>
            <a:chExt cx="18415000" cy="11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>
                <a:alpha val="1098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356582" y="517271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7356582" y="609346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-38840" r="0" b="-3893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195263" y="9601114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6294" y="2557453"/>
            <a:ext cx="12471283" cy="78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b="true" sz="39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cybers</a:t>
            </a:r>
            <a:r>
              <a:rPr lang="en-US" sz="3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9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ecurity portfolio website is designed to: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90585" y="4173645"/>
            <a:ext cx="14681873" cy="130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Showcase the individual's skills and experience in cybersecurity • Provide a platform to share projects and achievements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7281" y="6145320"/>
            <a:ext cx="16727805" cy="130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Demonstrate expertise in various areas of cybersecurity, such as threat analysis, penetration testing, and incident response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5609" y="8116995"/>
            <a:ext cx="16815092" cy="130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Establish credibility and build trust with potential employers, clients, or collaborators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2861" y="259166"/>
            <a:ext cx="1523895" cy="341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2354" y="1610620"/>
            <a:ext cx="189452" cy="95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6368" y="1993811"/>
            <a:ext cx="10871416" cy="134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</a:t>
            </a:r>
            <a:r>
              <a:rPr lang="en-US" sz="9199">
                <a:solidFill>
                  <a:srgbClr val="CCCCCC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  <a:r>
              <a:rPr lang="en-US" sz="9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06798" y="2858395"/>
            <a:ext cx="568338" cy="306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93787" y="2859548"/>
            <a:ext cx="568338" cy="306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8414997" cy="1157221"/>
            <a:chOff x="0" y="0"/>
            <a:chExt cx="18415000" cy="11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356582" y="517271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7356582" y="609346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898525" y="385515"/>
            <a:ext cx="439322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54292" y="385515"/>
            <a:ext cx="43127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85046" y="385515"/>
            <a:ext cx="705136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40840" y="385515"/>
            <a:ext cx="55841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95263" y="9601114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2861" y="422234"/>
            <a:ext cx="1523895" cy="17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1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8687" y="900751"/>
            <a:ext cx="5915454" cy="132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5"/>
              </a:lnSpc>
            </a:pPr>
            <a:r>
              <a:rPr lang="en-US" b="true" sz="9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End-user: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1688" y="1915954"/>
            <a:ext cx="5114973" cy="50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1001" y="2294268"/>
            <a:ext cx="125244" cy="115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</a:pPr>
            <a:r>
              <a:rPr lang="en-US" b="true" sz="40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702" y="2722359"/>
            <a:ext cx="17440199" cy="72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Thetargetaudienceforthe cybersecurity portfolio website includes: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73971" y="4160777"/>
            <a:ext cx="14338716" cy="472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4"/>
              </a:lnSpc>
            </a:pPr>
            <a:r>
              <a:rPr lang="en-US" sz="4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Potential employers in the cyber security • Clients seeking cybersecurity services</a:t>
            </a:r>
          </a:p>
          <a:p>
            <a:pPr algn="l">
              <a:lnSpc>
                <a:spcPts val="8473"/>
              </a:lnSpc>
            </a:pPr>
            <a:r>
              <a:rPr lang="en-US" sz="4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Collaborators or partners in cybersecurity projects</a:t>
            </a:r>
          </a:p>
          <a:p>
            <a:pPr algn="l">
              <a:lnSpc>
                <a:spcPts val="10875"/>
              </a:lnSpc>
            </a:pPr>
            <a:r>
              <a:rPr lang="en-US" sz="4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lndustry professionals and peers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8414997" cy="1157221"/>
            <a:chOff x="0" y="0"/>
            <a:chExt cx="18415000" cy="11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356582" y="517271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7356582" y="609346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86121"/>
            <a:ext cx="18288000" cy="10000879"/>
          </a:xfrm>
          <a:custGeom>
            <a:avLst/>
            <a:gdLst/>
            <a:ahLst/>
            <a:cxnLst/>
            <a:rect r="r" b="b" t="t" l="l"/>
            <a:pathLst>
              <a:path h="10000879" w="18288000">
                <a:moveTo>
                  <a:pt x="0" y="0"/>
                </a:moveTo>
                <a:lnTo>
                  <a:pt x="18288000" y="0"/>
                </a:lnTo>
                <a:lnTo>
                  <a:pt x="18288000" y="10000879"/>
                </a:lnTo>
                <a:lnTo>
                  <a:pt x="0" y="10000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429" r="0" b="-114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898525" y="385515"/>
            <a:ext cx="439322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54292" y="385515"/>
            <a:ext cx="43127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5046" y="385515"/>
            <a:ext cx="705136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0" y="385515"/>
            <a:ext cx="55841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95263" y="9601114"/>
            <a:ext cx="715308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2861" y="271510"/>
            <a:ext cx="1523895" cy="32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2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2861" y="570948"/>
            <a:ext cx="11116561" cy="204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40"/>
              </a:lnSpc>
            </a:pPr>
            <a:r>
              <a:rPr lang="en-US" b="true" sz="76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 &amp; Technologies: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26703" y="2988183"/>
            <a:ext cx="166211" cy="828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31960" y="6369939"/>
            <a:ext cx="11632159" cy="95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Front-end frameworks like React or Angular (optional)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89546" y="7570089"/>
            <a:ext cx="11715588" cy="95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Back-end frameworks like Node.js or Django (optional)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5492" y="8770239"/>
            <a:ext cx="14247381" cy="95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Database management systems like MySQL or MongoDB (optional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2861" y="3201000"/>
            <a:ext cx="757780" cy="306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7557" y="3321558"/>
            <a:ext cx="17559566" cy="49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</a:t>
            </a:r>
            <a:r>
              <a:rPr lang="en-US" b="true" sz="544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54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07228" y="3692519"/>
            <a:ext cx="12408427" cy="2154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HTML5 for structuring conten,CSS3 for styling and layout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7751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JavaScript for interactive elements and dynamic content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8414997" cy="1157221"/>
            <a:chOff x="0" y="0"/>
            <a:chExt cx="18415000" cy="11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>
                <a:alpha val="40000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356582" y="609346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034729" y="-8414385"/>
            <a:ext cx="20354925" cy="20354925"/>
          </a:xfrm>
          <a:custGeom>
            <a:avLst/>
            <a:gdLst/>
            <a:ahLst/>
            <a:cxnLst/>
            <a:rect r="r" b="b" t="t" l="l"/>
            <a:pathLst>
              <a:path h="20354925" w="20354925">
                <a:moveTo>
                  <a:pt x="0" y="0"/>
                </a:moveTo>
                <a:lnTo>
                  <a:pt x="20354925" y="0"/>
                </a:lnTo>
                <a:lnTo>
                  <a:pt x="20354925" y="20354925"/>
                </a:lnTo>
                <a:lnTo>
                  <a:pt x="0" y="20354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2861" y="394421"/>
            <a:ext cx="1523895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7398" y="1148163"/>
            <a:ext cx="18282218" cy="118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08"/>
              </a:lnSpc>
            </a:pPr>
            <a:r>
              <a:rPr lang="en-US" sz="6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_P__o___r__t__f_o___l_i__o__ _D___e___s__i_g___n___ _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22744" y="2400205"/>
            <a:ext cx="158858" cy="102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13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514505"/>
            <a:ext cx="10205180" cy="91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should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3008" y="3770271"/>
            <a:ext cx="16610219" cy="5384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0"/>
              </a:lnSpc>
            </a:pPr>
            <a:r>
              <a:rPr lang="en-US" sz="5100">
                <a:solidFill>
                  <a:srgbClr val="E6E6E6"/>
                </a:solidFill>
                <a:latin typeface="Canva Sans"/>
                <a:ea typeface="Canva Sans"/>
                <a:cs typeface="Canva Sans"/>
                <a:sym typeface="Canva Sans"/>
              </a:rPr>
              <a:t>• Clean and minimalistic, with a focus on showcasing content • Responsive and adaptable to different screen sizes and devices • Visually appealing, with a consistent color scheme and typography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64814" y="9199521"/>
            <a:ext cx="16880948" cy="92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0"/>
              </a:lnSpc>
            </a:pPr>
            <a:r>
              <a:rPr lang="en-US" sz="5100">
                <a:solidFill>
                  <a:srgbClr val="E6E6E6"/>
                </a:solidFill>
                <a:latin typeface="Canva Sans"/>
                <a:ea typeface="Canva Sans"/>
                <a:cs typeface="Canva Sans"/>
                <a:sym typeface="Canva Sans"/>
              </a:rPr>
              <a:t>• Easy to navigate, with a clear and intuitive menu</a:t>
            </a:r>
            <a:r>
              <a:rPr lang="en-US" b="true" sz="51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8414997" cy="1157221"/>
            <a:chOff x="0" y="0"/>
            <a:chExt cx="18415000" cy="11572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8287492" cy="1028700"/>
            </a:xfrm>
            <a:custGeom>
              <a:avLst/>
              <a:gdLst/>
              <a:ahLst/>
              <a:cxnLst/>
              <a:rect r="r" b="b" t="t" l="l"/>
              <a:pathLst>
                <a:path h="1028700" w="18287492">
                  <a:moveTo>
                    <a:pt x="0" y="0"/>
                  </a:moveTo>
                  <a:lnTo>
                    <a:pt x="0" y="1028700"/>
                  </a:lnTo>
                  <a:lnTo>
                    <a:pt x="18287492" y="1028700"/>
                  </a:lnTo>
                  <a:lnTo>
                    <a:pt x="18287492" y="0"/>
                  </a:lnTo>
                  <a:close/>
                </a:path>
              </a:pathLst>
            </a:custGeom>
            <a:solidFill>
              <a:srgbClr val="2D2D2D">
                <a:alpha val="24706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7356582" y="517271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7356582" y="609346"/>
              <a:ext cx="397383" cy="28956"/>
            </a:xfrm>
            <a:custGeom>
              <a:avLst/>
              <a:gdLst/>
              <a:ahLst/>
              <a:cxnLst/>
              <a:rect r="r" b="b" t="t" l="l"/>
              <a:pathLst>
                <a:path h="28956" w="397383">
                  <a:moveTo>
                    <a:pt x="0" y="0"/>
                  </a:moveTo>
                  <a:lnTo>
                    <a:pt x="0" y="28956"/>
                  </a:lnTo>
                  <a:lnTo>
                    <a:pt x="397384" y="28956"/>
                  </a:lnTo>
                  <a:lnTo>
                    <a:pt x="397384" y="0"/>
                  </a:lnTo>
                  <a:close/>
                </a:path>
              </a:pathLst>
            </a:custGeom>
            <a:solidFill>
              <a:srgbClr val="FFFFFF">
                <a:alpha val="24706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-36115" r="-1927" b="-4508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154292" y="385515"/>
            <a:ext cx="43127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85046" y="385515"/>
            <a:ext cx="705136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40840" y="385515"/>
            <a:ext cx="558413" cy="20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861" y="263595"/>
            <a:ext cx="1963293" cy="335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2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Adeline Palmerston</a:t>
            </a: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079" y="562004"/>
            <a:ext cx="12058717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34"/>
              </a:lnSpc>
            </a:pPr>
            <a:r>
              <a:rPr lang="en-US" b="true" sz="7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 &amp; Functionality: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5516" y="2963380"/>
            <a:ext cx="158858" cy="72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079" y="2451154"/>
            <a:ext cx="13033981" cy="123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_____________ _______________________________________________________</a:t>
            </a:r>
            <a:r>
              <a:rPr lang="en-US" b="true" sz="33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5379" y="3825812"/>
            <a:ext cx="18273646" cy="575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Home page: A brief introduction to the individual and their expertise in cybersecurity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 About page: A more detailed bio, including education, experience, and skills</a:t>
            </a:r>
          </a:p>
          <a:p>
            <a:pPr algn="ctr">
              <a:lnSpc>
                <a:spcPts val="7751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•Projects page: A showcase of completed projects, including descriptions, images, and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links to live demos or GitHub repositories</a:t>
            </a:r>
          </a:p>
          <a:p>
            <a:pPr algn="ctr">
              <a:lnSpc>
                <a:spcPts val="7751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•Skills page: A list of technical skills and certifications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•Contact page: A contact form or email address for potential employers, clients, or</a:t>
            </a:r>
          </a:p>
          <a:p>
            <a:pPr algn="ctr">
              <a:lnSpc>
                <a:spcPts val="7751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collaborators to get in touch</a:t>
            </a:r>
          </a:p>
          <a:p>
            <a:pPr algn="ctr">
              <a:lnSpc>
                <a:spcPts val="169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 *Blog or news section: A section for sharing articles, insights, or news related to</a:t>
            </a:r>
          </a:p>
          <a:p>
            <a:pPr algn="ctr">
              <a:lnSpc>
                <a:spcPts val="7751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cybersecurity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195263" y="9693545"/>
            <a:ext cx="715308" cy="112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"/>
              </a:lnSpc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| 07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2203" y="9833877"/>
            <a:ext cx="47625" cy="41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1538" y="2775004"/>
            <a:ext cx="15727966" cy="91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Thewebsiteshouldincludethefollowing features: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3144" y="9986277"/>
            <a:ext cx="17242927" cy="264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By incorporating these features and design elements, the cybersecurity portfolio website will effectively showcase the individual's expertise and provide a professional online presence.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DAGxa_QECHk</dc:identifier>
  <dcterms:modified xsi:type="dcterms:W3CDTF">2011-08-01T06:04:30Z</dcterms:modified>
  <cp:revision>1</cp:revision>
  <dc:title>DOC-20250826-WA0017._20250828_212124_0000.pdf</dc:title>
</cp:coreProperties>
</file>