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ns Bold" charset="1" panose="00000000000000000000"/>
      <p:regular r:id="rId20"/>
    </p:embeddedFont>
    <p:embeddedFont>
      <p:font typeface="Alice" charset="1" panose="00000500000000000000"/>
      <p:regular r:id="rId21"/>
    </p:embeddedFont>
    <p:embeddedFont>
      <p:font typeface="Arimo" charset="1" panose="020B0604020202020204"/>
      <p:regular r:id="rId22"/>
    </p:embeddedFont>
    <p:embeddedFont>
      <p:font typeface="Open Sans" charset="1" panose="00000000000000000000"/>
      <p:regular r:id="rId23"/>
    </p:embeddedFont>
    <p:embeddedFont>
      <p:font typeface="Canva Sans" charset="1" panose="020B0503030501040103"/>
      <p:regular r:id="rId24"/>
    </p:embeddedFont>
    <p:embeddedFont>
      <p:font typeface="Canva Sans Bold" charset="1" panose="020B0803030501040103"/>
      <p:regular r:id="rId25"/>
    </p:embeddedFont>
    <p:embeddedFont>
      <p:font typeface="League Spartan" charset="1" panose="00000800000000000000"/>
      <p:regular r:id="rId26"/>
    </p:embeddedFont>
    <p:embeddedFont>
      <p:font typeface="Archivo Black" charset="1" panose="020B0A03020202020B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45895" y="-1639252"/>
            <a:ext cx="25412700" cy="16944975"/>
            <a:chOff x="0" y="0"/>
            <a:chExt cx="33883600" cy="225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83600" cy="22593300"/>
            </a:xfrm>
            <a:custGeom>
              <a:avLst/>
              <a:gdLst/>
              <a:ahLst/>
              <a:cxnLst/>
              <a:rect r="r" b="b" t="t" l="l"/>
              <a:pathLst>
                <a:path h="22593300" w="33883600">
                  <a:moveTo>
                    <a:pt x="0" y="0"/>
                  </a:moveTo>
                  <a:lnTo>
                    <a:pt x="33883600" y="0"/>
                  </a:lnTo>
                  <a:lnTo>
                    <a:pt x="33883600" y="22593300"/>
                  </a:lnTo>
                  <a:lnTo>
                    <a:pt x="0" y="2259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292126" y="0"/>
            <a:ext cx="6991350" cy="12246578"/>
            <a:chOff x="0" y="0"/>
            <a:chExt cx="9321800" cy="163287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21800" cy="16328771"/>
            </a:xfrm>
            <a:custGeom>
              <a:avLst/>
              <a:gdLst/>
              <a:ahLst/>
              <a:cxnLst/>
              <a:rect r="r" b="b" t="t" l="l"/>
              <a:pathLst>
                <a:path h="16328771" w="9321800">
                  <a:moveTo>
                    <a:pt x="0" y="0"/>
                  </a:moveTo>
                  <a:lnTo>
                    <a:pt x="9321800" y="0"/>
                  </a:lnTo>
                  <a:lnTo>
                    <a:pt x="9321800" y="16328771"/>
                  </a:lnTo>
                  <a:lnTo>
                    <a:pt x="0" y="16328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893" t="0" r="-1589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195263" y="9563014"/>
            <a:ext cx="715308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99912"/>
            <a:ext cx="3577266" cy="769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CYBER SECURITY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7853" y="1939328"/>
            <a:ext cx="6777598" cy="189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86"/>
              </a:lnSpc>
            </a:pPr>
            <a:r>
              <a:rPr lang="en-US" sz="956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20983" y="5327182"/>
            <a:ext cx="1270533" cy="107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1516" y="8240148"/>
            <a:ext cx="4300610" cy="1018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1"/>
              </a:lnSpc>
            </a:pPr>
            <a:r>
              <a:rPr lang="en-US" sz="5336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R.VIGNESH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523" cy="1028700"/>
            <a:chOff x="0" y="0"/>
            <a:chExt cx="24383364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364" cy="1371600"/>
            </a:xfrm>
            <a:custGeom>
              <a:avLst/>
              <a:gdLst/>
              <a:ahLst/>
              <a:cxnLst/>
              <a:rect r="r" b="b" t="t" l="l"/>
              <a:pathLst>
                <a:path h="1371600" w="24383364">
                  <a:moveTo>
                    <a:pt x="0" y="0"/>
                  </a:moveTo>
                  <a:lnTo>
                    <a:pt x="0" y="1371600"/>
                  </a:lnTo>
                  <a:lnTo>
                    <a:pt x="24383364" y="1371600"/>
                  </a:lnTo>
                  <a:lnTo>
                    <a:pt x="24383364" y="0"/>
                  </a:lnTo>
                  <a:close/>
                </a:path>
              </a:pathLst>
            </a:custGeom>
            <a:solidFill>
              <a:srgbClr val="2D2D2D">
                <a:alpha val="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4000"/>
              </a:blip>
              <a:stretch>
                <a:fillRect l="0" t="-38888" r="0" b="-38888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195263" y="9563014"/>
            <a:ext cx="715308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9411" y="5542845"/>
            <a:ext cx="6244228" cy="1533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4"/>
              </a:lnSpc>
            </a:pPr>
            <a:r>
              <a:rPr lang="en-US" sz="51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2)Services Section: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65607"/>
            <a:ext cx="6939486" cy="11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1)Showcase Projects: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98880" y="3773872"/>
            <a:ext cx="13899899" cy="178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7"/>
              </a:lnSpc>
            </a:pPr>
            <a:r>
              <a:rPr lang="en-US" sz="4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Highlight your past work and accomplishments, including case studies and project highlights.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05845" y="7097744"/>
            <a:ext cx="14051194" cy="96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4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Describethe specific services you offer, such 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22502" y="7916894"/>
            <a:ext cx="14071997" cy="178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7"/>
              </a:lnSpc>
            </a:pPr>
            <a:r>
              <a:rPr lang="en-US" sz="4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penetration testing, risk assessment, or incident response.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1558" y="-47308"/>
            <a:ext cx="5048575" cy="179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8"/>
              </a:lnSpc>
            </a:pPr>
            <a:r>
              <a:rPr lang="en-US" sz="9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585" y="1588327"/>
            <a:ext cx="14907308" cy="8012787"/>
            <a:chOff x="0" y="0"/>
            <a:chExt cx="19876411" cy="106837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76388" cy="10683748"/>
            </a:xfrm>
            <a:custGeom>
              <a:avLst/>
              <a:gdLst/>
              <a:ahLst/>
              <a:cxnLst/>
              <a:rect r="r" b="b" t="t" l="l"/>
              <a:pathLst>
                <a:path h="10683748" w="19876388">
                  <a:moveTo>
                    <a:pt x="0" y="0"/>
                  </a:moveTo>
                  <a:lnTo>
                    <a:pt x="19876388" y="0"/>
                  </a:lnTo>
                  <a:lnTo>
                    <a:pt x="19876388" y="10683748"/>
                  </a:lnTo>
                  <a:lnTo>
                    <a:pt x="0" y="106837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368" r="0" b="-2368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195263" y="9563014"/>
            <a:ext cx="715308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270"/>
            <a:ext cx="4423551" cy="102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2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Screenshot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8321" y="-1787057"/>
            <a:ext cx="19259550" cy="19259550"/>
            <a:chOff x="0" y="0"/>
            <a:chExt cx="25679400" cy="25679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79400" cy="25679400"/>
            </a:xfrm>
            <a:custGeom>
              <a:avLst/>
              <a:gdLst/>
              <a:ahLst/>
              <a:cxnLst/>
              <a:rect r="r" b="b" t="t" l="l"/>
              <a:pathLst>
                <a:path h="25679400" w="25679400">
                  <a:moveTo>
                    <a:pt x="0" y="0"/>
                  </a:moveTo>
                  <a:lnTo>
                    <a:pt x="25679400" y="0"/>
                  </a:lnTo>
                  <a:lnTo>
                    <a:pt x="25679400" y="25679400"/>
                  </a:lnTo>
                  <a:lnTo>
                    <a:pt x="0" y="25679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195263" y="9563014"/>
            <a:ext cx="715308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1803" y="-202444"/>
            <a:ext cx="5872744" cy="2564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89"/>
              </a:lnSpc>
            </a:pPr>
            <a:r>
              <a:rPr lang="en-US" sz="72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  <a:p>
            <a:pPr algn="l">
              <a:lnSpc>
                <a:spcPts val="3015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9332" y="3281782"/>
            <a:ext cx="17786594" cy="386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5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well-designed cybersecurity portfolio website is crucial for establishing credibility</a:t>
            </a:r>
          </a:p>
          <a:p>
            <a:pPr algn="ctr">
              <a:lnSpc>
                <a:spcPts val="7034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attracting potential clients or employers. Ensure your website is ¹ ²:</a:t>
            </a:r>
          </a:p>
          <a:p>
            <a:pPr algn="ctr">
              <a:lnSpc>
                <a:spcPts val="241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Responsive: Optimized for all devices, including desktops, laptops, tablets, and</a:t>
            </a:r>
          </a:p>
          <a:p>
            <a:pPr algn="ctr">
              <a:lnSpc>
                <a:spcPts val="6884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smartphones.</a:t>
            </a:r>
          </a:p>
          <a:p>
            <a:pPr algn="ctr">
              <a:lnSpc>
                <a:spcPts val="2565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SEO-Friendly: Rank well in search engine results pages to increase visibility.</a:t>
            </a:r>
          </a:p>
          <a:p>
            <a:pPr algn="ctr">
              <a:lnSpc>
                <a:spcPts val="6734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Easy to Navigate: Use clear headings, structured navigation, and straightforward</a:t>
            </a:r>
          </a:p>
          <a:p>
            <a:pPr algn="ctr">
              <a:lnSpc>
                <a:spcPts val="2716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messaging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3360" y="9106462"/>
            <a:ext cx="6889442" cy="87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for your visiting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678" y="-32068"/>
            <a:ext cx="4235216" cy="1635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8"/>
              </a:lnSpc>
            </a:pPr>
            <a:r>
              <a:rPr lang="en-US" sz="75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GITHUB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0678" y="282258"/>
            <a:ext cx="4913277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.....................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12196" y="310833"/>
            <a:ext cx="1925836" cy="129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88286" y="282258"/>
            <a:ext cx="4913277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.....................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0678" y="2784759"/>
            <a:ext cx="15108599" cy="594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https://github.com/vignesh01052007-gif/VIGNESH-R-TNSTC-FWD-DP-.git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498" y="3204381"/>
            <a:ext cx="4474740" cy="138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3"/>
              </a:lnSpc>
            </a:pPr>
            <a:r>
              <a:rPr lang="en-US" sz="91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89858" y="4599480"/>
            <a:ext cx="2808789" cy="138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3"/>
              </a:lnSpc>
            </a:pPr>
            <a:r>
              <a:rPr lang="en-US" sz="9199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0"/>
              </a:blip>
              <a:stretch>
                <a:fillRect l="0" t="-83333" r="0" b="-83333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52023" y="611124"/>
            <a:ext cx="12717856" cy="1366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__A___B___O____U___T___ _M____E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88518" y="2108625"/>
            <a:ext cx="1946098" cy="132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3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8518" y="3242189"/>
            <a:ext cx="3622919" cy="147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</a:pPr>
            <a:r>
              <a:rPr lang="en-US" sz="36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REG.NO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88518" y="5517137"/>
            <a:ext cx="3303965" cy="195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</a:pPr>
            <a:r>
              <a:rPr lang="en-US" sz="36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88518" y="6924841"/>
            <a:ext cx="2207638" cy="195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</a:pPr>
            <a:r>
              <a:rPr lang="en-US" sz="36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88518" y="8332546"/>
            <a:ext cx="2718244" cy="195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</a:pPr>
            <a:r>
              <a:rPr lang="en-US" sz="36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99948" y="9031357"/>
            <a:ext cx="5001225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Bharathiyar University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99948" y="6517081"/>
            <a:ext cx="5022942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Bsc.Computer Science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14142" y="2089575"/>
            <a:ext cx="2586419" cy="17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R.VIGNESH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00645" y="3318389"/>
            <a:ext cx="6951993" cy="177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2422k1909&amp;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14142" y="7776572"/>
            <a:ext cx="7303789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Cikanna Government Arts college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88519" y="5142071"/>
            <a:ext cx="1367433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NM.ID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53067" y="5274831"/>
            <a:ext cx="8516812" cy="514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:248F205C502CFEC85974C4A2DF148361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862" y="-794918"/>
            <a:ext cx="20907375" cy="11763375"/>
            <a:chOff x="0" y="0"/>
            <a:chExt cx="27876500" cy="15684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76500" cy="15684500"/>
            </a:xfrm>
            <a:custGeom>
              <a:avLst/>
              <a:gdLst/>
              <a:ahLst/>
              <a:cxnLst/>
              <a:rect r="r" b="b" t="t" l="l"/>
              <a:pathLst>
                <a:path h="15684500" w="27876500">
                  <a:moveTo>
                    <a:pt x="0" y="0"/>
                  </a:moveTo>
                  <a:lnTo>
                    <a:pt x="27876500" y="0"/>
                  </a:lnTo>
                  <a:lnTo>
                    <a:pt x="27876500" y="15684500"/>
                  </a:lnTo>
                  <a:lnTo>
                    <a:pt x="0" y="15684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3999"/>
              </a:blip>
              <a:stretch>
                <a:fillRect l="-12" t="0" r="-12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597110" y="330561"/>
            <a:ext cx="3978316" cy="207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7"/>
              </a:lnSpc>
            </a:pPr>
            <a:r>
              <a:rPr lang="en-US" sz="6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  <a:p>
            <a:pPr algn="ctr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99739" y="5671585"/>
            <a:ext cx="2253110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3)End user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9739" y="4338723"/>
            <a:ext cx="4237863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2)Program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9739" y="3001670"/>
            <a:ext cx="4486218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1)Problem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99739" y="7004447"/>
            <a:ext cx="4797371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4)Tools &amp; technologies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9739" y="8337318"/>
            <a:ext cx="5637714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5)Portfolio design &amp;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62464" y="5671585"/>
            <a:ext cx="2787901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8)Conclusion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93353" y="7004447"/>
            <a:ext cx="2724893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9)Github link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62464" y="4338723"/>
            <a:ext cx="5020361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7)Results &amp; screenshots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62464" y="1944395"/>
            <a:ext cx="5509346" cy="17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6)Features &amp;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0341" y="0"/>
            <a:ext cx="14037659" cy="47625"/>
            <a:chOff x="0" y="0"/>
            <a:chExt cx="18716879" cy="63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716879" cy="63500"/>
            </a:xfrm>
            <a:custGeom>
              <a:avLst/>
              <a:gdLst/>
              <a:ahLst/>
              <a:cxnLst/>
              <a:rect r="r" b="b" t="t" l="l"/>
              <a:pathLst>
                <a:path h="63500" w="18716879">
                  <a:moveTo>
                    <a:pt x="0" y="0"/>
                  </a:moveTo>
                  <a:lnTo>
                    <a:pt x="18716879" y="0"/>
                  </a:lnTo>
                  <a:lnTo>
                    <a:pt x="18716879" y="63500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rgbClr val="2D2D2D">
                <a:alpha val="78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93114" y="545906"/>
            <a:ext cx="397287" cy="28956"/>
            <a:chOff x="0" y="0"/>
            <a:chExt cx="529717" cy="386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9717" cy="38608"/>
            </a:xfrm>
            <a:custGeom>
              <a:avLst/>
              <a:gdLst/>
              <a:ahLst/>
              <a:cxnLst/>
              <a:rect r="r" b="b" t="t" l="l"/>
              <a:pathLst>
                <a:path h="38608" w="529717">
                  <a:moveTo>
                    <a:pt x="0" y="0"/>
                  </a:moveTo>
                  <a:lnTo>
                    <a:pt x="0" y="38608"/>
                  </a:lnTo>
                  <a:lnTo>
                    <a:pt x="529717" y="38608"/>
                  </a:lnTo>
                  <a:lnTo>
                    <a:pt x="529717" y="0"/>
                  </a:lnTo>
                  <a:close/>
                </a:path>
              </a:pathLst>
            </a:custGeom>
            <a:solidFill>
              <a:srgbClr val="FFFFFF">
                <a:alpha val="78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812398"/>
            <a:ext cx="15830550" cy="474630"/>
            <a:chOff x="0" y="0"/>
            <a:chExt cx="21107400" cy="6328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07400" cy="632841"/>
            </a:xfrm>
            <a:custGeom>
              <a:avLst/>
              <a:gdLst/>
              <a:ahLst/>
              <a:cxnLst/>
              <a:rect r="r" b="b" t="t" l="l"/>
              <a:pathLst>
                <a:path h="632841" w="21107400">
                  <a:moveTo>
                    <a:pt x="0" y="0"/>
                  </a:moveTo>
                  <a:lnTo>
                    <a:pt x="21107400" y="0"/>
                  </a:lnTo>
                  <a:lnTo>
                    <a:pt x="21107400" y="632841"/>
                  </a:lnTo>
                  <a:lnTo>
                    <a:pt x="0" y="632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999"/>
              </a:blip>
              <a:stretch>
                <a:fillRect l="0" t="-1061780" r="0" b="-106177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636613" y="-2552824"/>
            <a:ext cx="20364450" cy="13563600"/>
            <a:chOff x="0" y="0"/>
            <a:chExt cx="27152600" cy="18084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152600" cy="18084800"/>
            </a:xfrm>
            <a:custGeom>
              <a:avLst/>
              <a:gdLst/>
              <a:ahLst/>
              <a:cxnLst/>
              <a:rect r="r" b="b" t="t" l="l"/>
              <a:pathLst>
                <a:path h="18084800" w="27152600">
                  <a:moveTo>
                    <a:pt x="0" y="0"/>
                  </a:moveTo>
                  <a:lnTo>
                    <a:pt x="27152600" y="0"/>
                  </a:lnTo>
                  <a:lnTo>
                    <a:pt x="27152600" y="18084800"/>
                  </a:lnTo>
                  <a:lnTo>
                    <a:pt x="0" y="1808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0000"/>
              </a:blip>
              <a:stretch>
                <a:fillRect l="-2" t="0" r="-2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98929" y="3202657"/>
            <a:ext cx="18291934" cy="600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549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a professional cybersecurity portfolio website that showcases skills, experience, and projects to potential employers, clients, or collaborators. The website should be visually appealing, easy to navigate, and provide a clear overview of the individual's expertise in cybersecurity.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95263" y="9164869"/>
            <a:ext cx="715308" cy="6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4069" y="721462"/>
            <a:ext cx="11567560" cy="196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7"/>
              </a:lnSpc>
            </a:pP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0807" y="2372182"/>
            <a:ext cx="13450472" cy="73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-3"/>
            <a:ext cx="18287489" cy="1028697"/>
          </a:xfrm>
          <a:custGeom>
            <a:avLst/>
            <a:gdLst/>
            <a:ahLst/>
            <a:cxnLst/>
            <a:rect r="r" b="b" t="t" l="l"/>
            <a:pathLst>
              <a:path h="1028697" w="18287489">
                <a:moveTo>
                  <a:pt x="0" y="0"/>
                </a:moveTo>
                <a:lnTo>
                  <a:pt x="18287489" y="0"/>
                </a:lnTo>
                <a:lnTo>
                  <a:pt x="18287489" y="1028697"/>
                </a:lnTo>
                <a:lnTo>
                  <a:pt x="0" y="102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0999"/>
              </a:blip>
              <a:stretch>
                <a:fillRect l="0" t="-38888" r="0" b="-38888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195263" y="9563014"/>
            <a:ext cx="715308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294" y="2405053"/>
            <a:ext cx="12471283" cy="936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cybers</a:t>
            </a:r>
            <a:r>
              <a:rPr lang="en-US" sz="3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ecurity portfolio website is designed to: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0585" y="4040295"/>
            <a:ext cx="14681873" cy="1440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Showcase the individual's skills and experience in cybersecurity • Provide a platform to share projects and achievements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7281" y="6011970"/>
            <a:ext cx="16727805" cy="1440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Demonstrate expertise in various areas of cybersecurity, such as threat analysis, penetration testing, and incident response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5609" y="7983645"/>
            <a:ext cx="16815092" cy="1440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Establish credibility and build trust with potential employers, clients, or collaborators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2354" y="772420"/>
            <a:ext cx="189452" cy="17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06798" y="3315595"/>
            <a:ext cx="568338" cy="7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93787" y="3316748"/>
            <a:ext cx="568338" cy="7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6294" y="211764"/>
            <a:ext cx="5734267" cy="167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60"/>
              </a:lnSpc>
            </a:pPr>
            <a:r>
              <a:rPr lang="en-US" sz="8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95263" y="9563014"/>
            <a:ext cx="715308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1688" y="489823"/>
            <a:ext cx="5915454" cy="113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5"/>
              </a:lnSpc>
            </a:pPr>
            <a:r>
              <a:rPr lang="en-US" sz="9199" b="tru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End-user: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58118"/>
            <a:ext cx="5114973" cy="449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4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9702" y="2569959"/>
            <a:ext cx="17440199" cy="87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Thetargetaudienceforthe cybersecurity portfolio website includes: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3971" y="3322577"/>
            <a:ext cx="14338716" cy="5560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4"/>
              </a:lnSpc>
            </a:pPr>
            <a:r>
              <a:rPr lang="en-US" sz="4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Potential employers in the cyber security • Clients seeking cybersecurity services</a:t>
            </a:r>
          </a:p>
          <a:p>
            <a:pPr algn="l">
              <a:lnSpc>
                <a:spcPts val="8472"/>
              </a:lnSpc>
            </a:pPr>
            <a:r>
              <a:rPr lang="en-US" sz="4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Collaborators or partners in cybersecurity projects</a:t>
            </a:r>
          </a:p>
          <a:p>
            <a:pPr algn="l">
              <a:lnSpc>
                <a:spcPts val="10875"/>
              </a:lnSpc>
            </a:pPr>
            <a:r>
              <a:rPr lang="en-US" sz="4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lndustry professionals and peers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-3"/>
            <a:ext cx="18287489" cy="1028697"/>
          </a:xfrm>
          <a:custGeom>
            <a:avLst/>
            <a:gdLst/>
            <a:ahLst/>
            <a:cxnLst/>
            <a:rect r="r" b="b" t="t" l="l"/>
            <a:pathLst>
              <a:path h="1028697" w="18287489">
                <a:moveTo>
                  <a:pt x="0" y="0"/>
                </a:moveTo>
                <a:lnTo>
                  <a:pt x="18287489" y="0"/>
                </a:lnTo>
                <a:lnTo>
                  <a:pt x="18287489" y="1028697"/>
                </a:lnTo>
                <a:lnTo>
                  <a:pt x="0" y="102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86121"/>
            <a:ext cx="18288000" cy="10000869"/>
            <a:chOff x="0" y="0"/>
            <a:chExt cx="24384000" cy="13334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334492"/>
            </a:xfrm>
            <a:custGeom>
              <a:avLst/>
              <a:gdLst/>
              <a:ahLst/>
              <a:cxnLst/>
              <a:rect r="r" b="b" t="t" l="l"/>
              <a:pathLst>
                <a:path h="1333449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334492"/>
                  </a:lnTo>
                  <a:lnTo>
                    <a:pt x="0" y="133344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0954" r="0" b="-10954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195263" y="9563014"/>
            <a:ext cx="715308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2861" y="-685806"/>
            <a:ext cx="11116561" cy="375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40"/>
              </a:lnSpc>
            </a:pPr>
            <a:r>
              <a:rPr lang="en-US" sz="7698" b="tru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 &amp; Technologies: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31960" y="5531739"/>
            <a:ext cx="11632159" cy="17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Front-end frameworks like React or Angular (optional)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9546" y="6731889"/>
            <a:ext cx="11715588" cy="17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Back-end frameworks like Node.js or Django (optional)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5492" y="7932039"/>
            <a:ext cx="14247381" cy="179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Database management systems like MySQL or MongoDB (optional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861" y="3658200"/>
            <a:ext cx="757780" cy="7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7228" y="2854319"/>
            <a:ext cx="12408427" cy="299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HTML5 for structuring conten,CSS3 for styling and layout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7750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JavaScript for interactive elements and dynamic content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-3"/>
            <a:ext cx="18287489" cy="1028697"/>
          </a:xfrm>
          <a:custGeom>
            <a:avLst/>
            <a:gdLst/>
            <a:ahLst/>
            <a:cxnLst/>
            <a:rect r="r" b="b" t="t" l="l"/>
            <a:pathLst>
              <a:path h="1028697" w="18287489">
                <a:moveTo>
                  <a:pt x="0" y="0"/>
                </a:moveTo>
                <a:lnTo>
                  <a:pt x="18287489" y="0"/>
                </a:lnTo>
                <a:lnTo>
                  <a:pt x="18287489" y="1028697"/>
                </a:lnTo>
                <a:lnTo>
                  <a:pt x="0" y="102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34729" y="-8414385"/>
            <a:ext cx="20354925" cy="20354925"/>
            <a:chOff x="0" y="0"/>
            <a:chExt cx="27139900" cy="271399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139900" cy="27139900"/>
            </a:xfrm>
            <a:custGeom>
              <a:avLst/>
              <a:gdLst/>
              <a:ahLst/>
              <a:cxnLst/>
              <a:rect r="r" b="b" t="t" l="l"/>
              <a:pathLst>
                <a:path h="27139900" w="27139900">
                  <a:moveTo>
                    <a:pt x="0" y="0"/>
                  </a:moveTo>
                  <a:lnTo>
                    <a:pt x="27139900" y="0"/>
                  </a:lnTo>
                  <a:lnTo>
                    <a:pt x="27139900" y="27139900"/>
                  </a:lnTo>
                  <a:lnTo>
                    <a:pt x="0" y="27139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0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-8991" y="-39224"/>
            <a:ext cx="18282218" cy="1659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8"/>
              </a:lnSpc>
            </a:pPr>
            <a:r>
              <a:rPr lang="en-US" sz="6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_P__o___r__t__f_o___l_i__o__ _D___e___s__i_g___n___ _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5690" y="1572578"/>
            <a:ext cx="10205180" cy="11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8"/>
              </a:lnSpc>
            </a:pP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</a:t>
            </a:r>
            <a:r>
              <a:rPr lang="en-US" sz="51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</a:t>
            </a:r>
            <a:r>
              <a:rPr lang="en-US" sz="51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</a:t>
            </a:r>
            <a:r>
              <a:rPr lang="en-US" sz="51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</a:t>
            </a:r>
            <a:r>
              <a:rPr lang="en-US" sz="51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1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3008" y="3560721"/>
            <a:ext cx="16610219" cy="559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0"/>
              </a:lnSpc>
            </a:pPr>
            <a:r>
              <a:rPr lang="en-US" sz="5100">
                <a:solidFill>
                  <a:srgbClr val="E6E6E6"/>
                </a:solidFill>
                <a:latin typeface="Canva Sans"/>
                <a:ea typeface="Canva Sans"/>
                <a:cs typeface="Canva Sans"/>
                <a:sym typeface="Canva Sans"/>
              </a:rPr>
              <a:t>• Clean and minimalistic, with a focus on showcasing content • Responsive and adaptable to different screen sizes and devices • Visually appealing, with a consistent color scheme and typography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3008" y="7393587"/>
            <a:ext cx="16880948" cy="81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4299">
                <a:solidFill>
                  <a:srgbClr val="E6E6E6"/>
                </a:solidFill>
                <a:latin typeface="Canva Sans"/>
                <a:ea typeface="Canva Sans"/>
                <a:cs typeface="Canva Sans"/>
                <a:sym typeface="Canva Sans"/>
              </a:rPr>
              <a:t>• Easy to navigate, with a clear and intuitive menu</a:t>
            </a:r>
            <a:r>
              <a:rPr lang="en-US" sz="4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" y="-3"/>
            <a:ext cx="18287489" cy="1028697"/>
          </a:xfrm>
          <a:custGeom>
            <a:avLst/>
            <a:gdLst/>
            <a:ahLst/>
            <a:cxnLst/>
            <a:rect r="r" b="b" t="t" l="l"/>
            <a:pathLst>
              <a:path h="1028697" w="18287489">
                <a:moveTo>
                  <a:pt x="0" y="0"/>
                </a:moveTo>
                <a:lnTo>
                  <a:pt x="18287489" y="0"/>
                </a:lnTo>
                <a:lnTo>
                  <a:pt x="18287489" y="1028697"/>
                </a:lnTo>
                <a:lnTo>
                  <a:pt x="0" y="1028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5000"/>
              </a:blip>
              <a:stretch>
                <a:fillRect l="0" t="-38888" r="0" b="-38888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65379" y="-1419806"/>
            <a:ext cx="12058717" cy="373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34"/>
              </a:lnSpc>
            </a:pPr>
            <a:r>
              <a:rPr lang="en-US" sz="7200" b="tru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 &amp; Functionality: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1079" y="1612954"/>
            <a:ext cx="13033981" cy="207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 _______________________________________________________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5379" y="2987612"/>
            <a:ext cx="18273646" cy="659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Home page: A brief introduction to the individual and their expertise in cybersecurity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About page: A more detailed bio, including education, experience, and skills</a:t>
            </a:r>
          </a:p>
          <a:p>
            <a:pPr algn="ctr">
              <a:lnSpc>
                <a:spcPts val="7750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•Projects page: A showcase of completed projects, including descriptions, images, and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links to live demos or GitHub repositories</a:t>
            </a:r>
          </a:p>
          <a:p>
            <a:pPr algn="ctr">
              <a:lnSpc>
                <a:spcPts val="7750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•Skills page: A list of technical skills and certifications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•Contact page: A contact form or email address for potential employers, clients, or</a:t>
            </a:r>
          </a:p>
          <a:p>
            <a:pPr algn="ctr">
              <a:lnSpc>
                <a:spcPts val="7750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collaborators to get in touch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*Blog or news section: A section for sharing articles, insights, or news related to</a:t>
            </a:r>
          </a:p>
          <a:p>
            <a:pPr algn="ctr">
              <a:lnSpc>
                <a:spcPts val="7750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cybersecurity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95263" y="9845945"/>
            <a:ext cx="715308" cy="3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1079" y="1670099"/>
            <a:ext cx="15727966" cy="11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Thewebsiteshouldincludethefollowing features: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DAGxc3cJAbY</dc:identifier>
  <dcterms:modified xsi:type="dcterms:W3CDTF">2011-08-01T06:04:30Z</dcterms:modified>
  <cp:revision>1</cp:revision>
  <dc:title>DOC-20250829-WA0052.</dc:title>
</cp:coreProperties>
</file>