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952003681" initials="" lastIdx="1" clrIdx="0">
    <p:extLst>
      <p:ext uri="{19B8F6BF-5375-455C-9EA6-DF929625EA0E}">
        <p15:presenceInfo xmlns:p15="http://schemas.microsoft.com/office/powerpoint/2012/main" userId="9ceae55fe16c37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09:43:21.338" idx="1">
    <p:pos x="3528" y="1943"/>
    <p:text>Vignesh.B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Vignesh.B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422200859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919952003681</cp:lastModifiedBy>
  <cp:revision>47</cp:revision>
  <dcterms:created xsi:type="dcterms:W3CDTF">2024-03-29T15:07:22Z</dcterms:created>
  <dcterms:modified xsi:type="dcterms:W3CDTF">2024-09-03T04:15:19Z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