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0895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376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962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7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0232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8126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499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957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651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19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49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090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5541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09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1000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93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0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7300765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545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081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422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741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1624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806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030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672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533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4463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843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0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Vignesh.E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44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648337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3922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175880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457021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824951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4793016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23403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5995832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72016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37944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0568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23573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48005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552968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736504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5909966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2024-09-11T02:44:25Z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