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g"/>
  <Override PartName="/ppt/media/image11.jpg" ContentType="image/jpg"/>
  <Override PartName="/ppt/media/image12.jpg" ContentType="image/jp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3" r:id="rId11"/>
    <p:sldId id="264" r:id="rId12"/>
    <p:sldId id="265" r:id="rId13"/>
    <p:sldId id="271" r:id="rId14"/>
    <p:sldId id="272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32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734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4038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7698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335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4811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347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15424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71325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55843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12816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9330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8837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5041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3199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2964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920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217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6572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31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61632" y="3334962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NAME:VIGNESH . T</a:t>
            </a:r>
          </a:p>
          <a:p>
            <a:r>
              <a:rPr lang="en-US" sz="2400" dirty="0"/>
              <a:t>REGISTER NO:2213111036058</a:t>
            </a:r>
          </a:p>
          <a:p>
            <a:r>
              <a:rPr lang="en-US" sz="2400" dirty="0"/>
              <a:t>NM ID: unm13112022batch/2230058</a:t>
            </a:r>
          </a:p>
          <a:p>
            <a:r>
              <a:rPr lang="en-US" sz="2400" dirty="0"/>
              <a:t>DEPARTMENT: B.COM (GENERAL).</a:t>
            </a:r>
          </a:p>
          <a:p>
            <a:r>
              <a:rPr lang="en-US" sz="2400" dirty="0"/>
              <a:t>COLLEGE: GOVERNMENT ARTS AND SCIENCE COLLEGE NANDANAM.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524000" y="12954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55332" y="16764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587-2240-EB4F-2723-A8704F50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366" y="1524000"/>
            <a:ext cx="9185434" cy="3816429"/>
          </a:xfrm>
        </p:spPr>
        <p:txBody>
          <a:bodyPr>
            <a:normAutofit/>
          </a:bodyPr>
          <a:lstStyle/>
          <a:p>
            <a:r>
              <a:rPr lang="en-US" sz="3200" b="0" dirty="0"/>
              <a:t>4.Pivot table: to </a:t>
            </a:r>
            <a:r>
              <a:rPr lang="en-US" sz="3200" b="0" dirty="0" err="1"/>
              <a:t>summarise</a:t>
            </a:r>
            <a:r>
              <a:rPr lang="en-US" sz="3200" b="0" dirty="0"/>
              <a:t> the data and analysis it.</a:t>
            </a:r>
            <a:br>
              <a:rPr lang="en-US" sz="3200" b="0" dirty="0"/>
            </a:br>
            <a:r>
              <a:rPr lang="en-US" sz="3200" b="0" dirty="0"/>
              <a:t>5.slicers: I have used slicers to easy access the data which we are searching for</a:t>
            </a:r>
            <a:r>
              <a:rPr lang="en-US" sz="4400" dirty="0"/>
              <a:t>.</a:t>
            </a:r>
            <a:br>
              <a:rPr lang="en-US" sz="4400" dirty="0"/>
            </a:br>
            <a:r>
              <a:rPr lang="en-US" sz="3200" b="0" dirty="0"/>
              <a:t>6.pivot charts: to understand the data in a easy manner.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4809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6764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385</TotalTime>
  <Words>592</Words>
  <Application>Microsoft Office PowerPoint</Application>
  <PresentationFormat>Widescreen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Impact</vt:lpstr>
      <vt:lpstr>Roboto</vt:lpstr>
      <vt:lpstr>Times New Roman</vt:lpstr>
      <vt:lpstr>Trebuchet MS</vt:lpstr>
      <vt:lpstr>Wingdings</vt:lpstr>
      <vt:lpstr>Main Event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4.Pivot table: to summarise the data and analysis it. 5.slicers: I have used slicers to easy access the data which we are searching for. 6.pivot charts: to understand the data in a easy manner. 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T</cp:lastModifiedBy>
  <cp:revision>16</cp:revision>
  <dcterms:created xsi:type="dcterms:W3CDTF">2024-03-29T15:07:22Z</dcterms:created>
  <dcterms:modified xsi:type="dcterms:W3CDTF">2024-08-30T05:19:35Z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