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7FBC-5FE6-48AB-9528-C4DDDAF06479}" type="datetimeFigureOut">
              <a:rPr lang="en-IN" smtClean="0"/>
              <a:t>28/08/2019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8A5-AE71-4962-9042-09E9CE178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7FBC-5FE6-48AB-9528-C4DDDAF06479}" type="datetimeFigureOut">
              <a:rPr lang="en-IN" smtClean="0"/>
              <a:t>28/08/2019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8A5-AE71-4962-9042-09E9CE178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7FBC-5FE6-48AB-9528-C4DDDAF06479}" type="datetimeFigureOut">
              <a:rPr lang="en-IN" smtClean="0"/>
              <a:t>28/08/2019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8A5-AE71-4962-9042-09E9CE178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7FBC-5FE6-48AB-9528-C4DDDAF06479}" type="datetimeFigureOut">
              <a:rPr lang="en-IN" smtClean="0"/>
              <a:t>28/08/2019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8A5-AE71-4962-9042-09E9CE178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7FBC-5FE6-48AB-9528-C4DDDAF06479}" type="datetimeFigureOut">
              <a:rPr lang="en-IN" smtClean="0"/>
              <a:t>28/08/2019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8A5-AE71-4962-9042-09E9CE178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7FBC-5FE6-48AB-9528-C4DDDAF06479}" type="datetimeFigureOut">
              <a:rPr lang="en-IN" smtClean="0"/>
              <a:t>28/08/2019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8A5-AE71-4962-9042-09E9CE178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7FBC-5FE6-48AB-9528-C4DDDAF06479}" type="datetimeFigureOut">
              <a:rPr lang="en-IN" smtClean="0"/>
              <a:t>28/08/2019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8A5-AE71-4962-9042-09E9CE178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7FBC-5FE6-48AB-9528-C4DDDAF06479}" type="datetimeFigureOut">
              <a:rPr lang="en-IN" smtClean="0"/>
              <a:t>28/08/2019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8A5-AE71-4962-9042-09E9CE178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7FBC-5FE6-48AB-9528-C4DDDAF06479}" type="datetimeFigureOut">
              <a:rPr lang="en-IN" smtClean="0"/>
              <a:t>28/08/2019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8A5-AE71-4962-9042-09E9CE178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7FBC-5FE6-48AB-9528-C4DDDAF06479}" type="datetimeFigureOut">
              <a:rPr lang="en-IN" smtClean="0"/>
              <a:t>28/08/2019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8A5-AE71-4962-9042-09E9CE178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7FBC-5FE6-48AB-9528-C4DDDAF06479}" type="datetimeFigureOut">
              <a:rPr lang="en-IN" smtClean="0"/>
              <a:t>28/08/2019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48A5-AE71-4962-9042-09E9CE178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07FBC-5FE6-48AB-9528-C4DDDAF06479}" type="datetimeFigureOut">
              <a:rPr lang="en-IN" smtClean="0"/>
              <a:t>28/08/2019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648A5-AE71-4962-9042-09E9CE17870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r>
              <a:rPr lang="en-IN" dirty="0" smtClean="0"/>
              <a:t>Thank You!!!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Census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2011 of Indian Cities with Population more than 1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Lac.</a:t>
            </a:r>
          </a:p>
          <a:p>
            <a:pPr>
              <a:buNone/>
            </a:pPr>
            <a:r>
              <a:rPr lang="en-IN" sz="1600" dirty="0" smtClean="0"/>
              <a:t>   </a:t>
            </a:r>
          </a:p>
          <a:p>
            <a:pPr>
              <a:buNone/>
            </a:pPr>
            <a:endParaRPr lang="en-IN" sz="1600" dirty="0"/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sz="1600" dirty="0"/>
          </a:p>
          <a:p>
            <a:pPr>
              <a:buNone/>
            </a:pPr>
            <a:r>
              <a:rPr lang="en-IN" sz="1600" dirty="0" smtClean="0"/>
              <a:t> </a:t>
            </a:r>
            <a:r>
              <a:rPr lang="en-IN" sz="2000" dirty="0" smtClean="0"/>
              <a:t>Variables include </a:t>
            </a:r>
            <a:r>
              <a:rPr lang="en-IN" sz="1600" dirty="0" smtClean="0"/>
              <a:t>:-</a:t>
            </a:r>
          </a:p>
          <a:p>
            <a:r>
              <a:rPr lang="en-IN" sz="2000" dirty="0" err="1" smtClean="0"/>
              <a:t>Name_of_city</a:t>
            </a:r>
            <a:endParaRPr lang="en-IN" sz="2000" dirty="0" smtClean="0"/>
          </a:p>
          <a:p>
            <a:r>
              <a:rPr lang="en-IN" sz="2000" dirty="0" smtClean="0"/>
              <a:t>State code</a:t>
            </a:r>
          </a:p>
          <a:p>
            <a:r>
              <a:rPr lang="en-IN" sz="2000" dirty="0" smtClean="0"/>
              <a:t>Population</a:t>
            </a:r>
          </a:p>
          <a:p>
            <a:r>
              <a:rPr lang="en-IN" sz="2000" dirty="0" smtClean="0"/>
              <a:t>Literates</a:t>
            </a:r>
          </a:p>
          <a:p>
            <a:r>
              <a:rPr lang="en-IN" sz="2000" dirty="0" smtClean="0"/>
              <a:t>Number of Graduates</a:t>
            </a:r>
            <a:endParaRPr lang="en-IN" sz="2000" dirty="0"/>
          </a:p>
          <a:p>
            <a:endParaRPr lang="en-I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 VS POPULATION PLOT</a:t>
            </a:r>
            <a:endParaRPr lang="en-IN" dirty="0"/>
          </a:p>
        </p:txBody>
      </p:sp>
      <p:pic>
        <p:nvPicPr>
          <p:cNvPr id="3074" name="Picture 2" descr="C:\Users\padma\Desktop\imp\eda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00200"/>
            <a:ext cx="8604447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 </a:t>
            </a:r>
            <a:r>
              <a:rPr lang="en-IN" dirty="0" err="1" smtClean="0"/>
              <a:t>vs</a:t>
            </a:r>
            <a:r>
              <a:rPr lang="en-IN" dirty="0" smtClean="0"/>
              <a:t> Number of Cities plot</a:t>
            </a:r>
            <a:endParaRPr lang="en-IN" dirty="0"/>
          </a:p>
        </p:txBody>
      </p:sp>
      <p:pic>
        <p:nvPicPr>
          <p:cNvPr id="5122" name="Picture 2" descr="C:\Users\padma\Desktop\imp\eda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00200"/>
            <a:ext cx="792088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 </a:t>
            </a:r>
            <a:r>
              <a:rPr lang="en-IN" dirty="0" err="1" smtClean="0"/>
              <a:t>vs</a:t>
            </a:r>
            <a:r>
              <a:rPr lang="en-IN" dirty="0" smtClean="0"/>
              <a:t> City and Population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padma\Desktop\imp\eda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288387" cy="5184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 By Male Percentage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 By Female Percentage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00200"/>
            <a:ext cx="813690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/>
              <a:t>States by total graduates </a:t>
            </a:r>
            <a:r>
              <a:rPr lang="en-IN" sz="2800" dirty="0" smtClean="0"/>
              <a:t>in Population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9218" name="Picture 2" descr="C:\Users\padma\Desktop\imp\eda1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00200"/>
            <a:ext cx="8676456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States by Male Graduation percentage in Male population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42" name="Picture 2" descr="C:\Users\padma\Desktop\imp\eda1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89038"/>
            <a:ext cx="8460432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69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Exploratory Data Analysis</vt:lpstr>
      <vt:lpstr>Dataset</vt:lpstr>
      <vt:lpstr>STATE VS POPULATION PLOT</vt:lpstr>
      <vt:lpstr>State vs Number of Cities plot</vt:lpstr>
      <vt:lpstr>State vs City and Population</vt:lpstr>
      <vt:lpstr>State By Male Percentage</vt:lpstr>
      <vt:lpstr>State By Female Percentage</vt:lpstr>
      <vt:lpstr>States by total graduates in Population </vt:lpstr>
      <vt:lpstr>States by Male Graduation percentage in Male population 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padma</dc:creator>
  <cp:lastModifiedBy>padma</cp:lastModifiedBy>
  <cp:revision>5</cp:revision>
  <dcterms:created xsi:type="dcterms:W3CDTF">2019-08-28T11:21:32Z</dcterms:created>
  <dcterms:modified xsi:type="dcterms:W3CDTF">2019-08-28T12:05:04Z</dcterms:modified>
</cp:coreProperties>
</file>