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8F316A-9698-4064-9F24-F84D026037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Hackathon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E14E6A-3888-40CA-BED6-F65BC64D6B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02-09-2023 10:33:57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B1F80D6-79D9-45B7-B0A3-262B3822E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FF35B94D-3FFA-463B-BE5D-9F6494C22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5820B581-4C8B-46E8-BB9A-66C13E4FC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8707FCB4-2E83-4D81-BE93-14166916AA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6" name="slide6">
            <a:extLst>
              <a:ext uri="{FF2B5EF4-FFF2-40B4-BE49-F238E27FC236}">
                <a16:creationId xmlns:a16="http://schemas.microsoft.com/office/drawing/2014/main" id="{7DFC6421-E7B3-423C-8668-4DE114B76D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2023-09-02T05:04:00Z</dcterms:created>
  <dcterms:modified xsi:type="dcterms:W3CDTF">2023-09-02T05:04:00Z</dcterms:modified>
</cp:coreProperties>
</file>