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4874" y="14185"/>
            <a:ext cx="7124065" cy="10276205"/>
          </a:xfrm>
          <a:custGeom>
            <a:avLst/>
            <a:gdLst/>
            <a:ahLst/>
            <a:cxnLst/>
            <a:rect l="l" t="t" r="r" b="b"/>
            <a:pathLst>
              <a:path w="7124065" h="10276205">
                <a:moveTo>
                  <a:pt x="7123468" y="5525300"/>
                </a:moveTo>
                <a:lnTo>
                  <a:pt x="7122769" y="5524258"/>
                </a:lnTo>
                <a:lnTo>
                  <a:pt x="7123379" y="5523839"/>
                </a:lnTo>
                <a:lnTo>
                  <a:pt x="7119150" y="5517502"/>
                </a:lnTo>
                <a:lnTo>
                  <a:pt x="4223055" y="7450696"/>
                </a:lnTo>
                <a:lnTo>
                  <a:pt x="2890012" y="0"/>
                </a:lnTo>
                <a:lnTo>
                  <a:pt x="2880639" y="1676"/>
                </a:lnTo>
                <a:lnTo>
                  <a:pt x="4214419" y="7456462"/>
                </a:lnTo>
                <a:lnTo>
                  <a:pt x="0" y="10269652"/>
                </a:lnTo>
                <a:lnTo>
                  <a:pt x="4229" y="10275989"/>
                </a:lnTo>
                <a:lnTo>
                  <a:pt x="9766" y="10272293"/>
                </a:lnTo>
                <a:lnTo>
                  <a:pt x="4215879" y="7464641"/>
                </a:lnTo>
                <a:lnTo>
                  <a:pt x="9766" y="10272293"/>
                </a:lnTo>
                <a:lnTo>
                  <a:pt x="10477" y="10273347"/>
                </a:lnTo>
                <a:lnTo>
                  <a:pt x="4216133" y="7466000"/>
                </a:lnTo>
                <a:lnTo>
                  <a:pt x="4718329" y="10272827"/>
                </a:lnTo>
                <a:lnTo>
                  <a:pt x="4728007" y="10272827"/>
                </a:lnTo>
                <a:lnTo>
                  <a:pt x="4224769" y="7460234"/>
                </a:lnTo>
                <a:lnTo>
                  <a:pt x="7123468" y="5525300"/>
                </a:lnTo>
                <a:close/>
              </a:path>
            </a:pathLst>
          </a:custGeom>
          <a:solidFill>
            <a:srgbClr val="5E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5986" y="0"/>
            <a:ext cx="4507865" cy="10287000"/>
          </a:xfrm>
          <a:custGeom>
            <a:avLst/>
            <a:gdLst/>
            <a:ahLst/>
            <a:cxnLst/>
            <a:rect l="l" t="t" r="r" b="b"/>
            <a:pathLst>
              <a:path w="4507865" h="10287000">
                <a:moveTo>
                  <a:pt x="4507250" y="10287000"/>
                </a:moveTo>
                <a:lnTo>
                  <a:pt x="0" y="10287000"/>
                </a:lnTo>
                <a:lnTo>
                  <a:pt x="3064514" y="0"/>
                </a:lnTo>
                <a:lnTo>
                  <a:pt x="4507250" y="0"/>
                </a:lnTo>
                <a:lnTo>
                  <a:pt x="4507250" y="10287000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5162" y="0"/>
            <a:ext cx="3883025" cy="10287000"/>
          </a:xfrm>
          <a:custGeom>
            <a:avLst/>
            <a:gdLst/>
            <a:ahLst/>
            <a:cxnLst/>
            <a:rect l="l" t="t" r="r" b="b"/>
            <a:pathLst>
              <a:path w="3883025" h="10287000">
                <a:moveTo>
                  <a:pt x="3882835" y="10286998"/>
                </a:moveTo>
                <a:lnTo>
                  <a:pt x="1811995" y="10286998"/>
                </a:lnTo>
                <a:lnTo>
                  <a:pt x="0" y="0"/>
                </a:lnTo>
                <a:lnTo>
                  <a:pt x="3882835" y="0"/>
                </a:lnTo>
                <a:lnTo>
                  <a:pt x="3882835" y="10286998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9364" y="4584700"/>
            <a:ext cx="4878705" cy="5702300"/>
          </a:xfrm>
          <a:custGeom>
            <a:avLst/>
            <a:gdLst/>
            <a:ahLst/>
            <a:cxnLst/>
            <a:rect l="l" t="t" r="r" b="b"/>
            <a:pathLst>
              <a:path w="4878705" h="5702300">
                <a:moveTo>
                  <a:pt x="4878602" y="5702299"/>
                </a:moveTo>
                <a:lnTo>
                  <a:pt x="0" y="5702299"/>
                </a:lnTo>
                <a:lnTo>
                  <a:pt x="4878602" y="0"/>
                </a:lnTo>
                <a:lnTo>
                  <a:pt x="4878602" y="5702299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1749" y="0"/>
            <a:ext cx="4281805" cy="10287000"/>
          </a:xfrm>
          <a:custGeom>
            <a:avLst/>
            <a:gdLst/>
            <a:ahLst/>
            <a:cxnLst/>
            <a:rect l="l" t="t" r="r" b="b"/>
            <a:pathLst>
              <a:path w="4281805" h="10287000">
                <a:moveTo>
                  <a:pt x="4281487" y="10287000"/>
                </a:moveTo>
                <a:lnTo>
                  <a:pt x="3701523" y="10287000"/>
                </a:lnTo>
                <a:lnTo>
                  <a:pt x="0" y="0"/>
                </a:lnTo>
                <a:lnTo>
                  <a:pt x="4281487" y="0"/>
                </a:lnTo>
                <a:lnTo>
                  <a:pt x="4281487" y="10287000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9975" y="0"/>
            <a:ext cx="1933575" cy="10287000"/>
          </a:xfrm>
          <a:custGeom>
            <a:avLst/>
            <a:gdLst/>
            <a:ahLst/>
            <a:cxnLst/>
            <a:rect l="l" t="t" r="r" b="b"/>
            <a:pathLst>
              <a:path w="1933575" h="10287000">
                <a:moveTo>
                  <a:pt x="1933260" y="10286999"/>
                </a:moveTo>
                <a:lnTo>
                  <a:pt x="0" y="10286999"/>
                </a:lnTo>
                <a:lnTo>
                  <a:pt x="1527738" y="0"/>
                </a:lnTo>
                <a:lnTo>
                  <a:pt x="1933260" y="0"/>
                </a:lnTo>
                <a:lnTo>
                  <a:pt x="1933260" y="10286999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8497" y="0"/>
            <a:ext cx="1875155" cy="10287000"/>
          </a:xfrm>
          <a:custGeom>
            <a:avLst/>
            <a:gdLst/>
            <a:ahLst/>
            <a:cxnLst/>
            <a:rect l="l" t="t" r="r" b="b"/>
            <a:pathLst>
              <a:path w="1875155" h="10287000">
                <a:moveTo>
                  <a:pt x="1874710" y="10286999"/>
                </a:moveTo>
                <a:lnTo>
                  <a:pt x="1662065" y="10286999"/>
                </a:lnTo>
                <a:lnTo>
                  <a:pt x="0" y="0"/>
                </a:lnTo>
                <a:lnTo>
                  <a:pt x="1874710" y="0"/>
                </a:lnTo>
                <a:lnTo>
                  <a:pt x="1874710" y="10286999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4578" y="5397556"/>
            <a:ext cx="2719070" cy="4889500"/>
          </a:xfrm>
          <a:custGeom>
            <a:avLst/>
            <a:gdLst/>
            <a:ahLst/>
            <a:cxnLst/>
            <a:rect l="l" t="t" r="r" b="b"/>
            <a:pathLst>
              <a:path w="2719069" h="4889500">
                <a:moveTo>
                  <a:pt x="2718658" y="4889443"/>
                </a:moveTo>
                <a:lnTo>
                  <a:pt x="0" y="4889443"/>
                </a:lnTo>
                <a:lnTo>
                  <a:pt x="2718658" y="0"/>
                </a:lnTo>
                <a:lnTo>
                  <a:pt x="2718658" y="4889443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164874" y="14185"/>
            <a:ext cx="7124065" cy="10276205"/>
          </a:xfrm>
          <a:custGeom>
            <a:avLst/>
            <a:gdLst/>
            <a:ahLst/>
            <a:cxnLst/>
            <a:rect l="l" t="t" r="r" b="b"/>
            <a:pathLst>
              <a:path w="7124065" h="10276205">
                <a:moveTo>
                  <a:pt x="7123468" y="5525300"/>
                </a:moveTo>
                <a:lnTo>
                  <a:pt x="7122769" y="5524258"/>
                </a:lnTo>
                <a:lnTo>
                  <a:pt x="7123379" y="5523839"/>
                </a:lnTo>
                <a:lnTo>
                  <a:pt x="7119150" y="5517502"/>
                </a:lnTo>
                <a:lnTo>
                  <a:pt x="4223055" y="7450696"/>
                </a:lnTo>
                <a:lnTo>
                  <a:pt x="2890012" y="0"/>
                </a:lnTo>
                <a:lnTo>
                  <a:pt x="2880639" y="1676"/>
                </a:lnTo>
                <a:lnTo>
                  <a:pt x="4214419" y="7456462"/>
                </a:lnTo>
                <a:lnTo>
                  <a:pt x="0" y="10269652"/>
                </a:lnTo>
                <a:lnTo>
                  <a:pt x="4229" y="10275989"/>
                </a:lnTo>
                <a:lnTo>
                  <a:pt x="9766" y="10272293"/>
                </a:lnTo>
                <a:lnTo>
                  <a:pt x="4215879" y="7464641"/>
                </a:lnTo>
                <a:lnTo>
                  <a:pt x="9766" y="10272293"/>
                </a:lnTo>
                <a:lnTo>
                  <a:pt x="10477" y="10273347"/>
                </a:lnTo>
                <a:lnTo>
                  <a:pt x="4216133" y="7466000"/>
                </a:lnTo>
                <a:lnTo>
                  <a:pt x="4718329" y="10272827"/>
                </a:lnTo>
                <a:lnTo>
                  <a:pt x="4728007" y="10272827"/>
                </a:lnTo>
                <a:lnTo>
                  <a:pt x="4224769" y="7460234"/>
                </a:lnTo>
                <a:lnTo>
                  <a:pt x="7123468" y="5525300"/>
                </a:lnTo>
                <a:close/>
              </a:path>
            </a:pathLst>
          </a:custGeom>
          <a:solidFill>
            <a:srgbClr val="5E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775986" y="0"/>
            <a:ext cx="4507865" cy="10287000"/>
          </a:xfrm>
          <a:custGeom>
            <a:avLst/>
            <a:gdLst/>
            <a:ahLst/>
            <a:cxnLst/>
            <a:rect l="l" t="t" r="r" b="b"/>
            <a:pathLst>
              <a:path w="4507865" h="10287000">
                <a:moveTo>
                  <a:pt x="4507250" y="10287000"/>
                </a:moveTo>
                <a:lnTo>
                  <a:pt x="0" y="10287000"/>
                </a:lnTo>
                <a:lnTo>
                  <a:pt x="3064514" y="0"/>
                </a:lnTo>
                <a:lnTo>
                  <a:pt x="4507250" y="0"/>
                </a:lnTo>
                <a:lnTo>
                  <a:pt x="4507250" y="10287000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405162" y="0"/>
            <a:ext cx="3883025" cy="10287000"/>
          </a:xfrm>
          <a:custGeom>
            <a:avLst/>
            <a:gdLst/>
            <a:ahLst/>
            <a:cxnLst/>
            <a:rect l="l" t="t" r="r" b="b"/>
            <a:pathLst>
              <a:path w="3883025" h="10287000">
                <a:moveTo>
                  <a:pt x="3882835" y="10286998"/>
                </a:moveTo>
                <a:lnTo>
                  <a:pt x="1811995" y="10286998"/>
                </a:lnTo>
                <a:lnTo>
                  <a:pt x="0" y="0"/>
                </a:lnTo>
                <a:lnTo>
                  <a:pt x="3882835" y="0"/>
                </a:lnTo>
                <a:lnTo>
                  <a:pt x="3882835" y="10286998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3409364" y="4584700"/>
            <a:ext cx="4878705" cy="5702300"/>
          </a:xfrm>
          <a:custGeom>
            <a:avLst/>
            <a:gdLst/>
            <a:ahLst/>
            <a:cxnLst/>
            <a:rect l="l" t="t" r="r" b="b"/>
            <a:pathLst>
              <a:path w="4878705" h="5702300">
                <a:moveTo>
                  <a:pt x="4878602" y="5702299"/>
                </a:moveTo>
                <a:lnTo>
                  <a:pt x="0" y="5702299"/>
                </a:lnTo>
                <a:lnTo>
                  <a:pt x="4878602" y="0"/>
                </a:lnTo>
                <a:lnTo>
                  <a:pt x="4878602" y="5702299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001749" y="0"/>
            <a:ext cx="4281805" cy="10287000"/>
          </a:xfrm>
          <a:custGeom>
            <a:avLst/>
            <a:gdLst/>
            <a:ahLst/>
            <a:cxnLst/>
            <a:rect l="l" t="t" r="r" b="b"/>
            <a:pathLst>
              <a:path w="4281805" h="10287000">
                <a:moveTo>
                  <a:pt x="4281487" y="10287000"/>
                </a:moveTo>
                <a:lnTo>
                  <a:pt x="3701523" y="10287000"/>
                </a:lnTo>
                <a:lnTo>
                  <a:pt x="0" y="0"/>
                </a:lnTo>
                <a:lnTo>
                  <a:pt x="4281487" y="0"/>
                </a:lnTo>
                <a:lnTo>
                  <a:pt x="4281487" y="10287000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349975" y="0"/>
            <a:ext cx="1933575" cy="10287000"/>
          </a:xfrm>
          <a:custGeom>
            <a:avLst/>
            <a:gdLst/>
            <a:ahLst/>
            <a:cxnLst/>
            <a:rect l="l" t="t" r="r" b="b"/>
            <a:pathLst>
              <a:path w="1933575" h="10287000">
                <a:moveTo>
                  <a:pt x="1933260" y="10286999"/>
                </a:moveTo>
                <a:lnTo>
                  <a:pt x="0" y="10286999"/>
                </a:lnTo>
                <a:lnTo>
                  <a:pt x="1527738" y="0"/>
                </a:lnTo>
                <a:lnTo>
                  <a:pt x="1933260" y="0"/>
                </a:lnTo>
                <a:lnTo>
                  <a:pt x="1933260" y="10286999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408497" y="0"/>
            <a:ext cx="1875155" cy="10287000"/>
          </a:xfrm>
          <a:custGeom>
            <a:avLst/>
            <a:gdLst/>
            <a:ahLst/>
            <a:cxnLst/>
            <a:rect l="l" t="t" r="r" b="b"/>
            <a:pathLst>
              <a:path w="1875155" h="10287000">
                <a:moveTo>
                  <a:pt x="1874710" y="10286999"/>
                </a:moveTo>
                <a:lnTo>
                  <a:pt x="1662065" y="10286999"/>
                </a:lnTo>
                <a:lnTo>
                  <a:pt x="0" y="0"/>
                </a:lnTo>
                <a:lnTo>
                  <a:pt x="1874710" y="0"/>
                </a:lnTo>
                <a:lnTo>
                  <a:pt x="1874710" y="10286999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5564578" y="5397556"/>
            <a:ext cx="2719070" cy="4889500"/>
          </a:xfrm>
          <a:custGeom>
            <a:avLst/>
            <a:gdLst/>
            <a:ahLst/>
            <a:cxnLst/>
            <a:rect l="l" t="t" r="r" b="b"/>
            <a:pathLst>
              <a:path w="2719069" h="4889500">
                <a:moveTo>
                  <a:pt x="2718658" y="4889443"/>
                </a:moveTo>
                <a:lnTo>
                  <a:pt x="0" y="4889443"/>
                </a:lnTo>
                <a:lnTo>
                  <a:pt x="2718658" y="0"/>
                </a:lnTo>
                <a:lnTo>
                  <a:pt x="2718658" y="4889443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913"/>
            <a:ext cx="1295400" cy="10286365"/>
          </a:xfrm>
          <a:custGeom>
            <a:avLst/>
            <a:gdLst/>
            <a:ahLst/>
            <a:cxnLst/>
            <a:rect l="l" t="t" r="r" b="b"/>
            <a:pathLst>
              <a:path w="1295400" h="10286365">
                <a:moveTo>
                  <a:pt x="1295387" y="0"/>
                </a:moveTo>
                <a:lnTo>
                  <a:pt x="0" y="12661"/>
                </a:lnTo>
                <a:lnTo>
                  <a:pt x="0" y="6031598"/>
                </a:lnTo>
                <a:lnTo>
                  <a:pt x="0" y="8546605"/>
                </a:lnTo>
                <a:lnTo>
                  <a:pt x="0" y="10286098"/>
                </a:lnTo>
                <a:lnTo>
                  <a:pt x="671118" y="10286098"/>
                </a:lnTo>
                <a:lnTo>
                  <a:pt x="194716" y="7266051"/>
                </a:lnTo>
                <a:lnTo>
                  <a:pt x="1295387" y="25425"/>
                </a:lnTo>
                <a:lnTo>
                  <a:pt x="1295387" y="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6230" y="728021"/>
            <a:ext cx="13084810" cy="1529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4832" y="2231714"/>
            <a:ext cx="14771369" cy="695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5852" y="0"/>
            <a:ext cx="7143115" cy="10290175"/>
            <a:chOff x="11145852" y="0"/>
            <a:chExt cx="7143115" cy="10290175"/>
          </a:xfrm>
        </p:grpSpPr>
        <p:sp>
          <p:nvSpPr>
            <p:cNvPr id="3" name="object 3"/>
            <p:cNvSpPr/>
            <p:nvPr/>
          </p:nvSpPr>
          <p:spPr>
            <a:xfrm>
              <a:off x="11145850" y="1485"/>
              <a:ext cx="7143115" cy="10288905"/>
            </a:xfrm>
            <a:custGeom>
              <a:avLst/>
              <a:gdLst/>
              <a:ahLst/>
              <a:cxnLst/>
              <a:rect l="l" t="t" r="r" b="b"/>
              <a:pathLst>
                <a:path w="7143115" h="10288905">
                  <a:moveTo>
                    <a:pt x="7142493" y="5525300"/>
                  </a:moveTo>
                  <a:lnTo>
                    <a:pt x="7141794" y="5524258"/>
                  </a:lnTo>
                  <a:lnTo>
                    <a:pt x="7142404" y="5523839"/>
                  </a:lnTo>
                  <a:lnTo>
                    <a:pt x="7138175" y="5517502"/>
                  </a:lnTo>
                  <a:lnTo>
                    <a:pt x="4242079" y="7450696"/>
                  </a:lnTo>
                  <a:lnTo>
                    <a:pt x="2909036" y="0"/>
                  </a:lnTo>
                  <a:lnTo>
                    <a:pt x="2899664" y="1676"/>
                  </a:lnTo>
                  <a:lnTo>
                    <a:pt x="4233443" y="7456462"/>
                  </a:lnTo>
                  <a:lnTo>
                    <a:pt x="0" y="10282352"/>
                  </a:lnTo>
                  <a:lnTo>
                    <a:pt x="4229" y="10288689"/>
                  </a:lnTo>
                  <a:lnTo>
                    <a:pt x="9766" y="10284993"/>
                  </a:lnTo>
                  <a:lnTo>
                    <a:pt x="4234904" y="7464641"/>
                  </a:lnTo>
                  <a:lnTo>
                    <a:pt x="9766" y="10284993"/>
                  </a:lnTo>
                  <a:lnTo>
                    <a:pt x="10464" y="10286047"/>
                  </a:lnTo>
                  <a:lnTo>
                    <a:pt x="4235158" y="7466000"/>
                  </a:lnTo>
                  <a:lnTo>
                    <a:pt x="4739627" y="10285527"/>
                  </a:lnTo>
                  <a:lnTo>
                    <a:pt x="4749304" y="10285527"/>
                  </a:lnTo>
                  <a:lnTo>
                    <a:pt x="4243794" y="7460234"/>
                  </a:lnTo>
                  <a:lnTo>
                    <a:pt x="7142493" y="5525300"/>
                  </a:lnTo>
                  <a:close/>
                </a:path>
              </a:pathLst>
            </a:custGeom>
            <a:solidFill>
              <a:srgbClr val="5EC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2913" y="0"/>
              <a:ext cx="4510405" cy="10285095"/>
            </a:xfrm>
            <a:custGeom>
              <a:avLst/>
              <a:gdLst/>
              <a:ahLst/>
              <a:cxnLst/>
              <a:rect l="l" t="t" r="r" b="b"/>
              <a:pathLst>
                <a:path w="4510405" h="10285095">
                  <a:moveTo>
                    <a:pt x="4510322" y="10284614"/>
                  </a:moveTo>
                  <a:lnTo>
                    <a:pt x="0" y="10284614"/>
                  </a:lnTo>
                  <a:lnTo>
                    <a:pt x="3063803" y="0"/>
                  </a:lnTo>
                  <a:lnTo>
                    <a:pt x="4510322" y="0"/>
                  </a:lnTo>
                  <a:lnTo>
                    <a:pt x="4510322" y="10284614"/>
                  </a:lnTo>
                  <a:close/>
                </a:path>
              </a:pathLst>
            </a:custGeom>
            <a:solidFill>
              <a:srgbClr val="5ECBEF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7399" y="0"/>
              <a:ext cx="3881120" cy="10284460"/>
            </a:xfrm>
            <a:custGeom>
              <a:avLst/>
              <a:gdLst/>
              <a:ahLst/>
              <a:cxnLst/>
              <a:rect l="l" t="t" r="r" b="b"/>
              <a:pathLst>
                <a:path w="3881119" h="10284460">
                  <a:moveTo>
                    <a:pt x="3880598" y="10284431"/>
                  </a:moveTo>
                  <a:lnTo>
                    <a:pt x="1811542" y="10284431"/>
                  </a:lnTo>
                  <a:lnTo>
                    <a:pt x="0" y="0"/>
                  </a:lnTo>
                  <a:lnTo>
                    <a:pt x="3880598" y="0"/>
                  </a:lnTo>
                  <a:lnTo>
                    <a:pt x="3880598" y="10284431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98498" y="4571999"/>
              <a:ext cx="4889500" cy="5715000"/>
            </a:xfrm>
            <a:custGeom>
              <a:avLst/>
              <a:gdLst/>
              <a:ahLst/>
              <a:cxnLst/>
              <a:rect l="l" t="t" r="r" b="b"/>
              <a:pathLst>
                <a:path w="4889500" h="5715000">
                  <a:moveTo>
                    <a:pt x="4889468" y="5714999"/>
                  </a:moveTo>
                  <a:lnTo>
                    <a:pt x="0" y="5714999"/>
                  </a:lnTo>
                  <a:lnTo>
                    <a:pt x="4889468" y="0"/>
                  </a:lnTo>
                  <a:lnTo>
                    <a:pt x="4889468" y="5714999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318" y="0"/>
              <a:ext cx="4277360" cy="10287000"/>
            </a:xfrm>
            <a:custGeom>
              <a:avLst/>
              <a:gdLst/>
              <a:ahLst/>
              <a:cxnLst/>
              <a:rect l="l" t="t" r="r" b="b"/>
              <a:pathLst>
                <a:path w="4277359" h="10287000">
                  <a:moveTo>
                    <a:pt x="4276917" y="10286968"/>
                  </a:moveTo>
                  <a:lnTo>
                    <a:pt x="3701512" y="10286968"/>
                  </a:lnTo>
                  <a:lnTo>
                    <a:pt x="0" y="0"/>
                  </a:lnTo>
                  <a:lnTo>
                    <a:pt x="4276917" y="0"/>
                  </a:lnTo>
                  <a:lnTo>
                    <a:pt x="4276917" y="10286968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8094" y="0"/>
              <a:ext cx="1935480" cy="10287000"/>
            </a:xfrm>
            <a:custGeom>
              <a:avLst/>
              <a:gdLst/>
              <a:ahLst/>
              <a:cxnLst/>
              <a:rect l="l" t="t" r="r" b="b"/>
              <a:pathLst>
                <a:path w="1935480" h="10287000">
                  <a:moveTo>
                    <a:pt x="1935141" y="10286968"/>
                  </a:moveTo>
                  <a:lnTo>
                    <a:pt x="0" y="10286968"/>
                  </a:lnTo>
                  <a:lnTo>
                    <a:pt x="1527732" y="0"/>
                  </a:lnTo>
                  <a:lnTo>
                    <a:pt x="1935141" y="0"/>
                  </a:lnTo>
                  <a:lnTo>
                    <a:pt x="1935141" y="10286968"/>
                  </a:lnTo>
                  <a:close/>
                </a:path>
              </a:pathLst>
            </a:custGeom>
            <a:solidFill>
              <a:srgbClr val="2E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10549" y="0"/>
              <a:ext cx="1873250" cy="10283825"/>
            </a:xfrm>
            <a:custGeom>
              <a:avLst/>
              <a:gdLst/>
              <a:ahLst/>
              <a:cxnLst/>
              <a:rect l="l" t="t" r="r" b="b"/>
              <a:pathLst>
                <a:path w="1873250" h="10283825">
                  <a:moveTo>
                    <a:pt x="1872658" y="10283708"/>
                  </a:moveTo>
                  <a:lnTo>
                    <a:pt x="1661534" y="10283708"/>
                  </a:lnTo>
                  <a:lnTo>
                    <a:pt x="0" y="0"/>
                  </a:lnTo>
                  <a:lnTo>
                    <a:pt x="1872658" y="0"/>
                  </a:lnTo>
                  <a:lnTo>
                    <a:pt x="1872658" y="10283708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8389" y="5384855"/>
              <a:ext cx="2725420" cy="4900930"/>
            </a:xfrm>
            <a:custGeom>
              <a:avLst/>
              <a:gdLst/>
              <a:ahLst/>
              <a:cxnLst/>
              <a:rect l="l" t="t" r="r" b="b"/>
              <a:pathLst>
                <a:path w="2725419" h="4900930">
                  <a:moveTo>
                    <a:pt x="2724847" y="4900575"/>
                  </a:moveTo>
                  <a:lnTo>
                    <a:pt x="0" y="4900575"/>
                  </a:lnTo>
                  <a:lnTo>
                    <a:pt x="2724847" y="0"/>
                  </a:lnTo>
                  <a:lnTo>
                    <a:pt x="2724847" y="4900575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11"/>
            <a:ext cx="1295400" cy="10287000"/>
          </a:xfrm>
          <a:custGeom>
            <a:avLst/>
            <a:gdLst/>
            <a:ahLst/>
            <a:cxnLst/>
            <a:rect l="l" t="t" r="r" b="b"/>
            <a:pathLst>
              <a:path w="1295400" h="10287000">
                <a:moveTo>
                  <a:pt x="1295387" y="0"/>
                </a:moveTo>
                <a:lnTo>
                  <a:pt x="89496" y="0"/>
                </a:lnTo>
                <a:lnTo>
                  <a:pt x="0" y="863"/>
                </a:lnTo>
                <a:lnTo>
                  <a:pt x="0" y="6019800"/>
                </a:lnTo>
                <a:lnTo>
                  <a:pt x="0" y="8534806"/>
                </a:lnTo>
                <a:lnTo>
                  <a:pt x="0" y="10287000"/>
                </a:lnTo>
                <a:lnTo>
                  <a:pt x="673087" y="10287000"/>
                </a:lnTo>
                <a:lnTo>
                  <a:pt x="673087" y="10286784"/>
                </a:lnTo>
                <a:lnTo>
                  <a:pt x="194716" y="7254253"/>
                </a:lnTo>
                <a:lnTo>
                  <a:pt x="1295387" y="13627"/>
                </a:lnTo>
                <a:lnTo>
                  <a:pt x="1295387" y="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145852" y="0"/>
            <a:ext cx="7143115" cy="10290175"/>
            <a:chOff x="11145852" y="0"/>
            <a:chExt cx="7143115" cy="10290175"/>
          </a:xfrm>
        </p:grpSpPr>
        <p:sp>
          <p:nvSpPr>
            <p:cNvPr id="13" name="object 13"/>
            <p:cNvSpPr/>
            <p:nvPr/>
          </p:nvSpPr>
          <p:spPr>
            <a:xfrm>
              <a:off x="11145850" y="1485"/>
              <a:ext cx="7143115" cy="10288905"/>
            </a:xfrm>
            <a:custGeom>
              <a:avLst/>
              <a:gdLst/>
              <a:ahLst/>
              <a:cxnLst/>
              <a:rect l="l" t="t" r="r" b="b"/>
              <a:pathLst>
                <a:path w="7143115" h="10288905">
                  <a:moveTo>
                    <a:pt x="7142493" y="5525300"/>
                  </a:moveTo>
                  <a:lnTo>
                    <a:pt x="7141794" y="5524258"/>
                  </a:lnTo>
                  <a:lnTo>
                    <a:pt x="7142404" y="5523839"/>
                  </a:lnTo>
                  <a:lnTo>
                    <a:pt x="7138175" y="5517502"/>
                  </a:lnTo>
                  <a:lnTo>
                    <a:pt x="4242079" y="7450696"/>
                  </a:lnTo>
                  <a:lnTo>
                    <a:pt x="2909036" y="0"/>
                  </a:lnTo>
                  <a:lnTo>
                    <a:pt x="2899664" y="1676"/>
                  </a:lnTo>
                  <a:lnTo>
                    <a:pt x="4233443" y="7456462"/>
                  </a:lnTo>
                  <a:lnTo>
                    <a:pt x="0" y="10282352"/>
                  </a:lnTo>
                  <a:lnTo>
                    <a:pt x="4229" y="10288689"/>
                  </a:lnTo>
                  <a:lnTo>
                    <a:pt x="9766" y="10284993"/>
                  </a:lnTo>
                  <a:lnTo>
                    <a:pt x="4234904" y="7464641"/>
                  </a:lnTo>
                  <a:lnTo>
                    <a:pt x="9766" y="10284993"/>
                  </a:lnTo>
                  <a:lnTo>
                    <a:pt x="10464" y="10286047"/>
                  </a:lnTo>
                  <a:lnTo>
                    <a:pt x="4235158" y="7466000"/>
                  </a:lnTo>
                  <a:lnTo>
                    <a:pt x="4739627" y="10285527"/>
                  </a:lnTo>
                  <a:lnTo>
                    <a:pt x="4749304" y="10285527"/>
                  </a:lnTo>
                  <a:lnTo>
                    <a:pt x="4243794" y="7460234"/>
                  </a:lnTo>
                  <a:lnTo>
                    <a:pt x="7142493" y="5525300"/>
                  </a:lnTo>
                  <a:close/>
                </a:path>
              </a:pathLst>
            </a:custGeom>
            <a:solidFill>
              <a:srgbClr val="5EC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72913" y="0"/>
              <a:ext cx="4510405" cy="10285095"/>
            </a:xfrm>
            <a:custGeom>
              <a:avLst/>
              <a:gdLst/>
              <a:ahLst/>
              <a:cxnLst/>
              <a:rect l="l" t="t" r="r" b="b"/>
              <a:pathLst>
                <a:path w="4510405" h="10285095">
                  <a:moveTo>
                    <a:pt x="4510322" y="10284614"/>
                  </a:moveTo>
                  <a:lnTo>
                    <a:pt x="0" y="10284614"/>
                  </a:lnTo>
                  <a:lnTo>
                    <a:pt x="3063803" y="0"/>
                  </a:lnTo>
                  <a:lnTo>
                    <a:pt x="4510322" y="0"/>
                  </a:lnTo>
                  <a:lnTo>
                    <a:pt x="4510322" y="10284614"/>
                  </a:lnTo>
                  <a:close/>
                </a:path>
              </a:pathLst>
            </a:custGeom>
            <a:solidFill>
              <a:srgbClr val="5ECBEF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07399" y="0"/>
              <a:ext cx="3881120" cy="10284460"/>
            </a:xfrm>
            <a:custGeom>
              <a:avLst/>
              <a:gdLst/>
              <a:ahLst/>
              <a:cxnLst/>
              <a:rect l="l" t="t" r="r" b="b"/>
              <a:pathLst>
                <a:path w="3881119" h="10284460">
                  <a:moveTo>
                    <a:pt x="3880598" y="10284431"/>
                  </a:moveTo>
                  <a:lnTo>
                    <a:pt x="1811542" y="10284431"/>
                  </a:lnTo>
                  <a:lnTo>
                    <a:pt x="0" y="0"/>
                  </a:lnTo>
                  <a:lnTo>
                    <a:pt x="3880598" y="0"/>
                  </a:lnTo>
                  <a:lnTo>
                    <a:pt x="3880598" y="10284431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98498" y="4571999"/>
              <a:ext cx="4889500" cy="5715000"/>
            </a:xfrm>
            <a:custGeom>
              <a:avLst/>
              <a:gdLst/>
              <a:ahLst/>
              <a:cxnLst/>
              <a:rect l="l" t="t" r="r" b="b"/>
              <a:pathLst>
                <a:path w="4889500" h="5715000">
                  <a:moveTo>
                    <a:pt x="4889468" y="5714999"/>
                  </a:moveTo>
                  <a:lnTo>
                    <a:pt x="0" y="5714999"/>
                  </a:lnTo>
                  <a:lnTo>
                    <a:pt x="4889468" y="0"/>
                  </a:lnTo>
                  <a:lnTo>
                    <a:pt x="4889468" y="5714999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06318" y="0"/>
              <a:ext cx="4277360" cy="10287000"/>
            </a:xfrm>
            <a:custGeom>
              <a:avLst/>
              <a:gdLst/>
              <a:ahLst/>
              <a:cxnLst/>
              <a:rect l="l" t="t" r="r" b="b"/>
              <a:pathLst>
                <a:path w="4277359" h="10287000">
                  <a:moveTo>
                    <a:pt x="4276917" y="10286968"/>
                  </a:moveTo>
                  <a:lnTo>
                    <a:pt x="3701512" y="10286968"/>
                  </a:lnTo>
                  <a:lnTo>
                    <a:pt x="0" y="0"/>
                  </a:lnTo>
                  <a:lnTo>
                    <a:pt x="4276917" y="0"/>
                  </a:lnTo>
                  <a:lnTo>
                    <a:pt x="4276917" y="10286968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48094" y="0"/>
              <a:ext cx="1935480" cy="10287000"/>
            </a:xfrm>
            <a:custGeom>
              <a:avLst/>
              <a:gdLst/>
              <a:ahLst/>
              <a:cxnLst/>
              <a:rect l="l" t="t" r="r" b="b"/>
              <a:pathLst>
                <a:path w="1935480" h="10287000">
                  <a:moveTo>
                    <a:pt x="1935141" y="10286968"/>
                  </a:moveTo>
                  <a:lnTo>
                    <a:pt x="0" y="10286968"/>
                  </a:lnTo>
                  <a:lnTo>
                    <a:pt x="1527732" y="0"/>
                  </a:lnTo>
                  <a:lnTo>
                    <a:pt x="1935141" y="0"/>
                  </a:lnTo>
                  <a:lnTo>
                    <a:pt x="1935141" y="10286968"/>
                  </a:lnTo>
                  <a:close/>
                </a:path>
              </a:pathLst>
            </a:custGeom>
            <a:solidFill>
              <a:srgbClr val="2E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10549" y="0"/>
              <a:ext cx="1873250" cy="10283825"/>
            </a:xfrm>
            <a:custGeom>
              <a:avLst/>
              <a:gdLst/>
              <a:ahLst/>
              <a:cxnLst/>
              <a:rect l="l" t="t" r="r" b="b"/>
              <a:pathLst>
                <a:path w="1873250" h="10283825">
                  <a:moveTo>
                    <a:pt x="1872658" y="10283708"/>
                  </a:moveTo>
                  <a:lnTo>
                    <a:pt x="1661534" y="10283708"/>
                  </a:lnTo>
                  <a:lnTo>
                    <a:pt x="0" y="0"/>
                  </a:lnTo>
                  <a:lnTo>
                    <a:pt x="1872658" y="0"/>
                  </a:lnTo>
                  <a:lnTo>
                    <a:pt x="1872658" y="10283708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558389" y="5384855"/>
              <a:ext cx="2725420" cy="4900930"/>
            </a:xfrm>
            <a:custGeom>
              <a:avLst/>
              <a:gdLst/>
              <a:ahLst/>
              <a:cxnLst/>
              <a:rect l="l" t="t" r="r" b="b"/>
              <a:pathLst>
                <a:path w="2725419" h="4900930">
                  <a:moveTo>
                    <a:pt x="2724847" y="4900575"/>
                  </a:moveTo>
                  <a:lnTo>
                    <a:pt x="0" y="4900575"/>
                  </a:lnTo>
                  <a:lnTo>
                    <a:pt x="2724847" y="0"/>
                  </a:lnTo>
                  <a:lnTo>
                    <a:pt x="2724847" y="4900575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407840" y="3516153"/>
            <a:ext cx="1220406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6695" marR="5080" indent="-2754630">
              <a:lnSpc>
                <a:spcPct val="115599"/>
              </a:lnSpc>
              <a:spcBef>
                <a:spcPts val="100"/>
              </a:spcBef>
            </a:pPr>
            <a:r>
              <a:rPr sz="465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650" b="1" u="heavy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4650" b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4650" b="1" u="heavy" spc="-3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4650" b="1" u="heavy" spc="-4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4650" b="1" u="heavy" spc="-4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4650" b="1" u="heavy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4650" b="1" u="heavy" spc="-3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4650" b="1" u="heavy" spc="-3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NN</a:t>
            </a:r>
            <a:r>
              <a:rPr sz="4650" b="1" u="heavy" spc="-3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4650" b="1" u="heavy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4650" b="1" u="heavy" spc="-4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4650" b="1" u="heavy" spc="-4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-</a:t>
            </a:r>
            <a:r>
              <a:rPr sz="4650" b="1" u="heavy" spc="-4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4650" b="1" u="heavy" spc="-3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4650" b="1" u="heavy" spc="-4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4650" b="1" u="heavy" spc="-5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4650" b="1" u="heavy" spc="-3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4650" b="1" u="heavy" spc="-3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4650" b="1" u="heavy" spc="-2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</a:t>
            </a:r>
            <a:r>
              <a:rPr sz="4650" b="1" u="heavy" spc="-4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-</a:t>
            </a:r>
            <a:r>
              <a:rPr sz="4650" b="1" u="heavy" spc="-4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4650" b="1" u="heavy" spc="-101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4650" b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sz="4650" b="1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4650" b="1" u="heavy" spc="-4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4650" b="1" u="heavy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4650" b="1" u="heavy" spc="-2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4650" b="1" u="heavy" spc="-3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4650" b="1" u="heavy" spc="-4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4650" b="1" u="heavy" spc="-4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4650" b="1" u="heavy" spc="-3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4650" b="1" u="heavy" spc="-3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4650" b="1" u="heavy" spc="-2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 </a:t>
            </a:r>
            <a:r>
              <a:rPr sz="4650" b="1" spc="-130" dirty="0">
                <a:latin typeface="Verdana"/>
                <a:cs typeface="Verdana"/>
              </a:rPr>
              <a:t> </a:t>
            </a:r>
            <a:r>
              <a:rPr sz="4650" b="1" u="heavy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4650" b="1" u="heavy" spc="-3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4650" b="1" u="heavy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MM</a:t>
            </a:r>
            <a:r>
              <a:rPr sz="4650" b="1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4650" b="1" u="heavy" spc="-3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4650" b="1" u="heavy" spc="-101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4650" b="1" u="heavy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4650" b="1" u="heavy" spc="-3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4650" b="1" u="heavy" spc="-4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4650" b="1" u="heavy" spc="-101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4650" b="1" u="heavy" spc="-3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4650" b="1" u="heavy" spc="-3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4650" b="1" u="heavy" spc="-4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4650" b="1" u="heavy" spc="-3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AP</a:t>
            </a:r>
            <a:r>
              <a:rPr sz="4650" b="1" u="heavy" spc="-3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endParaRPr sz="4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295" y="1591582"/>
            <a:ext cx="15721965" cy="749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20845" marR="2277745" indent="-1842135">
              <a:lnSpc>
                <a:spcPct val="116700"/>
              </a:lnSpc>
              <a:spcBef>
                <a:spcPts val="95"/>
              </a:spcBef>
            </a:pPr>
            <a:r>
              <a:rPr sz="3000" spc="5" dirty="0">
                <a:latin typeface="Lucida Sans Unicode"/>
                <a:cs typeface="Lucida Sans Unicode"/>
              </a:rPr>
              <a:t>fun</a:t>
            </a:r>
            <a:r>
              <a:rPr sz="3000" spc="-235" dirty="0">
                <a:latin typeface="Lucida Sans Unicode"/>
                <a:cs typeface="Lucida Sans Unicode"/>
              </a:rPr>
              <a:t> </a:t>
            </a:r>
            <a:r>
              <a:rPr sz="3000" spc="30" dirty="0">
                <a:latin typeface="Lucida Sans Unicode"/>
                <a:cs typeface="Lucida Sans Unicode"/>
              </a:rPr>
              <a:t>listenerAvailabilityOfReceiver(receiverId:</a:t>
            </a:r>
            <a:r>
              <a:rPr sz="3000" spc="-229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String,listener: </a:t>
            </a:r>
            <a:r>
              <a:rPr sz="3000" spc="-935" dirty="0">
                <a:latin typeface="Lucida Sans Unicode"/>
                <a:cs typeface="Lucida Sans Unicode"/>
              </a:rPr>
              <a:t> </a:t>
            </a:r>
            <a:r>
              <a:rPr sz="3000" spc="-5" dirty="0">
                <a:latin typeface="Lucida Sans Unicode"/>
                <a:cs typeface="Lucida Sans Unicode"/>
              </a:rPr>
              <a:t>EventListener&lt;DocumentSnapshot&gt;){</a:t>
            </a:r>
            <a:endParaRPr sz="3000">
              <a:latin typeface="Lucida Sans Unicode"/>
              <a:cs typeface="Lucida Sans Unicode"/>
            </a:endParaRPr>
          </a:p>
          <a:p>
            <a:pPr marL="373380" algn="ctr">
              <a:lnSpc>
                <a:spcPct val="100000"/>
              </a:lnSpc>
              <a:spcBef>
                <a:spcPts val="600"/>
              </a:spcBef>
            </a:pPr>
            <a:r>
              <a:rPr sz="3000" spc="30" dirty="0">
                <a:latin typeface="Lucida Sans Unicode"/>
                <a:cs typeface="Lucida Sans Unicode"/>
              </a:rPr>
              <a:t>fireStore.collection(Constant.KEY_COLLECTION_USERS)</a:t>
            </a:r>
            <a:endParaRPr sz="3000">
              <a:latin typeface="Lucida Sans Unicode"/>
              <a:cs typeface="Lucida Sans Unicode"/>
            </a:endParaRPr>
          </a:p>
          <a:p>
            <a:pPr marL="746760" algn="ctr">
              <a:lnSpc>
                <a:spcPct val="100000"/>
              </a:lnSpc>
              <a:spcBef>
                <a:spcPts val="600"/>
              </a:spcBef>
            </a:pPr>
            <a:r>
              <a:rPr sz="3000" spc="25" dirty="0">
                <a:latin typeface="Lucida Sans Unicode"/>
                <a:cs typeface="Lucida Sans Unicode"/>
              </a:rPr>
              <a:t>.document(receiverId)</a:t>
            </a:r>
            <a:endParaRPr sz="3000">
              <a:latin typeface="Lucida Sans Unicode"/>
              <a:cs typeface="Lucida Sans Unicode"/>
            </a:endParaRPr>
          </a:p>
          <a:p>
            <a:pPr marL="746760" algn="ctr">
              <a:lnSpc>
                <a:spcPct val="100000"/>
              </a:lnSpc>
              <a:spcBef>
                <a:spcPts val="600"/>
              </a:spcBef>
            </a:pPr>
            <a:r>
              <a:rPr sz="3000" spc="20" dirty="0">
                <a:latin typeface="Lucida Sans Unicode"/>
                <a:cs typeface="Lucida Sans Unicode"/>
              </a:rPr>
              <a:t>.addSnapshotListener(listener)</a:t>
            </a:r>
            <a:endParaRPr sz="3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Lucida Sans Unicode"/>
              <a:cs typeface="Lucida Sans Unicode"/>
            </a:endParaRPr>
          </a:p>
          <a:p>
            <a:pPr marL="7787005">
              <a:lnSpc>
                <a:spcPct val="100000"/>
              </a:lnSpc>
            </a:pPr>
            <a:r>
              <a:rPr sz="3000" spc="185" dirty="0">
                <a:latin typeface="Lucida Sans Unicode"/>
                <a:cs typeface="Lucida Sans Unicode"/>
              </a:rPr>
              <a:t>}</a:t>
            </a:r>
            <a:endParaRPr sz="3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Lucida Sans Unicode"/>
              <a:cs typeface="Lucida Sans Unicode"/>
            </a:endParaRPr>
          </a:p>
          <a:p>
            <a:pPr marL="1731010" marR="5080" indent="-1718945">
              <a:lnSpc>
                <a:spcPct val="116700"/>
              </a:lnSpc>
              <a:tabLst>
                <a:tab pos="10029825" algn="l"/>
              </a:tabLst>
            </a:pPr>
            <a:r>
              <a:rPr sz="3000" dirty="0">
                <a:latin typeface="Lucida Sans Unicode"/>
                <a:cs typeface="Lucida Sans Unicode"/>
              </a:rPr>
              <a:t>suspend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5" dirty="0">
                <a:latin typeface="Lucida Sans Unicode"/>
                <a:cs typeface="Lucida Sans Unicode"/>
              </a:rPr>
              <a:t>fun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15" dirty="0">
                <a:latin typeface="Lucida Sans Unicode"/>
                <a:cs typeface="Lucida Sans Unicode"/>
              </a:rPr>
              <a:t>sendNotification(messageBody: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20" dirty="0">
                <a:latin typeface="Lucida Sans Unicode"/>
                <a:cs typeface="Lucida Sans Unicode"/>
              </a:rPr>
              <a:t>MessageBody):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-25" dirty="0">
                <a:latin typeface="Lucida Sans Unicode"/>
                <a:cs typeface="Lucida Sans Unicode"/>
              </a:rPr>
              <a:t>Response&lt;JsonObject&gt;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185" dirty="0">
                <a:latin typeface="Lucida Sans Unicode"/>
                <a:cs typeface="Lucida Sans Unicode"/>
              </a:rPr>
              <a:t>{ </a:t>
            </a:r>
            <a:r>
              <a:rPr sz="3000" spc="-935" dirty="0">
                <a:latin typeface="Lucida Sans Unicode"/>
                <a:cs typeface="Lucida Sans Unicode"/>
              </a:rPr>
              <a:t> </a:t>
            </a:r>
            <a:r>
              <a:rPr sz="3000" spc="25" dirty="0">
                <a:latin typeface="Lucida Sans Unicode"/>
                <a:cs typeface="Lucida Sans Unicode"/>
              </a:rPr>
              <a:t>return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5" dirty="0">
                <a:latin typeface="Lucida Sans Unicode"/>
                <a:cs typeface="Lucida Sans Unicode"/>
              </a:rPr>
              <a:t>fcmApi.sendMessage(messageBody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-745" dirty="0">
                <a:latin typeface="Lucida Sans Unicode"/>
                <a:cs typeface="Lucida Sans Unicode"/>
              </a:rPr>
              <a:t>=	</a:t>
            </a:r>
            <a:r>
              <a:rPr sz="3000" spc="10" dirty="0">
                <a:latin typeface="Lucida Sans Unicode"/>
                <a:cs typeface="Lucida Sans Unicode"/>
              </a:rPr>
              <a:t>messageBody,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25" dirty="0">
                <a:latin typeface="Lucida Sans Unicode"/>
                <a:cs typeface="Lucida Sans Unicode"/>
              </a:rPr>
              <a:t>header</a:t>
            </a:r>
            <a:r>
              <a:rPr sz="3000" spc="-220" dirty="0">
                <a:latin typeface="Lucida Sans Unicode"/>
                <a:cs typeface="Lucida Sans Unicode"/>
              </a:rPr>
              <a:t> </a:t>
            </a:r>
            <a:r>
              <a:rPr sz="3000" spc="-745" dirty="0">
                <a:latin typeface="Lucida Sans Unicode"/>
                <a:cs typeface="Lucida Sans Unicode"/>
              </a:rPr>
              <a:t>=</a:t>
            </a:r>
            <a:endParaRPr sz="3000">
              <a:latin typeface="Lucida Sans Unicode"/>
              <a:cs typeface="Lucida Sans Unicode"/>
            </a:endParaRPr>
          </a:p>
          <a:p>
            <a:pPr marL="6272530">
              <a:lnSpc>
                <a:spcPct val="100000"/>
              </a:lnSpc>
              <a:spcBef>
                <a:spcPts val="600"/>
              </a:spcBef>
            </a:pPr>
            <a:r>
              <a:rPr sz="3000" spc="30" dirty="0">
                <a:latin typeface="Lucida Sans Unicode"/>
                <a:cs typeface="Lucida Sans Unicode"/>
              </a:rPr>
              <a:t>remoteHeader)</a:t>
            </a:r>
            <a:endParaRPr sz="3000">
              <a:latin typeface="Lucida Sans Unicode"/>
              <a:cs typeface="Lucida Sans Unicode"/>
            </a:endParaRPr>
          </a:p>
          <a:p>
            <a:pPr marL="7787005">
              <a:lnSpc>
                <a:spcPct val="100000"/>
              </a:lnSpc>
              <a:spcBef>
                <a:spcPts val="600"/>
              </a:spcBef>
            </a:pPr>
            <a:r>
              <a:rPr sz="3000" spc="185" dirty="0">
                <a:latin typeface="Lucida Sans Unicode"/>
                <a:cs typeface="Lucida Sans Unicode"/>
              </a:rPr>
              <a:t>}</a:t>
            </a:r>
            <a:endParaRPr sz="3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Lucida Sans Unicode"/>
              <a:cs typeface="Lucida Sans Unicode"/>
            </a:endParaRPr>
          </a:p>
          <a:p>
            <a:pPr marL="7599680">
              <a:lnSpc>
                <a:spcPct val="100000"/>
              </a:lnSpc>
            </a:pPr>
            <a:r>
              <a:rPr sz="3000" spc="185" dirty="0">
                <a:latin typeface="Lucida Sans Unicode"/>
                <a:cs typeface="Lucida Sans Unicode"/>
              </a:rPr>
              <a:t>}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4878" y="0"/>
            <a:ext cx="7124065" cy="10290175"/>
            <a:chOff x="11164878" y="0"/>
            <a:chExt cx="7124065" cy="10290175"/>
          </a:xfrm>
        </p:grpSpPr>
        <p:sp>
          <p:nvSpPr>
            <p:cNvPr id="3" name="object 3"/>
            <p:cNvSpPr/>
            <p:nvPr/>
          </p:nvSpPr>
          <p:spPr>
            <a:xfrm>
              <a:off x="11164874" y="14185"/>
              <a:ext cx="7124065" cy="10276205"/>
            </a:xfrm>
            <a:custGeom>
              <a:avLst/>
              <a:gdLst/>
              <a:ahLst/>
              <a:cxnLst/>
              <a:rect l="l" t="t" r="r" b="b"/>
              <a:pathLst>
                <a:path w="7124065" h="10276205">
                  <a:moveTo>
                    <a:pt x="7123468" y="5525300"/>
                  </a:moveTo>
                  <a:lnTo>
                    <a:pt x="7122769" y="5524258"/>
                  </a:lnTo>
                  <a:lnTo>
                    <a:pt x="7123379" y="5523839"/>
                  </a:lnTo>
                  <a:lnTo>
                    <a:pt x="7119150" y="5517502"/>
                  </a:lnTo>
                  <a:lnTo>
                    <a:pt x="4223055" y="7450696"/>
                  </a:lnTo>
                  <a:lnTo>
                    <a:pt x="2890012" y="0"/>
                  </a:lnTo>
                  <a:lnTo>
                    <a:pt x="2880639" y="1676"/>
                  </a:lnTo>
                  <a:lnTo>
                    <a:pt x="4214419" y="7456462"/>
                  </a:lnTo>
                  <a:lnTo>
                    <a:pt x="0" y="10269652"/>
                  </a:lnTo>
                  <a:lnTo>
                    <a:pt x="4229" y="10275989"/>
                  </a:lnTo>
                  <a:lnTo>
                    <a:pt x="9766" y="10272293"/>
                  </a:lnTo>
                  <a:lnTo>
                    <a:pt x="4215879" y="7464641"/>
                  </a:lnTo>
                  <a:lnTo>
                    <a:pt x="9766" y="10272293"/>
                  </a:lnTo>
                  <a:lnTo>
                    <a:pt x="10477" y="10273347"/>
                  </a:lnTo>
                  <a:lnTo>
                    <a:pt x="4216133" y="7466000"/>
                  </a:lnTo>
                  <a:lnTo>
                    <a:pt x="4718329" y="10272827"/>
                  </a:lnTo>
                  <a:lnTo>
                    <a:pt x="4728007" y="10272827"/>
                  </a:lnTo>
                  <a:lnTo>
                    <a:pt x="4224769" y="7460234"/>
                  </a:lnTo>
                  <a:lnTo>
                    <a:pt x="7123468" y="5525300"/>
                  </a:lnTo>
                  <a:close/>
                </a:path>
              </a:pathLst>
            </a:custGeom>
            <a:solidFill>
              <a:srgbClr val="5EC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5986" y="0"/>
              <a:ext cx="4507865" cy="10287000"/>
            </a:xfrm>
            <a:custGeom>
              <a:avLst/>
              <a:gdLst/>
              <a:ahLst/>
              <a:cxnLst/>
              <a:rect l="l" t="t" r="r" b="b"/>
              <a:pathLst>
                <a:path w="4507865" h="10287000">
                  <a:moveTo>
                    <a:pt x="4507250" y="10287000"/>
                  </a:moveTo>
                  <a:lnTo>
                    <a:pt x="0" y="10287000"/>
                  </a:lnTo>
                  <a:lnTo>
                    <a:pt x="3064514" y="0"/>
                  </a:lnTo>
                  <a:lnTo>
                    <a:pt x="4507250" y="0"/>
                  </a:lnTo>
                  <a:lnTo>
                    <a:pt x="4507250" y="10287000"/>
                  </a:lnTo>
                  <a:close/>
                </a:path>
              </a:pathLst>
            </a:custGeom>
            <a:solidFill>
              <a:srgbClr val="5ECBEF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5162" y="0"/>
              <a:ext cx="3883025" cy="10287000"/>
            </a:xfrm>
            <a:custGeom>
              <a:avLst/>
              <a:gdLst/>
              <a:ahLst/>
              <a:cxnLst/>
              <a:rect l="l" t="t" r="r" b="b"/>
              <a:pathLst>
                <a:path w="3883025" h="10287000">
                  <a:moveTo>
                    <a:pt x="3882835" y="10286998"/>
                  </a:moveTo>
                  <a:lnTo>
                    <a:pt x="1811995" y="10286998"/>
                  </a:lnTo>
                  <a:lnTo>
                    <a:pt x="0" y="0"/>
                  </a:lnTo>
                  <a:lnTo>
                    <a:pt x="3882835" y="0"/>
                  </a:lnTo>
                  <a:lnTo>
                    <a:pt x="3882835" y="10286998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9364" y="4584700"/>
              <a:ext cx="4878705" cy="5702300"/>
            </a:xfrm>
            <a:custGeom>
              <a:avLst/>
              <a:gdLst/>
              <a:ahLst/>
              <a:cxnLst/>
              <a:rect l="l" t="t" r="r" b="b"/>
              <a:pathLst>
                <a:path w="4878705" h="5702300">
                  <a:moveTo>
                    <a:pt x="4878602" y="5702299"/>
                  </a:moveTo>
                  <a:lnTo>
                    <a:pt x="0" y="5702299"/>
                  </a:lnTo>
                  <a:lnTo>
                    <a:pt x="4878602" y="0"/>
                  </a:lnTo>
                  <a:lnTo>
                    <a:pt x="4878602" y="5702299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1749" y="0"/>
              <a:ext cx="4281805" cy="10287000"/>
            </a:xfrm>
            <a:custGeom>
              <a:avLst/>
              <a:gdLst/>
              <a:ahLst/>
              <a:cxnLst/>
              <a:rect l="l" t="t" r="r" b="b"/>
              <a:pathLst>
                <a:path w="4281805" h="10287000">
                  <a:moveTo>
                    <a:pt x="4281487" y="10287000"/>
                  </a:moveTo>
                  <a:lnTo>
                    <a:pt x="3701523" y="10287000"/>
                  </a:lnTo>
                  <a:lnTo>
                    <a:pt x="0" y="0"/>
                  </a:lnTo>
                  <a:lnTo>
                    <a:pt x="4281487" y="0"/>
                  </a:lnTo>
                  <a:lnTo>
                    <a:pt x="4281487" y="10287000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9975" y="0"/>
              <a:ext cx="1933575" cy="10287000"/>
            </a:xfrm>
            <a:custGeom>
              <a:avLst/>
              <a:gdLst/>
              <a:ahLst/>
              <a:cxnLst/>
              <a:rect l="l" t="t" r="r" b="b"/>
              <a:pathLst>
                <a:path w="1933575" h="10287000">
                  <a:moveTo>
                    <a:pt x="1933260" y="10286999"/>
                  </a:moveTo>
                  <a:lnTo>
                    <a:pt x="0" y="10286999"/>
                  </a:lnTo>
                  <a:lnTo>
                    <a:pt x="1527738" y="0"/>
                  </a:lnTo>
                  <a:lnTo>
                    <a:pt x="1933260" y="0"/>
                  </a:lnTo>
                  <a:lnTo>
                    <a:pt x="1933260" y="10286999"/>
                  </a:lnTo>
                  <a:close/>
                </a:path>
              </a:pathLst>
            </a:custGeom>
            <a:solidFill>
              <a:srgbClr val="2E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8497" y="0"/>
              <a:ext cx="1875155" cy="10287000"/>
            </a:xfrm>
            <a:custGeom>
              <a:avLst/>
              <a:gdLst/>
              <a:ahLst/>
              <a:cxnLst/>
              <a:rect l="l" t="t" r="r" b="b"/>
              <a:pathLst>
                <a:path w="1875155" h="10287000">
                  <a:moveTo>
                    <a:pt x="1874710" y="10286999"/>
                  </a:moveTo>
                  <a:lnTo>
                    <a:pt x="1662065" y="10286999"/>
                  </a:lnTo>
                  <a:lnTo>
                    <a:pt x="0" y="0"/>
                  </a:lnTo>
                  <a:lnTo>
                    <a:pt x="1874710" y="0"/>
                  </a:lnTo>
                  <a:lnTo>
                    <a:pt x="1874710" y="10286999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4578" y="5397556"/>
              <a:ext cx="2719070" cy="4889500"/>
            </a:xfrm>
            <a:custGeom>
              <a:avLst/>
              <a:gdLst/>
              <a:ahLst/>
              <a:cxnLst/>
              <a:rect l="l" t="t" r="r" b="b"/>
              <a:pathLst>
                <a:path w="2719069" h="4889500">
                  <a:moveTo>
                    <a:pt x="2718658" y="4889443"/>
                  </a:moveTo>
                  <a:lnTo>
                    <a:pt x="0" y="4889443"/>
                  </a:lnTo>
                  <a:lnTo>
                    <a:pt x="2718658" y="0"/>
                  </a:lnTo>
                  <a:lnTo>
                    <a:pt x="2718658" y="4889443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64874" y="14185"/>
              <a:ext cx="7124065" cy="10276205"/>
            </a:xfrm>
            <a:custGeom>
              <a:avLst/>
              <a:gdLst/>
              <a:ahLst/>
              <a:cxnLst/>
              <a:rect l="l" t="t" r="r" b="b"/>
              <a:pathLst>
                <a:path w="7124065" h="10276205">
                  <a:moveTo>
                    <a:pt x="7123468" y="5525300"/>
                  </a:moveTo>
                  <a:lnTo>
                    <a:pt x="7122769" y="5524258"/>
                  </a:lnTo>
                  <a:lnTo>
                    <a:pt x="7123379" y="5523839"/>
                  </a:lnTo>
                  <a:lnTo>
                    <a:pt x="7119150" y="5517502"/>
                  </a:lnTo>
                  <a:lnTo>
                    <a:pt x="4223055" y="7450696"/>
                  </a:lnTo>
                  <a:lnTo>
                    <a:pt x="2890012" y="0"/>
                  </a:lnTo>
                  <a:lnTo>
                    <a:pt x="2880639" y="1676"/>
                  </a:lnTo>
                  <a:lnTo>
                    <a:pt x="4214419" y="7456462"/>
                  </a:lnTo>
                  <a:lnTo>
                    <a:pt x="0" y="10269652"/>
                  </a:lnTo>
                  <a:lnTo>
                    <a:pt x="4229" y="10275989"/>
                  </a:lnTo>
                  <a:lnTo>
                    <a:pt x="9766" y="10272293"/>
                  </a:lnTo>
                  <a:lnTo>
                    <a:pt x="4215879" y="7464641"/>
                  </a:lnTo>
                  <a:lnTo>
                    <a:pt x="9766" y="10272293"/>
                  </a:lnTo>
                  <a:lnTo>
                    <a:pt x="10477" y="10273347"/>
                  </a:lnTo>
                  <a:lnTo>
                    <a:pt x="4216133" y="7466000"/>
                  </a:lnTo>
                  <a:lnTo>
                    <a:pt x="4718329" y="10272827"/>
                  </a:lnTo>
                  <a:lnTo>
                    <a:pt x="4728007" y="10272827"/>
                  </a:lnTo>
                  <a:lnTo>
                    <a:pt x="4224769" y="7460234"/>
                  </a:lnTo>
                  <a:lnTo>
                    <a:pt x="7123468" y="5525300"/>
                  </a:lnTo>
                  <a:close/>
                </a:path>
              </a:pathLst>
            </a:custGeom>
            <a:solidFill>
              <a:srgbClr val="5EC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75986" y="0"/>
              <a:ext cx="4507865" cy="10287000"/>
            </a:xfrm>
            <a:custGeom>
              <a:avLst/>
              <a:gdLst/>
              <a:ahLst/>
              <a:cxnLst/>
              <a:rect l="l" t="t" r="r" b="b"/>
              <a:pathLst>
                <a:path w="4507865" h="10287000">
                  <a:moveTo>
                    <a:pt x="4507250" y="10287000"/>
                  </a:moveTo>
                  <a:lnTo>
                    <a:pt x="0" y="10287000"/>
                  </a:lnTo>
                  <a:lnTo>
                    <a:pt x="3064514" y="0"/>
                  </a:lnTo>
                  <a:lnTo>
                    <a:pt x="4507250" y="0"/>
                  </a:lnTo>
                  <a:lnTo>
                    <a:pt x="4507250" y="10287000"/>
                  </a:lnTo>
                  <a:close/>
                </a:path>
              </a:pathLst>
            </a:custGeom>
            <a:solidFill>
              <a:srgbClr val="5ECBEF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05162" y="0"/>
              <a:ext cx="3883025" cy="10287000"/>
            </a:xfrm>
            <a:custGeom>
              <a:avLst/>
              <a:gdLst/>
              <a:ahLst/>
              <a:cxnLst/>
              <a:rect l="l" t="t" r="r" b="b"/>
              <a:pathLst>
                <a:path w="3883025" h="10287000">
                  <a:moveTo>
                    <a:pt x="3882835" y="10286998"/>
                  </a:moveTo>
                  <a:lnTo>
                    <a:pt x="1811995" y="10286998"/>
                  </a:lnTo>
                  <a:lnTo>
                    <a:pt x="0" y="0"/>
                  </a:lnTo>
                  <a:lnTo>
                    <a:pt x="3882835" y="0"/>
                  </a:lnTo>
                  <a:lnTo>
                    <a:pt x="3882835" y="10286998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09364" y="4584700"/>
              <a:ext cx="4878705" cy="5702300"/>
            </a:xfrm>
            <a:custGeom>
              <a:avLst/>
              <a:gdLst/>
              <a:ahLst/>
              <a:cxnLst/>
              <a:rect l="l" t="t" r="r" b="b"/>
              <a:pathLst>
                <a:path w="4878705" h="5702300">
                  <a:moveTo>
                    <a:pt x="4878602" y="5702299"/>
                  </a:moveTo>
                  <a:lnTo>
                    <a:pt x="0" y="5702299"/>
                  </a:lnTo>
                  <a:lnTo>
                    <a:pt x="4878602" y="0"/>
                  </a:lnTo>
                  <a:lnTo>
                    <a:pt x="4878602" y="5702299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01749" y="0"/>
              <a:ext cx="4281805" cy="10287000"/>
            </a:xfrm>
            <a:custGeom>
              <a:avLst/>
              <a:gdLst/>
              <a:ahLst/>
              <a:cxnLst/>
              <a:rect l="l" t="t" r="r" b="b"/>
              <a:pathLst>
                <a:path w="4281805" h="10287000">
                  <a:moveTo>
                    <a:pt x="4281487" y="10287000"/>
                  </a:moveTo>
                  <a:lnTo>
                    <a:pt x="3701523" y="10287000"/>
                  </a:lnTo>
                  <a:lnTo>
                    <a:pt x="0" y="0"/>
                  </a:lnTo>
                  <a:lnTo>
                    <a:pt x="4281487" y="0"/>
                  </a:lnTo>
                  <a:lnTo>
                    <a:pt x="4281487" y="10287000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49975" y="0"/>
              <a:ext cx="1933575" cy="10287000"/>
            </a:xfrm>
            <a:custGeom>
              <a:avLst/>
              <a:gdLst/>
              <a:ahLst/>
              <a:cxnLst/>
              <a:rect l="l" t="t" r="r" b="b"/>
              <a:pathLst>
                <a:path w="1933575" h="10287000">
                  <a:moveTo>
                    <a:pt x="1933260" y="10286999"/>
                  </a:moveTo>
                  <a:lnTo>
                    <a:pt x="0" y="10286999"/>
                  </a:lnTo>
                  <a:lnTo>
                    <a:pt x="1527738" y="0"/>
                  </a:lnTo>
                  <a:lnTo>
                    <a:pt x="1933260" y="0"/>
                  </a:lnTo>
                  <a:lnTo>
                    <a:pt x="1933260" y="10286999"/>
                  </a:lnTo>
                  <a:close/>
                </a:path>
              </a:pathLst>
            </a:custGeom>
            <a:solidFill>
              <a:srgbClr val="2E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408497" y="0"/>
              <a:ext cx="1875155" cy="10287000"/>
            </a:xfrm>
            <a:custGeom>
              <a:avLst/>
              <a:gdLst/>
              <a:ahLst/>
              <a:cxnLst/>
              <a:rect l="l" t="t" r="r" b="b"/>
              <a:pathLst>
                <a:path w="1875155" h="10287000">
                  <a:moveTo>
                    <a:pt x="1874710" y="10286999"/>
                  </a:moveTo>
                  <a:lnTo>
                    <a:pt x="1662065" y="10286999"/>
                  </a:lnTo>
                  <a:lnTo>
                    <a:pt x="0" y="0"/>
                  </a:lnTo>
                  <a:lnTo>
                    <a:pt x="1874710" y="0"/>
                  </a:lnTo>
                  <a:lnTo>
                    <a:pt x="1874710" y="10286999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64578" y="5397556"/>
              <a:ext cx="2719070" cy="4889500"/>
            </a:xfrm>
            <a:custGeom>
              <a:avLst/>
              <a:gdLst/>
              <a:ahLst/>
              <a:cxnLst/>
              <a:rect l="l" t="t" r="r" b="b"/>
              <a:pathLst>
                <a:path w="2719069" h="4889500">
                  <a:moveTo>
                    <a:pt x="2718658" y="4889443"/>
                  </a:moveTo>
                  <a:lnTo>
                    <a:pt x="0" y="4889443"/>
                  </a:lnTo>
                  <a:lnTo>
                    <a:pt x="2718658" y="0"/>
                  </a:lnTo>
                  <a:lnTo>
                    <a:pt x="2718658" y="4889443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0" y="913"/>
            <a:ext cx="1295400" cy="10286365"/>
          </a:xfrm>
          <a:custGeom>
            <a:avLst/>
            <a:gdLst/>
            <a:ahLst/>
            <a:cxnLst/>
            <a:rect l="l" t="t" r="r" b="b"/>
            <a:pathLst>
              <a:path w="1295400" h="10286365">
                <a:moveTo>
                  <a:pt x="1295387" y="0"/>
                </a:moveTo>
                <a:lnTo>
                  <a:pt x="0" y="12661"/>
                </a:lnTo>
                <a:lnTo>
                  <a:pt x="0" y="6031598"/>
                </a:lnTo>
                <a:lnTo>
                  <a:pt x="0" y="8546605"/>
                </a:lnTo>
                <a:lnTo>
                  <a:pt x="0" y="10286098"/>
                </a:lnTo>
                <a:lnTo>
                  <a:pt x="671118" y="10286098"/>
                </a:lnTo>
                <a:lnTo>
                  <a:pt x="194716" y="7266051"/>
                </a:lnTo>
                <a:lnTo>
                  <a:pt x="1295387" y="25425"/>
                </a:lnTo>
                <a:lnTo>
                  <a:pt x="1295387" y="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032" y="1859763"/>
            <a:ext cx="7115174" cy="740092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51566" y="620712"/>
            <a:ext cx="303022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380" dirty="0">
                <a:latin typeface="Verdana"/>
                <a:cs typeface="Verdana"/>
              </a:rPr>
              <a:t>OUTPUT</a:t>
            </a:r>
            <a:r>
              <a:rPr sz="5100" b="1" spc="-545" dirty="0">
                <a:latin typeface="Verdana"/>
                <a:cs typeface="Verdana"/>
              </a:rPr>
              <a:t> </a:t>
            </a:r>
            <a:r>
              <a:rPr sz="5100" b="1" spc="-645" dirty="0">
                <a:latin typeface="Verdana"/>
                <a:cs typeface="Verdana"/>
              </a:rPr>
              <a:t>:</a:t>
            </a:r>
            <a:endParaRPr sz="5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565" y="744180"/>
            <a:ext cx="8000999" cy="88106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3747" y="708483"/>
            <a:ext cx="7743824" cy="8553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5569" y="1096074"/>
            <a:ext cx="7058024" cy="80962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1344" y="922217"/>
            <a:ext cx="7419974" cy="83343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765" y="991661"/>
            <a:ext cx="6848474" cy="82676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265" y="551342"/>
            <a:ext cx="9020174" cy="90201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451" y="1058108"/>
            <a:ext cx="505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25" dirty="0">
                <a:latin typeface="Verdana"/>
                <a:cs typeface="Verdana"/>
              </a:rPr>
              <a:t>PROJECT</a:t>
            </a:r>
            <a:r>
              <a:rPr sz="3600" b="1" spc="-385" dirty="0">
                <a:latin typeface="Verdana"/>
                <a:cs typeface="Verdana"/>
              </a:rPr>
              <a:t> </a:t>
            </a:r>
            <a:r>
              <a:rPr sz="3600" b="1" spc="-280" dirty="0">
                <a:latin typeface="Verdana"/>
                <a:cs typeface="Verdana"/>
              </a:rPr>
              <a:t>OBJECTIVES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2282188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4" y="5686955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4" y="6182255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4" y="6677555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4" y="7172855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4" y="7668155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4" y="8658755"/>
            <a:ext cx="85725" cy="85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88095" y="1984367"/>
            <a:ext cx="14056360" cy="689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sz="2650" spc="105" dirty="0">
                <a:latin typeface="Times New Roman"/>
                <a:cs typeface="Times New Roman"/>
              </a:rPr>
              <a:t>ChatConnect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is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55" dirty="0">
                <a:latin typeface="Times New Roman"/>
                <a:cs typeface="Times New Roman"/>
              </a:rPr>
              <a:t>sample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65" dirty="0">
                <a:latin typeface="Times New Roman"/>
                <a:cs typeface="Times New Roman"/>
              </a:rPr>
              <a:t>project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Times New Roman"/>
                <a:cs typeface="Times New Roman"/>
              </a:rPr>
              <a:t>built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45" dirty="0">
                <a:latin typeface="Times New Roman"/>
                <a:cs typeface="Times New Roman"/>
              </a:rPr>
              <a:t>using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Times New Roman"/>
                <a:cs typeface="Times New Roman"/>
              </a:rPr>
              <a:t>the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110" dirty="0">
                <a:latin typeface="Times New Roman"/>
                <a:cs typeface="Times New Roman"/>
              </a:rPr>
              <a:t>Android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Times New Roman"/>
                <a:cs typeface="Times New Roman"/>
              </a:rPr>
              <a:t>Compose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120" dirty="0">
                <a:latin typeface="Times New Roman"/>
                <a:cs typeface="Times New Roman"/>
              </a:rPr>
              <a:t>Ul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toolkit.It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80" dirty="0">
                <a:latin typeface="Times New Roman"/>
                <a:cs typeface="Times New Roman"/>
              </a:rPr>
              <a:t>demonstrates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Times New Roman"/>
                <a:cs typeface="Times New Roman"/>
              </a:rPr>
              <a:t>how </a:t>
            </a:r>
            <a:r>
              <a:rPr sz="2650" spc="-645" dirty="0">
                <a:latin typeface="Times New Roman"/>
                <a:cs typeface="Times New Roman"/>
              </a:rPr>
              <a:t> </a:t>
            </a:r>
            <a:r>
              <a:rPr sz="2650" spc="140" dirty="0">
                <a:latin typeface="Times New Roman"/>
                <a:cs typeface="Times New Roman"/>
              </a:rPr>
              <a:t>to </a:t>
            </a:r>
            <a:r>
              <a:rPr sz="2650" spc="60" dirty="0">
                <a:latin typeface="Times New Roman"/>
                <a:cs typeface="Times New Roman"/>
              </a:rPr>
              <a:t>create </a:t>
            </a:r>
            <a:r>
              <a:rPr sz="2650" spc="145" dirty="0">
                <a:latin typeface="Times New Roman"/>
                <a:cs typeface="Times New Roman"/>
              </a:rPr>
              <a:t>a </a:t>
            </a:r>
            <a:r>
              <a:rPr sz="2650" spc="30" dirty="0">
                <a:latin typeface="Times New Roman"/>
                <a:cs typeface="Times New Roman"/>
              </a:rPr>
              <a:t>simple </a:t>
            </a:r>
            <a:r>
              <a:rPr sz="2650" spc="100" dirty="0">
                <a:latin typeface="Times New Roman"/>
                <a:cs typeface="Times New Roman"/>
              </a:rPr>
              <a:t>chat </a:t>
            </a:r>
            <a:r>
              <a:rPr sz="2650" spc="135" dirty="0">
                <a:latin typeface="Times New Roman"/>
                <a:cs typeface="Times New Roman"/>
              </a:rPr>
              <a:t>app </a:t>
            </a:r>
            <a:r>
              <a:rPr sz="2650" spc="45" dirty="0">
                <a:latin typeface="Times New Roman"/>
                <a:cs typeface="Times New Roman"/>
              </a:rPr>
              <a:t>using </a:t>
            </a:r>
            <a:r>
              <a:rPr sz="2650" spc="85" dirty="0">
                <a:latin typeface="Times New Roman"/>
                <a:cs typeface="Times New Roman"/>
              </a:rPr>
              <a:t>the Compose </a:t>
            </a:r>
            <a:r>
              <a:rPr sz="2650" spc="50" dirty="0">
                <a:latin typeface="Times New Roman"/>
                <a:cs typeface="Times New Roman"/>
              </a:rPr>
              <a:t>libraries. </a:t>
            </a:r>
            <a:r>
              <a:rPr sz="2650" spc="85" dirty="0">
                <a:latin typeface="Times New Roman"/>
                <a:cs typeface="Times New Roman"/>
              </a:rPr>
              <a:t>The </a:t>
            </a:r>
            <a:r>
              <a:rPr sz="2650" spc="135" dirty="0">
                <a:latin typeface="Times New Roman"/>
                <a:cs typeface="Times New Roman"/>
              </a:rPr>
              <a:t>app </a:t>
            </a:r>
            <a:r>
              <a:rPr sz="2650" spc="35" dirty="0">
                <a:latin typeface="Times New Roman"/>
                <a:cs typeface="Times New Roman"/>
              </a:rPr>
              <a:t>allows </a:t>
            </a:r>
            <a:r>
              <a:rPr sz="2650" spc="40" dirty="0">
                <a:latin typeface="Times New Roman"/>
                <a:cs typeface="Times New Roman"/>
              </a:rPr>
              <a:t>users </a:t>
            </a:r>
            <a:r>
              <a:rPr sz="2650" spc="140" dirty="0">
                <a:latin typeface="Times New Roman"/>
                <a:cs typeface="Times New Roman"/>
              </a:rPr>
              <a:t>to </a:t>
            </a:r>
            <a:r>
              <a:rPr sz="2650" spc="55" dirty="0">
                <a:latin typeface="Times New Roman"/>
                <a:cs typeface="Times New Roman"/>
              </a:rPr>
              <a:t>send </a:t>
            </a:r>
            <a:r>
              <a:rPr sz="2650" spc="135" dirty="0">
                <a:latin typeface="Times New Roman"/>
                <a:cs typeface="Times New Roman"/>
              </a:rPr>
              <a:t>and </a:t>
            </a:r>
            <a:r>
              <a:rPr sz="2650" dirty="0">
                <a:latin typeface="Times New Roman"/>
                <a:cs typeface="Times New Roman"/>
              </a:rPr>
              <a:t>receive </a:t>
            </a:r>
            <a:r>
              <a:rPr sz="2650" spc="-650" dirty="0">
                <a:latin typeface="Times New Roman"/>
                <a:cs typeface="Times New Roman"/>
              </a:rPr>
              <a:t> </a:t>
            </a:r>
            <a:r>
              <a:rPr sz="2650" spc="65" dirty="0">
                <a:latin typeface="Times New Roman"/>
                <a:cs typeface="Times New Roman"/>
              </a:rPr>
              <a:t>text </a:t>
            </a:r>
            <a:r>
              <a:rPr sz="2650" spc="20" dirty="0">
                <a:latin typeface="Times New Roman"/>
                <a:cs typeface="Times New Roman"/>
              </a:rPr>
              <a:t>messages. </a:t>
            </a:r>
            <a:r>
              <a:rPr sz="2650" spc="85" dirty="0">
                <a:latin typeface="Times New Roman"/>
                <a:cs typeface="Times New Roman"/>
              </a:rPr>
              <a:t>The </a:t>
            </a:r>
            <a:r>
              <a:rPr sz="2650" spc="65" dirty="0">
                <a:latin typeface="Times New Roman"/>
                <a:cs typeface="Times New Roman"/>
              </a:rPr>
              <a:t>project </a:t>
            </a:r>
            <a:r>
              <a:rPr sz="2650" spc="30" dirty="0">
                <a:latin typeface="Times New Roman"/>
                <a:cs typeface="Times New Roman"/>
              </a:rPr>
              <a:t>showcases </a:t>
            </a:r>
            <a:r>
              <a:rPr sz="2650" spc="85" dirty="0">
                <a:latin typeface="Times New Roman"/>
                <a:cs typeface="Times New Roman"/>
              </a:rPr>
              <a:t>the </a:t>
            </a:r>
            <a:r>
              <a:rPr sz="2650" spc="30" dirty="0">
                <a:latin typeface="Times New Roman"/>
                <a:cs typeface="Times New Roman"/>
              </a:rPr>
              <a:t>use </a:t>
            </a:r>
            <a:r>
              <a:rPr sz="2650" spc="65" dirty="0">
                <a:latin typeface="Times New Roman"/>
                <a:cs typeface="Times New Roman"/>
              </a:rPr>
              <a:t>of Compose's </a:t>
            </a:r>
            <a:r>
              <a:rPr sz="2650" spc="50" dirty="0">
                <a:latin typeface="Times New Roman"/>
                <a:cs typeface="Times New Roman"/>
              </a:rPr>
              <a:t>declarative </a:t>
            </a:r>
            <a:r>
              <a:rPr sz="2650" spc="120" dirty="0">
                <a:latin typeface="Times New Roman"/>
                <a:cs typeface="Times New Roman"/>
              </a:rPr>
              <a:t>Ul </a:t>
            </a:r>
            <a:r>
              <a:rPr sz="2650" spc="135" dirty="0">
                <a:latin typeface="Times New Roman"/>
                <a:cs typeface="Times New Roman"/>
              </a:rPr>
              <a:t>and </a:t>
            </a:r>
            <a:r>
              <a:rPr sz="2650" spc="80" dirty="0">
                <a:latin typeface="Times New Roman"/>
                <a:cs typeface="Times New Roman"/>
              </a:rPr>
              <a:t>state </a:t>
            </a:r>
            <a:r>
              <a:rPr sz="2650" spc="85" dirty="0">
                <a:latin typeface="Times New Roman"/>
                <a:cs typeface="Times New Roman"/>
              </a:rPr>
              <a:t>management 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2650" spc="45" dirty="0">
                <a:latin typeface="Times New Roman"/>
                <a:cs typeface="Times New Roman"/>
              </a:rPr>
              <a:t>capabilities. </a:t>
            </a:r>
            <a:r>
              <a:rPr sz="2650" spc="135" dirty="0">
                <a:latin typeface="Times New Roman"/>
                <a:cs typeface="Times New Roman"/>
              </a:rPr>
              <a:t>It </a:t>
            </a:r>
            <a:r>
              <a:rPr sz="2650" spc="60" dirty="0">
                <a:latin typeface="Times New Roman"/>
                <a:cs typeface="Times New Roman"/>
              </a:rPr>
              <a:t>also </a:t>
            </a:r>
            <a:r>
              <a:rPr sz="2650" spc="35" dirty="0">
                <a:latin typeface="Times New Roman"/>
                <a:cs typeface="Times New Roman"/>
              </a:rPr>
              <a:t>includes examples </a:t>
            </a:r>
            <a:r>
              <a:rPr sz="2650" spc="65" dirty="0">
                <a:latin typeface="Times New Roman"/>
                <a:cs typeface="Times New Roman"/>
              </a:rPr>
              <a:t>of </a:t>
            </a:r>
            <a:r>
              <a:rPr sz="2650" spc="85" dirty="0">
                <a:latin typeface="Times New Roman"/>
                <a:cs typeface="Times New Roman"/>
              </a:rPr>
              <a:t>how </a:t>
            </a:r>
            <a:r>
              <a:rPr sz="2650" spc="140" dirty="0">
                <a:latin typeface="Times New Roman"/>
                <a:cs typeface="Times New Roman"/>
              </a:rPr>
              <a:t>to </a:t>
            </a:r>
            <a:r>
              <a:rPr sz="2650" spc="80" dirty="0">
                <a:latin typeface="Times New Roman"/>
                <a:cs typeface="Times New Roman"/>
              </a:rPr>
              <a:t>handle </a:t>
            </a:r>
            <a:r>
              <a:rPr sz="2650" spc="105" dirty="0">
                <a:latin typeface="Times New Roman"/>
                <a:cs typeface="Times New Roman"/>
              </a:rPr>
              <a:t>input </a:t>
            </a:r>
            <a:r>
              <a:rPr sz="2650" spc="135" dirty="0">
                <a:latin typeface="Times New Roman"/>
                <a:cs typeface="Times New Roman"/>
              </a:rPr>
              <a:t>and </a:t>
            </a:r>
            <a:r>
              <a:rPr sz="2650" spc="75" dirty="0">
                <a:latin typeface="Times New Roman"/>
                <a:cs typeface="Times New Roman"/>
              </a:rPr>
              <a:t>navigation </a:t>
            </a:r>
            <a:r>
              <a:rPr sz="2650" spc="45" dirty="0">
                <a:latin typeface="Times New Roman"/>
                <a:cs typeface="Times New Roman"/>
              </a:rPr>
              <a:t>using </a:t>
            </a:r>
            <a:r>
              <a:rPr sz="2650" spc="70" dirty="0">
                <a:latin typeface="Times New Roman"/>
                <a:cs typeface="Times New Roman"/>
              </a:rPr>
              <a:t>composable </a:t>
            </a:r>
            <a:r>
              <a:rPr sz="2650" spc="75" dirty="0">
                <a:latin typeface="Times New Roman"/>
                <a:cs typeface="Times New Roman"/>
              </a:rPr>
              <a:t> </a:t>
            </a:r>
            <a:r>
              <a:rPr sz="2650" spc="65" dirty="0">
                <a:latin typeface="Times New Roman"/>
                <a:cs typeface="Times New Roman"/>
              </a:rPr>
              <a:t>functions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135" dirty="0">
                <a:latin typeface="Times New Roman"/>
                <a:cs typeface="Times New Roman"/>
              </a:rPr>
              <a:t>and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Times New Roman"/>
                <a:cs typeface="Times New Roman"/>
              </a:rPr>
              <a:t>how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140" dirty="0">
                <a:latin typeface="Times New Roman"/>
                <a:cs typeface="Times New Roman"/>
              </a:rPr>
              <a:t>to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Times New Roman"/>
                <a:cs typeface="Times New Roman"/>
              </a:rPr>
              <a:t>use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140" dirty="0">
                <a:latin typeface="Times New Roman"/>
                <a:cs typeface="Times New Roman"/>
              </a:rPr>
              <a:t>data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from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spc="145" dirty="0">
                <a:latin typeface="Times New Roman"/>
                <a:cs typeface="Times New Roman"/>
              </a:rPr>
              <a:t>a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40" dirty="0">
                <a:latin typeface="Times New Roman"/>
                <a:cs typeface="Times New Roman"/>
              </a:rPr>
              <a:t>firebase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140" dirty="0">
                <a:latin typeface="Times New Roman"/>
                <a:cs typeface="Times New Roman"/>
              </a:rPr>
              <a:t>to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populate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Times New Roman"/>
                <a:cs typeface="Times New Roman"/>
              </a:rPr>
              <a:t>the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150" dirty="0">
                <a:latin typeface="Times New Roman"/>
                <a:cs typeface="Times New Roman"/>
              </a:rPr>
              <a:t>UI.</a:t>
            </a: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600" b="1" spc="-305" dirty="0">
                <a:latin typeface="Verdana"/>
                <a:cs typeface="Verdana"/>
              </a:rPr>
              <a:t>FUNCTIONS</a:t>
            </a:r>
            <a:endParaRPr sz="3600">
              <a:latin typeface="Verdana"/>
              <a:cs typeface="Verdana"/>
            </a:endParaRPr>
          </a:p>
          <a:p>
            <a:pPr marL="318770">
              <a:lnSpc>
                <a:spcPct val="100000"/>
              </a:lnSpc>
              <a:spcBef>
                <a:spcPts val="2305"/>
              </a:spcBef>
            </a:pPr>
            <a:r>
              <a:rPr sz="2800" spc="110" dirty="0">
                <a:latin typeface="Times New Roman"/>
                <a:cs typeface="Times New Roman"/>
              </a:rPr>
              <a:t>User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authentication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secure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login.</a:t>
            </a:r>
            <a:endParaRPr sz="2800">
              <a:latin typeface="Times New Roman"/>
              <a:cs typeface="Times New Roman"/>
            </a:endParaRPr>
          </a:p>
          <a:p>
            <a:pPr marL="318770" marR="5088255">
              <a:lnSpc>
                <a:spcPct val="116100"/>
              </a:lnSpc>
            </a:pPr>
            <a:r>
              <a:rPr sz="2800" spc="80" dirty="0">
                <a:latin typeface="Times New Roman"/>
                <a:cs typeface="Times New Roman"/>
              </a:rPr>
              <a:t>Real-time </a:t>
            </a:r>
            <a:r>
              <a:rPr sz="2800" spc="50" dirty="0">
                <a:latin typeface="Times New Roman"/>
                <a:cs typeface="Times New Roman"/>
              </a:rPr>
              <a:t>messaging </a:t>
            </a:r>
            <a:r>
              <a:rPr sz="2800" spc="-15" dirty="0">
                <a:latin typeface="Times New Roman"/>
                <a:cs typeface="Times New Roman"/>
              </a:rPr>
              <a:t>: </a:t>
            </a:r>
            <a:r>
              <a:rPr sz="2800" spc="80" dirty="0">
                <a:latin typeface="Times New Roman"/>
                <a:cs typeface="Times New Roman"/>
              </a:rPr>
              <a:t>text </a:t>
            </a:r>
            <a:r>
              <a:rPr sz="2800" spc="120" dirty="0">
                <a:latin typeface="Times New Roman"/>
                <a:cs typeface="Times New Roman"/>
              </a:rPr>
              <a:t>chat </a:t>
            </a:r>
            <a:r>
              <a:rPr sz="2800" spc="75" dirty="0">
                <a:latin typeface="Times New Roman"/>
                <a:cs typeface="Times New Roman"/>
              </a:rPr>
              <a:t>with </a:t>
            </a:r>
            <a:r>
              <a:rPr sz="2800" spc="110" dirty="0">
                <a:latin typeface="Times New Roman"/>
                <a:cs typeface="Times New Roman"/>
              </a:rPr>
              <a:t>instant </a:t>
            </a:r>
            <a:r>
              <a:rPr sz="2800" spc="35" dirty="0">
                <a:latin typeface="Times New Roman"/>
                <a:cs typeface="Times New Roman"/>
              </a:rPr>
              <a:t>delivery. 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Media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sharing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users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can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share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images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videos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files.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Push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notifications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notifications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new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messages.</a:t>
            </a:r>
            <a:endParaRPr sz="2800">
              <a:latin typeface="Times New Roman"/>
              <a:cs typeface="Times New Roman"/>
            </a:endParaRPr>
          </a:p>
          <a:p>
            <a:pPr marL="318770" marR="1929764">
              <a:lnSpc>
                <a:spcPct val="116100"/>
              </a:lnSpc>
              <a:tabLst>
                <a:tab pos="3575050" algn="l"/>
              </a:tabLst>
            </a:pPr>
            <a:r>
              <a:rPr sz="2800" spc="80" dirty="0">
                <a:latin typeface="Times New Roman"/>
                <a:cs typeface="Times New Roman"/>
              </a:rPr>
              <a:t>Typing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indicators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&amp;	</a:t>
            </a:r>
            <a:r>
              <a:rPr sz="2800" spc="155" dirty="0">
                <a:latin typeface="Times New Roman"/>
                <a:cs typeface="Times New Roman"/>
              </a:rPr>
              <a:t>Read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receipts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show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when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users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typing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when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message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read.</a:t>
            </a:r>
            <a:endParaRPr sz="280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  <a:spcBef>
                <a:spcPts val="540"/>
              </a:spcBef>
            </a:pPr>
            <a:r>
              <a:rPr sz="2800" spc="185" dirty="0">
                <a:latin typeface="Times New Roman"/>
                <a:cs typeface="Times New Roman"/>
              </a:rPr>
              <a:t>Group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chats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ability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chat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groups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multiple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users.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1605" y="1581038"/>
            <a:ext cx="9337675" cy="819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0010" algn="ctr">
              <a:lnSpc>
                <a:spcPct val="100000"/>
              </a:lnSpc>
              <a:spcBef>
                <a:spcPts val="130"/>
              </a:spcBef>
            </a:pP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-225" dirty="0">
                <a:latin typeface="Verdana"/>
                <a:cs typeface="Verdana"/>
              </a:rPr>
              <a:t>k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-40" dirty="0">
                <a:latin typeface="Verdana"/>
                <a:cs typeface="Verdana"/>
              </a:rPr>
              <a:t>e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40" dirty="0">
                <a:latin typeface="Verdana"/>
                <a:cs typeface="Verdana"/>
              </a:rPr>
              <a:t>v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40" dirty="0">
                <a:latin typeface="Verdana"/>
                <a:cs typeface="Verdana"/>
              </a:rPr>
              <a:t>v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225" dirty="0">
                <a:latin typeface="Verdana"/>
                <a:cs typeface="Verdana"/>
              </a:rPr>
              <a:t>k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-20" dirty="0">
                <a:latin typeface="Verdana"/>
                <a:cs typeface="Verdana"/>
              </a:rPr>
              <a:t>h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65" dirty="0">
                <a:latin typeface="Verdana"/>
                <a:cs typeface="Verdana"/>
              </a:rPr>
              <a:t>pp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10" dirty="0">
                <a:latin typeface="Verdana"/>
                <a:cs typeface="Verdana"/>
              </a:rPr>
              <a:t>i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45" dirty="0">
                <a:latin typeface="Verdana"/>
                <a:cs typeface="Verdana"/>
              </a:rPr>
              <a:t>y</a:t>
            </a:r>
            <a:endParaRPr sz="2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/>
              <a:cs typeface="Verdana"/>
            </a:endParaRPr>
          </a:p>
          <a:p>
            <a:pPr marL="12700" marR="5080" algn="ctr">
              <a:lnSpc>
                <a:spcPct val="117600"/>
              </a:lnSpc>
              <a:spcBef>
                <a:spcPts val="5"/>
              </a:spcBef>
            </a:pPr>
            <a:r>
              <a:rPr sz="2550" dirty="0">
                <a:latin typeface="Verdana"/>
                <a:cs typeface="Verdana"/>
              </a:rPr>
              <a:t>import </a:t>
            </a:r>
            <a:r>
              <a:rPr sz="2550" spc="-50" dirty="0">
                <a:latin typeface="Verdana"/>
                <a:cs typeface="Verdana"/>
              </a:rPr>
              <a:t>com.google.android.gms.tasks.OnCompleteListener </a:t>
            </a:r>
            <a:r>
              <a:rPr sz="2550" spc="-885" dirty="0">
                <a:latin typeface="Verdana"/>
                <a:cs typeface="Verdana"/>
              </a:rPr>
              <a:t> </a:t>
            </a:r>
            <a:r>
              <a:rPr sz="2550" dirty="0">
                <a:latin typeface="Verdana"/>
                <a:cs typeface="Verdana"/>
              </a:rPr>
              <a:t>import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-60" dirty="0">
                <a:latin typeface="Verdana"/>
                <a:cs typeface="Verdana"/>
              </a:rPr>
              <a:t>com.google.firebase.firestore.*</a:t>
            </a:r>
            <a:endParaRPr sz="2550">
              <a:latin typeface="Verdana"/>
              <a:cs typeface="Verdana"/>
            </a:endParaRPr>
          </a:p>
          <a:p>
            <a:pPr marL="86995" marR="78740" indent="-635" algn="ctr">
              <a:lnSpc>
                <a:spcPct val="117600"/>
              </a:lnSpc>
            </a:pP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40" dirty="0">
                <a:latin typeface="Verdana"/>
                <a:cs typeface="Verdana"/>
              </a:rPr>
              <a:t>oo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50" dirty="0">
                <a:latin typeface="Verdana"/>
                <a:cs typeface="Verdana"/>
              </a:rPr>
              <a:t>l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85" dirty="0">
                <a:latin typeface="Verdana"/>
                <a:cs typeface="Verdana"/>
              </a:rPr>
              <a:t>f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65" dirty="0">
                <a:latin typeface="Verdana"/>
                <a:cs typeface="Verdana"/>
              </a:rPr>
              <a:t>b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85" dirty="0">
                <a:latin typeface="Verdana"/>
                <a:cs typeface="Verdana"/>
              </a:rPr>
              <a:t>f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254" dirty="0">
                <a:latin typeface="Verdana"/>
                <a:cs typeface="Verdana"/>
              </a:rPr>
              <a:t>.</a:t>
            </a:r>
            <a:r>
              <a:rPr sz="2550" spc="-60" dirty="0">
                <a:latin typeface="Verdana"/>
                <a:cs typeface="Verdana"/>
              </a:rPr>
              <a:t>E</a:t>
            </a:r>
            <a:r>
              <a:rPr sz="2550" spc="-40" dirty="0">
                <a:latin typeface="Verdana"/>
                <a:cs typeface="Verdana"/>
              </a:rPr>
              <a:t>v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35" dirty="0">
                <a:latin typeface="Verdana"/>
                <a:cs typeface="Verdana"/>
              </a:rPr>
              <a:t>L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15" dirty="0">
                <a:latin typeface="Verdana"/>
                <a:cs typeface="Verdana"/>
              </a:rPr>
              <a:t>r  </a:t>
            </a:r>
            <a:r>
              <a:rPr sz="2550" dirty="0">
                <a:latin typeface="Verdana"/>
                <a:cs typeface="Verdana"/>
              </a:rPr>
              <a:t>import </a:t>
            </a:r>
            <a:r>
              <a:rPr sz="2550" spc="-60" dirty="0">
                <a:latin typeface="Verdana"/>
                <a:cs typeface="Verdana"/>
              </a:rPr>
              <a:t>com.google.firebase.messaging.FirebaseMessaging </a:t>
            </a:r>
            <a:r>
              <a:rPr sz="2550" spc="-885" dirty="0">
                <a:latin typeface="Verdana"/>
                <a:cs typeface="Verdana"/>
              </a:rPr>
              <a:t> 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40" dirty="0">
                <a:latin typeface="Verdana"/>
                <a:cs typeface="Verdana"/>
              </a:rPr>
              <a:t>oo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50" dirty="0">
                <a:latin typeface="Verdana"/>
                <a:cs typeface="Verdana"/>
              </a:rPr>
              <a:t>l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260" dirty="0">
                <a:latin typeface="Verdana"/>
                <a:cs typeface="Verdana"/>
              </a:rPr>
              <a:t>J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10" dirty="0">
                <a:latin typeface="Verdana"/>
                <a:cs typeface="Verdana"/>
              </a:rPr>
              <a:t>O</a:t>
            </a:r>
            <a:r>
              <a:rPr sz="2550" spc="65" dirty="0">
                <a:latin typeface="Verdana"/>
                <a:cs typeface="Verdana"/>
              </a:rPr>
              <a:t>b</a:t>
            </a:r>
            <a:r>
              <a:rPr sz="2550" spc="-190" dirty="0">
                <a:latin typeface="Verdana"/>
                <a:cs typeface="Verdana"/>
              </a:rPr>
              <a:t>j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50" dirty="0">
                <a:latin typeface="Verdana"/>
                <a:cs typeface="Verdana"/>
              </a:rPr>
              <a:t>t</a:t>
            </a:r>
            <a:endParaRPr sz="2550">
              <a:latin typeface="Verdana"/>
              <a:cs typeface="Verdana"/>
            </a:endParaRPr>
          </a:p>
          <a:p>
            <a:pPr marL="1198245" marR="676910" indent="-513715">
              <a:lnSpc>
                <a:spcPct val="117600"/>
              </a:lnSpc>
            </a:pPr>
            <a:r>
              <a:rPr sz="2550" dirty="0">
                <a:latin typeface="Verdana"/>
                <a:cs typeface="Verdana"/>
              </a:rPr>
              <a:t>import</a:t>
            </a:r>
            <a:r>
              <a:rPr sz="2550" spc="-26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com.vivek.chatingapp.model.MessageBody </a:t>
            </a:r>
            <a:r>
              <a:rPr sz="2550" spc="-880" dirty="0">
                <a:latin typeface="Verdana"/>
                <a:cs typeface="Verdana"/>
              </a:rPr>
              <a:t> </a:t>
            </a:r>
            <a:r>
              <a:rPr sz="2550" dirty="0">
                <a:latin typeface="Verdana"/>
                <a:cs typeface="Verdana"/>
              </a:rPr>
              <a:t>import </a:t>
            </a:r>
            <a:r>
              <a:rPr sz="2550" spc="-55" dirty="0">
                <a:latin typeface="Verdana"/>
                <a:cs typeface="Verdana"/>
              </a:rPr>
              <a:t>com.vivek.chatingapp.network.Api </a:t>
            </a:r>
            <a:r>
              <a:rPr sz="2550" spc="-50" dirty="0">
                <a:latin typeface="Verdana"/>
                <a:cs typeface="Verdana"/>
              </a:rPr>
              <a:t> </a:t>
            </a:r>
            <a:r>
              <a:rPr sz="2550" dirty="0">
                <a:latin typeface="Verdana"/>
                <a:cs typeface="Verdana"/>
              </a:rPr>
              <a:t>import </a:t>
            </a:r>
            <a:r>
              <a:rPr sz="2550" spc="-45" dirty="0">
                <a:latin typeface="Verdana"/>
                <a:cs typeface="Verdana"/>
              </a:rPr>
              <a:t>com.vivek.chatingapp.utils.Constant </a:t>
            </a:r>
            <a:r>
              <a:rPr sz="2550" spc="-40" dirty="0">
                <a:latin typeface="Verdana"/>
                <a:cs typeface="Verdana"/>
              </a:rPr>
              <a:t> 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40" dirty="0">
                <a:latin typeface="Verdana"/>
                <a:cs typeface="Verdana"/>
              </a:rPr>
              <a:t>v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40" dirty="0">
                <a:latin typeface="Verdana"/>
                <a:cs typeface="Verdana"/>
              </a:rPr>
              <a:t>v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225" dirty="0">
                <a:latin typeface="Verdana"/>
                <a:cs typeface="Verdana"/>
              </a:rPr>
              <a:t>k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-20" dirty="0">
                <a:latin typeface="Verdana"/>
                <a:cs typeface="Verdana"/>
              </a:rPr>
              <a:t>h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65" dirty="0">
                <a:latin typeface="Verdana"/>
                <a:cs typeface="Verdana"/>
              </a:rPr>
              <a:t>pp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40" dirty="0">
                <a:latin typeface="Verdana"/>
                <a:cs typeface="Verdana"/>
              </a:rPr>
              <a:t>u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50" dirty="0">
                <a:latin typeface="Verdana"/>
                <a:cs typeface="Verdana"/>
              </a:rPr>
              <a:t>l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254" dirty="0">
                <a:latin typeface="Verdana"/>
                <a:cs typeface="Verdana"/>
              </a:rPr>
              <a:t>.</a:t>
            </a:r>
            <a:r>
              <a:rPr sz="2550" spc="-75" dirty="0">
                <a:latin typeface="Verdana"/>
                <a:cs typeface="Verdana"/>
              </a:rPr>
              <a:t>R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40" dirty="0">
                <a:latin typeface="Verdana"/>
                <a:cs typeface="Verdana"/>
              </a:rPr>
              <a:t>u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-40" dirty="0">
                <a:latin typeface="Verdana"/>
                <a:cs typeface="Verdana"/>
              </a:rPr>
              <a:t>e</a:t>
            </a:r>
            <a:endParaRPr sz="2550">
              <a:latin typeface="Verdana"/>
              <a:cs typeface="Verdana"/>
            </a:endParaRPr>
          </a:p>
          <a:p>
            <a:pPr marL="1757680" marR="1750695" algn="ctr">
              <a:lnSpc>
                <a:spcPct val="117600"/>
              </a:lnSpc>
            </a:pP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-225" dirty="0">
                <a:latin typeface="Verdana"/>
                <a:cs typeface="Verdana"/>
              </a:rPr>
              <a:t>k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50" dirty="0">
                <a:latin typeface="Verdana"/>
                <a:cs typeface="Verdana"/>
              </a:rPr>
              <a:t>l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220" dirty="0">
                <a:latin typeface="Verdana"/>
                <a:cs typeface="Verdana"/>
              </a:rPr>
              <a:t>x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40" dirty="0">
                <a:latin typeface="Verdana"/>
                <a:cs typeface="Verdana"/>
              </a:rPr>
              <a:t>u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225" dirty="0">
                <a:latin typeface="Verdana"/>
                <a:cs typeface="Verdana"/>
              </a:rPr>
              <a:t>k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254" dirty="0">
                <a:latin typeface="Verdana"/>
                <a:cs typeface="Verdana"/>
              </a:rPr>
              <a:t>.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65" dirty="0">
                <a:latin typeface="Verdana"/>
                <a:cs typeface="Verdana"/>
              </a:rPr>
              <a:t>w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50" dirty="0">
                <a:latin typeface="Verdana"/>
                <a:cs typeface="Verdana"/>
              </a:rPr>
              <a:t>t  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25" dirty="0">
                <a:latin typeface="Verdana"/>
                <a:cs typeface="Verdana"/>
              </a:rPr>
              <a:t>k</a:t>
            </a:r>
            <a:r>
              <a:rPr sz="2550" spc="-20" dirty="0">
                <a:latin typeface="Verdana"/>
                <a:cs typeface="Verdana"/>
              </a:rPr>
              <a:t>h</a:t>
            </a:r>
            <a:r>
              <a:rPr sz="2550" spc="45" dirty="0">
                <a:latin typeface="Verdana"/>
                <a:cs typeface="Verdana"/>
              </a:rPr>
              <a:t>tt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-130" dirty="0">
                <a:latin typeface="Verdana"/>
                <a:cs typeface="Verdana"/>
              </a:rPr>
              <a:t>3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75" dirty="0">
                <a:latin typeface="Verdana"/>
                <a:cs typeface="Verdana"/>
              </a:rPr>
              <a:t>R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20" dirty="0">
                <a:latin typeface="Verdana"/>
                <a:cs typeface="Verdana"/>
              </a:rPr>
              <a:t>B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65" dirty="0">
                <a:latin typeface="Verdana"/>
                <a:cs typeface="Verdana"/>
              </a:rPr>
              <a:t>d</a:t>
            </a:r>
            <a:r>
              <a:rPr sz="2550" spc="-35" dirty="0">
                <a:latin typeface="Verdana"/>
                <a:cs typeface="Verdana"/>
              </a:rPr>
              <a:t>y  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170" dirty="0">
                <a:latin typeface="Verdana"/>
                <a:cs typeface="Verdana"/>
              </a:rPr>
              <a:t>g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195" dirty="0">
                <a:latin typeface="Verdana"/>
                <a:cs typeface="Verdana"/>
              </a:rPr>
              <a:t>j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260" dirty="0">
                <a:latin typeface="Verdana"/>
                <a:cs typeface="Verdana"/>
              </a:rPr>
              <a:t>J</a:t>
            </a:r>
            <a:r>
              <a:rPr sz="2550" spc="-170" dirty="0">
                <a:latin typeface="Verdana"/>
                <a:cs typeface="Verdana"/>
              </a:rPr>
              <a:t>S</a:t>
            </a:r>
            <a:r>
              <a:rPr sz="2550" spc="10" dirty="0">
                <a:latin typeface="Verdana"/>
                <a:cs typeface="Verdana"/>
              </a:rPr>
              <a:t>O</a:t>
            </a:r>
            <a:r>
              <a:rPr sz="2550" spc="50" dirty="0">
                <a:latin typeface="Verdana"/>
                <a:cs typeface="Verdana"/>
              </a:rPr>
              <a:t>N</a:t>
            </a:r>
            <a:r>
              <a:rPr sz="2550" spc="10" dirty="0">
                <a:latin typeface="Verdana"/>
                <a:cs typeface="Verdana"/>
              </a:rPr>
              <a:t>O</a:t>
            </a:r>
            <a:r>
              <a:rPr sz="2550" spc="65" dirty="0">
                <a:latin typeface="Verdana"/>
                <a:cs typeface="Verdana"/>
              </a:rPr>
              <a:t>b</a:t>
            </a:r>
            <a:r>
              <a:rPr sz="2550" spc="-195" dirty="0">
                <a:latin typeface="Verdana"/>
                <a:cs typeface="Verdana"/>
              </a:rPr>
              <a:t>j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50" dirty="0">
                <a:latin typeface="Verdana"/>
                <a:cs typeface="Verdana"/>
              </a:rPr>
              <a:t>t</a:t>
            </a:r>
            <a:endParaRPr sz="2550">
              <a:latin typeface="Verdana"/>
              <a:cs typeface="Verdana"/>
            </a:endParaRPr>
          </a:p>
          <a:p>
            <a:pPr marL="2616200" marR="2608580" algn="ctr">
              <a:lnSpc>
                <a:spcPct val="117600"/>
              </a:lnSpc>
              <a:spcBef>
                <a:spcPts val="5"/>
              </a:spcBef>
            </a:pP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85" dirty="0">
                <a:latin typeface="Verdana"/>
                <a:cs typeface="Verdana"/>
              </a:rPr>
              <a:t>f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210" dirty="0">
                <a:latin typeface="Verdana"/>
                <a:cs typeface="Verdana"/>
              </a:rPr>
              <a:t>2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75" dirty="0">
                <a:latin typeface="Verdana"/>
                <a:cs typeface="Verdana"/>
              </a:rPr>
              <a:t>R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30" dirty="0">
                <a:latin typeface="Verdana"/>
                <a:cs typeface="Verdana"/>
              </a:rPr>
              <a:t>e  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-195" dirty="0">
                <a:latin typeface="Verdana"/>
                <a:cs typeface="Verdana"/>
              </a:rPr>
              <a:t>j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40" dirty="0">
                <a:latin typeface="Verdana"/>
                <a:cs typeface="Verdana"/>
              </a:rPr>
              <a:t>v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40" dirty="0">
                <a:latin typeface="Verdana"/>
                <a:cs typeface="Verdana"/>
              </a:rPr>
              <a:t>u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50" dirty="0">
                <a:latin typeface="Verdana"/>
                <a:cs typeface="Verdana"/>
              </a:rPr>
              <a:t>l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405" dirty="0">
                <a:latin typeface="Verdana"/>
                <a:cs typeface="Verdana"/>
              </a:rPr>
              <a:t>*</a:t>
            </a:r>
            <a:endParaRPr sz="2550">
              <a:latin typeface="Verdana"/>
              <a:cs typeface="Verdana"/>
            </a:endParaRPr>
          </a:p>
          <a:p>
            <a:pPr marL="1947545" marR="1939925" indent="765810">
              <a:lnSpc>
                <a:spcPct val="117600"/>
              </a:lnSpc>
            </a:pP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-195" dirty="0">
                <a:latin typeface="Verdana"/>
                <a:cs typeface="Verdana"/>
              </a:rPr>
              <a:t>j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40" dirty="0">
                <a:latin typeface="Verdana"/>
                <a:cs typeface="Verdana"/>
              </a:rPr>
              <a:t>v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220" dirty="0">
                <a:latin typeface="Verdana"/>
                <a:cs typeface="Verdana"/>
              </a:rPr>
              <a:t>x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195" dirty="0">
                <a:latin typeface="Verdana"/>
                <a:cs typeface="Verdana"/>
              </a:rPr>
              <a:t>j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-305" dirty="0">
                <a:latin typeface="Verdana"/>
                <a:cs typeface="Verdana"/>
              </a:rPr>
              <a:t>I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195" dirty="0">
                <a:latin typeface="Verdana"/>
                <a:cs typeface="Verdana"/>
              </a:rPr>
              <a:t>j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50" dirty="0">
                <a:latin typeface="Verdana"/>
                <a:cs typeface="Verdana"/>
              </a:rPr>
              <a:t>t  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114" dirty="0">
                <a:latin typeface="Verdana"/>
                <a:cs typeface="Verdana"/>
              </a:rPr>
              <a:t>m</a:t>
            </a:r>
            <a:r>
              <a:rPr sz="2550" spc="65" dirty="0">
                <a:latin typeface="Verdana"/>
                <a:cs typeface="Verdana"/>
              </a:rPr>
              <a:t>p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r</a:t>
            </a:r>
            <a:r>
              <a:rPr sz="2550" spc="50" dirty="0">
                <a:latin typeface="Verdana"/>
                <a:cs typeface="Verdana"/>
              </a:rPr>
              <a:t>t</a:t>
            </a:r>
            <a:r>
              <a:rPr sz="2550" spc="-265" dirty="0">
                <a:latin typeface="Verdana"/>
                <a:cs typeface="Verdana"/>
              </a:rPr>
              <a:t> </a:t>
            </a:r>
            <a:r>
              <a:rPr sz="2550" spc="-225" dirty="0">
                <a:latin typeface="Verdana"/>
                <a:cs typeface="Verdana"/>
              </a:rPr>
              <a:t>k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50" dirty="0">
                <a:latin typeface="Verdana"/>
                <a:cs typeface="Verdana"/>
              </a:rPr>
              <a:t>l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50" dirty="0">
                <a:latin typeface="Verdana"/>
                <a:cs typeface="Verdana"/>
              </a:rPr>
              <a:t>ll</a:t>
            </a:r>
            <a:r>
              <a:rPr sz="2550" spc="-45" dirty="0">
                <a:latin typeface="Verdana"/>
                <a:cs typeface="Verdana"/>
              </a:rPr>
              <a:t>e</a:t>
            </a:r>
            <a:r>
              <a:rPr sz="2550" spc="100" dirty="0">
                <a:latin typeface="Verdana"/>
                <a:cs typeface="Verdana"/>
              </a:rPr>
              <a:t>c</a:t>
            </a:r>
            <a:r>
              <a:rPr sz="2550" spc="45" dirty="0">
                <a:latin typeface="Verdana"/>
                <a:cs typeface="Verdana"/>
              </a:rPr>
              <a:t>t</a:t>
            </a:r>
            <a:r>
              <a:rPr sz="2550" spc="-15" dirty="0">
                <a:latin typeface="Verdana"/>
                <a:cs typeface="Verdana"/>
              </a:rPr>
              <a:t>i</a:t>
            </a:r>
            <a:r>
              <a:rPr sz="2550" spc="40" dirty="0">
                <a:latin typeface="Verdana"/>
                <a:cs typeface="Verdana"/>
              </a:rPr>
              <a:t>o</a:t>
            </a:r>
            <a:r>
              <a:rPr sz="2550" spc="-20" dirty="0">
                <a:latin typeface="Verdana"/>
                <a:cs typeface="Verdana"/>
              </a:rPr>
              <a:t>n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250" dirty="0">
                <a:latin typeface="Verdana"/>
                <a:cs typeface="Verdana"/>
              </a:rPr>
              <a:t>.</a:t>
            </a:r>
            <a:r>
              <a:rPr sz="2550" spc="25" dirty="0">
                <a:latin typeface="Verdana"/>
                <a:cs typeface="Verdana"/>
              </a:rPr>
              <a:t>H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-50" dirty="0">
                <a:latin typeface="Verdana"/>
                <a:cs typeface="Verdana"/>
              </a:rPr>
              <a:t>s</a:t>
            </a:r>
            <a:r>
              <a:rPr sz="2550" spc="-20" dirty="0">
                <a:latin typeface="Verdana"/>
                <a:cs typeface="Verdana"/>
              </a:rPr>
              <a:t>h</a:t>
            </a:r>
            <a:r>
              <a:rPr sz="2550" spc="180" dirty="0">
                <a:latin typeface="Verdana"/>
                <a:cs typeface="Verdana"/>
              </a:rPr>
              <a:t>M</a:t>
            </a:r>
            <a:r>
              <a:rPr sz="2550" spc="-100" dirty="0">
                <a:latin typeface="Verdana"/>
                <a:cs typeface="Verdana"/>
              </a:rPr>
              <a:t>a</a:t>
            </a:r>
            <a:r>
              <a:rPr sz="2550" spc="70" dirty="0">
                <a:latin typeface="Verdana"/>
                <a:cs typeface="Verdana"/>
              </a:rPr>
              <a:t>p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2165" y="709755"/>
            <a:ext cx="4626610" cy="607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479290" algn="l"/>
              </a:tabLst>
            </a:pPr>
            <a:r>
              <a:rPr sz="3800" b="1" spc="340" dirty="0">
                <a:latin typeface="Arial"/>
                <a:cs typeface="Arial"/>
              </a:rPr>
              <a:t>M</a:t>
            </a:r>
            <a:r>
              <a:rPr sz="3800" b="1" spc="-100" dirty="0">
                <a:latin typeface="Arial"/>
                <a:cs typeface="Arial"/>
              </a:rPr>
              <a:t>A</a:t>
            </a:r>
            <a:r>
              <a:rPr sz="3800" b="1" spc="190" dirty="0">
                <a:latin typeface="Arial"/>
                <a:cs typeface="Arial"/>
              </a:rPr>
              <a:t>I</a:t>
            </a:r>
            <a:r>
              <a:rPr sz="3800" b="1" spc="240" dirty="0">
                <a:latin typeface="Arial"/>
                <a:cs typeface="Arial"/>
              </a:rPr>
              <a:t>N</a:t>
            </a:r>
            <a:r>
              <a:rPr sz="3800" b="1" spc="-160" dirty="0">
                <a:latin typeface="Arial"/>
                <a:cs typeface="Arial"/>
              </a:rPr>
              <a:t> </a:t>
            </a:r>
            <a:r>
              <a:rPr sz="3800" b="1" spc="-100" dirty="0">
                <a:latin typeface="Arial"/>
                <a:cs typeface="Arial"/>
              </a:rPr>
              <a:t>A</a:t>
            </a:r>
            <a:r>
              <a:rPr sz="3800" b="1" spc="-80" dirty="0">
                <a:latin typeface="Arial"/>
                <a:cs typeface="Arial"/>
              </a:rPr>
              <a:t>C</a:t>
            </a:r>
            <a:r>
              <a:rPr sz="3800" b="1" spc="-70" dirty="0">
                <a:latin typeface="Arial"/>
                <a:cs typeface="Arial"/>
              </a:rPr>
              <a:t>T</a:t>
            </a:r>
            <a:r>
              <a:rPr sz="3800" b="1" spc="190" dirty="0">
                <a:latin typeface="Arial"/>
                <a:cs typeface="Arial"/>
              </a:rPr>
              <a:t>I</a:t>
            </a:r>
            <a:r>
              <a:rPr sz="3800" b="1" spc="45" dirty="0">
                <a:latin typeface="Arial"/>
                <a:cs typeface="Arial"/>
              </a:rPr>
              <a:t>V</a:t>
            </a:r>
            <a:r>
              <a:rPr sz="3800" b="1" spc="190" dirty="0">
                <a:latin typeface="Arial"/>
                <a:cs typeface="Arial"/>
              </a:rPr>
              <a:t>I</a:t>
            </a:r>
            <a:r>
              <a:rPr sz="3800" b="1" spc="-70" dirty="0">
                <a:latin typeface="Arial"/>
                <a:cs typeface="Arial"/>
              </a:rPr>
              <a:t>T</a:t>
            </a:r>
            <a:r>
              <a:rPr sz="3800" b="1" spc="-95" dirty="0">
                <a:latin typeface="Arial"/>
                <a:cs typeface="Arial"/>
              </a:rPr>
              <a:t>Y</a:t>
            </a:r>
            <a:r>
              <a:rPr sz="3800" b="1" spc="-5" dirty="0">
                <a:latin typeface="Arial"/>
                <a:cs typeface="Arial"/>
              </a:rPr>
              <a:t>.</a:t>
            </a:r>
            <a:r>
              <a:rPr sz="3800" b="1" spc="-60" dirty="0">
                <a:latin typeface="Arial"/>
                <a:cs typeface="Arial"/>
              </a:rPr>
              <a:t>k</a:t>
            </a:r>
            <a:r>
              <a:rPr sz="3800" b="1" spc="330" dirty="0">
                <a:latin typeface="Arial"/>
                <a:cs typeface="Arial"/>
              </a:rPr>
              <a:t>t</a:t>
            </a:r>
            <a:r>
              <a:rPr sz="3800" b="1" dirty="0">
                <a:latin typeface="Arial"/>
                <a:cs typeface="Arial"/>
              </a:rPr>
              <a:t>	</a:t>
            </a:r>
            <a:r>
              <a:rPr sz="3800" b="1" spc="-215" dirty="0">
                <a:latin typeface="Arial"/>
                <a:cs typeface="Arial"/>
              </a:rPr>
              <a:t>: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886" y="1357948"/>
            <a:ext cx="12325350" cy="812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9510" marR="3268345" indent="-414655">
              <a:lnSpc>
                <a:spcPct val="115700"/>
              </a:lnSpc>
              <a:spcBef>
                <a:spcPts val="100"/>
              </a:spcBef>
            </a:pPr>
            <a:r>
              <a:rPr sz="2700" spc="60" dirty="0">
                <a:latin typeface="Microsoft Sans Serif"/>
                <a:cs typeface="Microsoft Sans Serif"/>
              </a:rPr>
              <a:t>class</a:t>
            </a:r>
            <a:r>
              <a:rPr sz="2700" spc="-55" dirty="0">
                <a:latin typeface="Microsoft Sans Serif"/>
                <a:cs typeface="Microsoft Sans Serif"/>
              </a:rPr>
              <a:t> </a:t>
            </a:r>
            <a:r>
              <a:rPr sz="2700" spc="125" dirty="0">
                <a:latin typeface="Microsoft Sans Serif"/>
                <a:cs typeface="Microsoft Sans Serif"/>
              </a:rPr>
              <a:t>MainRepository</a:t>
            </a:r>
            <a:r>
              <a:rPr sz="2700" spc="-55" dirty="0">
                <a:latin typeface="Microsoft Sans Serif"/>
                <a:cs typeface="Microsoft Sans Serif"/>
              </a:rPr>
              <a:t> </a:t>
            </a:r>
            <a:r>
              <a:rPr sz="2700" spc="110" dirty="0">
                <a:latin typeface="Microsoft Sans Serif"/>
                <a:cs typeface="Microsoft Sans Serif"/>
              </a:rPr>
              <a:t>@Inject</a:t>
            </a:r>
            <a:r>
              <a:rPr sz="2700" spc="-55" dirty="0">
                <a:latin typeface="Microsoft Sans Serif"/>
                <a:cs typeface="Microsoft Sans Serif"/>
              </a:rPr>
              <a:t> </a:t>
            </a:r>
            <a:r>
              <a:rPr sz="2700" spc="170" dirty="0">
                <a:latin typeface="Microsoft Sans Serif"/>
                <a:cs typeface="Microsoft Sans Serif"/>
              </a:rPr>
              <a:t>constructor( </a:t>
            </a:r>
            <a:r>
              <a:rPr sz="2700" spc="-705" dirty="0">
                <a:latin typeface="Microsoft Sans Serif"/>
                <a:cs typeface="Microsoft Sans Serif"/>
              </a:rPr>
              <a:t> </a:t>
            </a:r>
            <a:r>
              <a:rPr sz="2700" spc="165" dirty="0">
                <a:latin typeface="Microsoft Sans Serif"/>
                <a:cs typeface="Microsoft Sans Serif"/>
              </a:rPr>
              <a:t>private</a:t>
            </a:r>
            <a:r>
              <a:rPr sz="2700" spc="-70" dirty="0">
                <a:latin typeface="Microsoft Sans Serif"/>
                <a:cs typeface="Microsoft Sans Serif"/>
              </a:rPr>
              <a:t> </a:t>
            </a:r>
            <a:r>
              <a:rPr sz="2700" spc="120" dirty="0">
                <a:latin typeface="Microsoft Sans Serif"/>
                <a:cs typeface="Microsoft Sans Serif"/>
              </a:rPr>
              <a:t>val</a:t>
            </a:r>
            <a:r>
              <a:rPr sz="2700" spc="-70" dirty="0">
                <a:latin typeface="Microsoft Sans Serif"/>
                <a:cs typeface="Microsoft Sans Serif"/>
              </a:rPr>
              <a:t> </a:t>
            </a:r>
            <a:r>
              <a:rPr sz="2700" spc="125" dirty="0">
                <a:latin typeface="Microsoft Sans Serif"/>
                <a:cs typeface="Microsoft Sans Serif"/>
              </a:rPr>
              <a:t>fireStore:</a:t>
            </a:r>
            <a:r>
              <a:rPr sz="2700" spc="-65" dirty="0">
                <a:latin typeface="Microsoft Sans Serif"/>
                <a:cs typeface="Microsoft Sans Serif"/>
              </a:rPr>
              <a:t> </a:t>
            </a:r>
            <a:r>
              <a:rPr sz="2700" spc="85" dirty="0">
                <a:latin typeface="Microsoft Sans Serif"/>
                <a:cs typeface="Microsoft Sans Serif"/>
              </a:rPr>
              <a:t>FirebaseFirestore,</a:t>
            </a:r>
            <a:endParaRPr sz="2700">
              <a:latin typeface="Microsoft Sans Serif"/>
              <a:cs typeface="Microsoft Sans Serif"/>
            </a:endParaRPr>
          </a:p>
          <a:p>
            <a:pPr marL="2051050" marR="3051810" algn="ctr">
              <a:lnSpc>
                <a:spcPct val="115700"/>
              </a:lnSpc>
            </a:pPr>
            <a:r>
              <a:rPr sz="2700" spc="165" dirty="0">
                <a:latin typeface="Microsoft Sans Serif"/>
                <a:cs typeface="Microsoft Sans Serif"/>
              </a:rPr>
              <a:t>private</a:t>
            </a:r>
            <a:r>
              <a:rPr sz="2700" spc="-45" dirty="0">
                <a:latin typeface="Microsoft Sans Serif"/>
                <a:cs typeface="Microsoft Sans Serif"/>
              </a:rPr>
              <a:t> </a:t>
            </a:r>
            <a:r>
              <a:rPr sz="2700" spc="120" dirty="0">
                <a:latin typeface="Microsoft Sans Serif"/>
                <a:cs typeface="Microsoft Sans Serif"/>
              </a:rPr>
              <a:t>val</a:t>
            </a:r>
            <a:r>
              <a:rPr sz="2700" spc="-40" dirty="0">
                <a:latin typeface="Microsoft Sans Serif"/>
                <a:cs typeface="Microsoft Sans Serif"/>
              </a:rPr>
              <a:t> </a:t>
            </a:r>
            <a:r>
              <a:rPr sz="2700" spc="70" dirty="0">
                <a:latin typeface="Microsoft Sans Serif"/>
                <a:cs typeface="Microsoft Sans Serif"/>
              </a:rPr>
              <a:t>fireMessage:</a:t>
            </a:r>
            <a:r>
              <a:rPr sz="2700" spc="-40" dirty="0">
                <a:latin typeface="Microsoft Sans Serif"/>
                <a:cs typeface="Microsoft Sans Serif"/>
              </a:rPr>
              <a:t> </a:t>
            </a:r>
            <a:r>
              <a:rPr sz="2700" spc="50" dirty="0">
                <a:latin typeface="Microsoft Sans Serif"/>
                <a:cs typeface="Microsoft Sans Serif"/>
              </a:rPr>
              <a:t>FirebaseMessaging, </a:t>
            </a:r>
            <a:r>
              <a:rPr sz="2700" spc="-700" dirty="0">
                <a:latin typeface="Microsoft Sans Serif"/>
                <a:cs typeface="Microsoft Sans Serif"/>
              </a:rPr>
              <a:t> </a:t>
            </a:r>
            <a:r>
              <a:rPr sz="2700" spc="165" dirty="0">
                <a:latin typeface="Microsoft Sans Serif"/>
                <a:cs typeface="Microsoft Sans Serif"/>
              </a:rPr>
              <a:t>private</a:t>
            </a:r>
            <a:r>
              <a:rPr sz="2700" spc="-65" dirty="0">
                <a:latin typeface="Microsoft Sans Serif"/>
                <a:cs typeface="Microsoft Sans Serif"/>
              </a:rPr>
              <a:t> </a:t>
            </a:r>
            <a:r>
              <a:rPr sz="2700" spc="120" dirty="0">
                <a:latin typeface="Microsoft Sans Serif"/>
                <a:cs typeface="Microsoft Sans Serif"/>
              </a:rPr>
              <a:t>val</a:t>
            </a:r>
            <a:r>
              <a:rPr sz="2700" spc="-60" dirty="0">
                <a:latin typeface="Microsoft Sans Serif"/>
                <a:cs typeface="Microsoft Sans Serif"/>
              </a:rPr>
              <a:t> </a:t>
            </a:r>
            <a:r>
              <a:rPr sz="2700" spc="114" dirty="0">
                <a:latin typeface="Microsoft Sans Serif"/>
                <a:cs typeface="Microsoft Sans Serif"/>
              </a:rPr>
              <a:t>fcmApi:Api,</a:t>
            </a:r>
            <a:endParaRPr sz="2700">
              <a:latin typeface="Microsoft Sans Serif"/>
              <a:cs typeface="Microsoft Sans Serif"/>
            </a:endParaRPr>
          </a:p>
          <a:p>
            <a:pPr marR="1000760" algn="ctr">
              <a:lnSpc>
                <a:spcPct val="100000"/>
              </a:lnSpc>
              <a:spcBef>
                <a:spcPts val="509"/>
              </a:spcBef>
            </a:pPr>
            <a:r>
              <a:rPr sz="2700" spc="165" dirty="0">
                <a:latin typeface="Microsoft Sans Serif"/>
                <a:cs typeface="Microsoft Sans Serif"/>
              </a:rPr>
              <a:t>private</a:t>
            </a:r>
            <a:r>
              <a:rPr sz="2700" spc="-50" dirty="0">
                <a:latin typeface="Microsoft Sans Serif"/>
                <a:cs typeface="Microsoft Sans Serif"/>
              </a:rPr>
              <a:t> </a:t>
            </a:r>
            <a:r>
              <a:rPr sz="2700" spc="120" dirty="0">
                <a:latin typeface="Microsoft Sans Serif"/>
                <a:cs typeface="Microsoft Sans Serif"/>
              </a:rPr>
              <a:t>val</a:t>
            </a:r>
            <a:r>
              <a:rPr sz="2700" spc="-45" dirty="0">
                <a:latin typeface="Microsoft Sans Serif"/>
                <a:cs typeface="Microsoft Sans Serif"/>
              </a:rPr>
              <a:t> </a:t>
            </a:r>
            <a:r>
              <a:rPr sz="2700" spc="95" dirty="0">
                <a:latin typeface="Microsoft Sans Serif"/>
                <a:cs typeface="Microsoft Sans Serif"/>
              </a:rPr>
              <a:t>remoteHeader:HashMap&lt;String,String&gt;</a:t>
            </a:r>
            <a:endParaRPr sz="2700">
              <a:latin typeface="Microsoft Sans Serif"/>
              <a:cs typeface="Microsoft Sans Serif"/>
            </a:endParaRPr>
          </a:p>
          <a:p>
            <a:pPr marR="1337310" algn="ctr">
              <a:lnSpc>
                <a:spcPct val="100000"/>
              </a:lnSpc>
              <a:spcBef>
                <a:spcPts val="509"/>
              </a:spcBef>
            </a:pPr>
            <a:r>
              <a:rPr sz="2700" spc="-25" dirty="0">
                <a:latin typeface="Microsoft Sans Serif"/>
                <a:cs typeface="Microsoft Sans Serif"/>
              </a:rPr>
              <a:t>)</a:t>
            </a:r>
            <a:r>
              <a:rPr sz="2700" spc="-105" dirty="0">
                <a:latin typeface="Microsoft Sans Serif"/>
                <a:cs typeface="Microsoft Sans Serif"/>
              </a:rPr>
              <a:t> </a:t>
            </a:r>
            <a:r>
              <a:rPr sz="2700" spc="145" dirty="0">
                <a:latin typeface="Microsoft Sans Serif"/>
                <a:cs typeface="Microsoft Sans Serif"/>
              </a:rPr>
              <a:t>{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Microsoft Sans Serif"/>
              <a:cs typeface="Microsoft Sans Serif"/>
            </a:endParaRPr>
          </a:p>
          <a:p>
            <a:pPr marL="285115">
              <a:lnSpc>
                <a:spcPct val="100000"/>
              </a:lnSpc>
            </a:pPr>
            <a:r>
              <a:rPr sz="2700" spc="114" dirty="0">
                <a:latin typeface="Microsoft Sans Serif"/>
                <a:cs typeface="Microsoft Sans Serif"/>
              </a:rPr>
              <a:t>suspend</a:t>
            </a:r>
            <a:r>
              <a:rPr sz="2700" spc="-50" dirty="0">
                <a:latin typeface="Microsoft Sans Serif"/>
                <a:cs typeface="Microsoft Sans Serif"/>
              </a:rPr>
              <a:t> </a:t>
            </a:r>
            <a:r>
              <a:rPr sz="2700" spc="200" dirty="0">
                <a:latin typeface="Microsoft Sans Serif"/>
                <a:cs typeface="Microsoft Sans Serif"/>
              </a:rPr>
              <a:t>fun</a:t>
            </a:r>
            <a:r>
              <a:rPr sz="2700" spc="-50" dirty="0">
                <a:latin typeface="Microsoft Sans Serif"/>
                <a:cs typeface="Microsoft Sans Serif"/>
              </a:rPr>
              <a:t> </a:t>
            </a:r>
            <a:r>
              <a:rPr sz="2700" spc="110" dirty="0">
                <a:latin typeface="Microsoft Sans Serif"/>
                <a:cs typeface="Microsoft Sans Serif"/>
              </a:rPr>
              <a:t>updateToken(token:</a:t>
            </a:r>
            <a:r>
              <a:rPr sz="2700" spc="-50" dirty="0">
                <a:latin typeface="Microsoft Sans Serif"/>
                <a:cs typeface="Microsoft Sans Serif"/>
              </a:rPr>
              <a:t> </a:t>
            </a:r>
            <a:r>
              <a:rPr sz="2700" spc="90" dirty="0">
                <a:latin typeface="Microsoft Sans Serif"/>
                <a:cs typeface="Microsoft Sans Serif"/>
              </a:rPr>
              <a:t>String,</a:t>
            </a:r>
            <a:r>
              <a:rPr sz="2700" spc="-50" dirty="0">
                <a:latin typeface="Microsoft Sans Serif"/>
                <a:cs typeface="Microsoft Sans Serif"/>
              </a:rPr>
              <a:t> </a:t>
            </a:r>
            <a:r>
              <a:rPr sz="2700" spc="95" dirty="0">
                <a:latin typeface="Microsoft Sans Serif"/>
                <a:cs typeface="Microsoft Sans Serif"/>
              </a:rPr>
              <a:t>userId:</a:t>
            </a:r>
            <a:r>
              <a:rPr sz="2700" spc="-50" dirty="0">
                <a:latin typeface="Microsoft Sans Serif"/>
                <a:cs typeface="Microsoft Sans Serif"/>
              </a:rPr>
              <a:t> </a:t>
            </a:r>
            <a:r>
              <a:rPr sz="2700" spc="75" dirty="0">
                <a:latin typeface="Microsoft Sans Serif"/>
                <a:cs typeface="Microsoft Sans Serif"/>
              </a:rPr>
              <a:t>String):</a:t>
            </a:r>
            <a:r>
              <a:rPr sz="2700" spc="-50" dirty="0">
                <a:latin typeface="Microsoft Sans Serif"/>
                <a:cs typeface="Microsoft Sans Serif"/>
              </a:rPr>
              <a:t> </a:t>
            </a:r>
            <a:r>
              <a:rPr sz="2700" spc="110" dirty="0">
                <a:latin typeface="Microsoft Sans Serif"/>
                <a:cs typeface="Microsoft Sans Serif"/>
              </a:rPr>
              <a:t>Boolean</a:t>
            </a:r>
            <a:r>
              <a:rPr sz="2700" spc="-50" dirty="0">
                <a:latin typeface="Microsoft Sans Serif"/>
                <a:cs typeface="Microsoft Sans Serif"/>
              </a:rPr>
              <a:t> </a:t>
            </a:r>
            <a:r>
              <a:rPr sz="2700" spc="145" dirty="0">
                <a:latin typeface="Microsoft Sans Serif"/>
                <a:cs typeface="Microsoft Sans Serif"/>
              </a:rPr>
              <a:t>{</a:t>
            </a:r>
            <a:endParaRPr sz="2700">
              <a:latin typeface="Microsoft Sans Serif"/>
              <a:cs typeface="Microsoft Sans Serif"/>
            </a:endParaRPr>
          </a:p>
          <a:p>
            <a:pPr marL="4913630">
              <a:lnSpc>
                <a:spcPct val="100000"/>
              </a:lnSpc>
              <a:spcBef>
                <a:spcPts val="509"/>
              </a:spcBef>
            </a:pPr>
            <a:r>
              <a:rPr sz="2700" spc="195" dirty="0">
                <a:latin typeface="Microsoft Sans Serif"/>
                <a:cs typeface="Microsoft Sans Serif"/>
              </a:rPr>
              <a:t>return</a:t>
            </a:r>
            <a:r>
              <a:rPr sz="2700" spc="-85" dirty="0">
                <a:latin typeface="Microsoft Sans Serif"/>
                <a:cs typeface="Microsoft Sans Serif"/>
              </a:rPr>
              <a:t> </a:t>
            </a:r>
            <a:r>
              <a:rPr sz="2700" spc="250" dirty="0">
                <a:latin typeface="Microsoft Sans Serif"/>
                <a:cs typeface="Microsoft Sans Serif"/>
              </a:rPr>
              <a:t>try</a:t>
            </a:r>
            <a:r>
              <a:rPr sz="2700" spc="-85" dirty="0">
                <a:latin typeface="Microsoft Sans Serif"/>
                <a:cs typeface="Microsoft Sans Serif"/>
              </a:rPr>
              <a:t> </a:t>
            </a:r>
            <a:r>
              <a:rPr sz="2700" spc="145" dirty="0">
                <a:latin typeface="Microsoft Sans Serif"/>
                <a:cs typeface="Microsoft Sans Serif"/>
              </a:rPr>
              <a:t>{</a:t>
            </a:r>
            <a:endParaRPr sz="2700">
              <a:latin typeface="Microsoft Sans Serif"/>
              <a:cs typeface="Microsoft Sans Serif"/>
            </a:endParaRPr>
          </a:p>
          <a:p>
            <a:pPr marL="12700" marR="5080" indent="3865245">
              <a:lnSpc>
                <a:spcPct val="115700"/>
              </a:lnSpc>
              <a:spcBef>
                <a:spcPts val="5"/>
              </a:spcBef>
            </a:pPr>
            <a:r>
              <a:rPr sz="2700" spc="120" dirty="0">
                <a:latin typeface="Microsoft Sans Serif"/>
                <a:cs typeface="Microsoft Sans Serif"/>
              </a:rPr>
              <a:t>val </a:t>
            </a:r>
            <a:r>
              <a:rPr sz="2700" spc="135" dirty="0">
                <a:latin typeface="Microsoft Sans Serif"/>
                <a:cs typeface="Microsoft Sans Serif"/>
              </a:rPr>
              <a:t>documentReference </a:t>
            </a:r>
            <a:r>
              <a:rPr sz="2700" spc="-105" dirty="0">
                <a:latin typeface="Microsoft Sans Serif"/>
                <a:cs typeface="Microsoft Sans Serif"/>
              </a:rPr>
              <a:t>= </a:t>
            </a:r>
            <a:r>
              <a:rPr sz="2700" spc="-100" dirty="0">
                <a:latin typeface="Microsoft Sans Serif"/>
                <a:cs typeface="Microsoft Sans Serif"/>
              </a:rPr>
              <a:t> </a:t>
            </a:r>
            <a:r>
              <a:rPr sz="2700" spc="60" dirty="0">
                <a:latin typeface="Microsoft Sans Serif"/>
                <a:cs typeface="Microsoft Sans Serif"/>
              </a:rPr>
              <a:t>fireStore.collection(Constant.KEY_COLLECTION_USERS).document(userId) </a:t>
            </a:r>
            <a:r>
              <a:rPr sz="2700" spc="-705" dirty="0">
                <a:latin typeface="Microsoft Sans Serif"/>
                <a:cs typeface="Microsoft Sans Serif"/>
              </a:rPr>
              <a:t> </a:t>
            </a:r>
            <a:r>
              <a:rPr sz="2700" spc="65" dirty="0">
                <a:latin typeface="Microsoft Sans Serif"/>
                <a:cs typeface="Microsoft Sans Serif"/>
              </a:rPr>
              <a:t>documentReference.update(Constant.KEY_FCM_TOKEN,</a:t>
            </a:r>
            <a:r>
              <a:rPr sz="2700" spc="-70" dirty="0">
                <a:latin typeface="Microsoft Sans Serif"/>
                <a:cs typeface="Microsoft Sans Serif"/>
              </a:rPr>
              <a:t> </a:t>
            </a:r>
            <a:r>
              <a:rPr sz="2700" spc="90" dirty="0">
                <a:latin typeface="Microsoft Sans Serif"/>
                <a:cs typeface="Microsoft Sans Serif"/>
              </a:rPr>
              <a:t>token).await()</a:t>
            </a:r>
            <a:endParaRPr sz="2700">
              <a:latin typeface="Microsoft Sans Serif"/>
              <a:cs typeface="Microsoft Sans Serif"/>
            </a:endParaRPr>
          </a:p>
          <a:p>
            <a:pPr marL="5648960">
              <a:lnSpc>
                <a:spcPct val="100000"/>
              </a:lnSpc>
              <a:spcBef>
                <a:spcPts val="509"/>
              </a:spcBef>
            </a:pPr>
            <a:r>
              <a:rPr sz="2700" spc="195" dirty="0">
                <a:latin typeface="Microsoft Sans Serif"/>
                <a:cs typeface="Microsoft Sans Serif"/>
              </a:rPr>
              <a:t>true</a:t>
            </a:r>
            <a:endParaRPr sz="2700">
              <a:latin typeface="Microsoft Sans Serif"/>
              <a:cs typeface="Microsoft Sans Serif"/>
            </a:endParaRPr>
          </a:p>
          <a:p>
            <a:pPr marL="3985895">
              <a:lnSpc>
                <a:spcPct val="100000"/>
              </a:lnSpc>
              <a:spcBef>
                <a:spcPts val="509"/>
              </a:spcBef>
            </a:pPr>
            <a:r>
              <a:rPr sz="2700" spc="145" dirty="0">
                <a:latin typeface="Microsoft Sans Serif"/>
                <a:cs typeface="Microsoft Sans Serif"/>
              </a:rPr>
              <a:t>}</a:t>
            </a:r>
            <a:r>
              <a:rPr sz="2700" spc="-70" dirty="0">
                <a:latin typeface="Microsoft Sans Serif"/>
                <a:cs typeface="Microsoft Sans Serif"/>
              </a:rPr>
              <a:t> </a:t>
            </a:r>
            <a:r>
              <a:rPr sz="2700" spc="165" dirty="0">
                <a:latin typeface="Microsoft Sans Serif"/>
                <a:cs typeface="Microsoft Sans Serif"/>
              </a:rPr>
              <a:t>catch</a:t>
            </a:r>
            <a:r>
              <a:rPr sz="2700" spc="-7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(e:</a:t>
            </a:r>
            <a:r>
              <a:rPr sz="2700" spc="-70" dirty="0">
                <a:latin typeface="Microsoft Sans Serif"/>
                <a:cs typeface="Microsoft Sans Serif"/>
              </a:rPr>
              <a:t> </a:t>
            </a:r>
            <a:r>
              <a:rPr sz="2700" spc="100" dirty="0">
                <a:latin typeface="Microsoft Sans Serif"/>
                <a:cs typeface="Microsoft Sans Serif"/>
              </a:rPr>
              <a:t>Exception)</a:t>
            </a:r>
            <a:r>
              <a:rPr sz="2700" spc="-65" dirty="0">
                <a:latin typeface="Microsoft Sans Serif"/>
                <a:cs typeface="Microsoft Sans Serif"/>
              </a:rPr>
              <a:t> </a:t>
            </a:r>
            <a:r>
              <a:rPr sz="2700" spc="145" dirty="0">
                <a:latin typeface="Microsoft Sans Serif"/>
                <a:cs typeface="Microsoft Sans Serif"/>
              </a:rPr>
              <a:t>{</a:t>
            </a:r>
            <a:endParaRPr sz="2700">
              <a:latin typeface="Microsoft Sans Serif"/>
              <a:cs typeface="Microsoft Sans Serif"/>
            </a:endParaRPr>
          </a:p>
          <a:p>
            <a:pPr marL="5598795">
              <a:lnSpc>
                <a:spcPct val="100000"/>
              </a:lnSpc>
              <a:spcBef>
                <a:spcPts val="509"/>
              </a:spcBef>
            </a:pPr>
            <a:r>
              <a:rPr sz="2700" spc="100" dirty="0">
                <a:latin typeface="Microsoft Sans Serif"/>
                <a:cs typeface="Microsoft Sans Serif"/>
              </a:rPr>
              <a:t>false</a:t>
            </a:r>
            <a:endParaRPr sz="2700">
              <a:latin typeface="Microsoft Sans Serif"/>
              <a:cs typeface="Microsoft Sans Serif"/>
            </a:endParaRPr>
          </a:p>
          <a:p>
            <a:pPr marL="5759450">
              <a:lnSpc>
                <a:spcPct val="100000"/>
              </a:lnSpc>
              <a:spcBef>
                <a:spcPts val="509"/>
              </a:spcBef>
            </a:pPr>
            <a:r>
              <a:rPr sz="2700" spc="145" dirty="0">
                <a:latin typeface="Microsoft Sans Serif"/>
                <a:cs typeface="Microsoft Sans Serif"/>
              </a:rPr>
              <a:t>}</a:t>
            </a:r>
            <a:endParaRPr sz="2700">
              <a:latin typeface="Microsoft Sans Serif"/>
              <a:cs typeface="Microsoft Sans Serif"/>
            </a:endParaRPr>
          </a:p>
          <a:p>
            <a:pPr marL="5591810">
              <a:lnSpc>
                <a:spcPct val="100000"/>
              </a:lnSpc>
              <a:spcBef>
                <a:spcPts val="509"/>
              </a:spcBef>
            </a:pPr>
            <a:r>
              <a:rPr sz="2700" spc="145" dirty="0">
                <a:latin typeface="Microsoft Sans Serif"/>
                <a:cs typeface="Microsoft Sans Serif"/>
              </a:rPr>
              <a:t>}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708" y="601562"/>
            <a:ext cx="12423775" cy="916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8270" marR="3774440" indent="-69850">
              <a:lnSpc>
                <a:spcPct val="117200"/>
              </a:lnSpc>
              <a:spcBef>
                <a:spcPts val="95"/>
              </a:spcBef>
            </a:pPr>
            <a:r>
              <a:rPr sz="2350" spc="-15" dirty="0">
                <a:latin typeface="Lucida Sans Unicode"/>
                <a:cs typeface="Lucida Sans Unicode"/>
              </a:rPr>
              <a:t>s</a:t>
            </a:r>
            <a:r>
              <a:rPr sz="2350" spc="-10" dirty="0">
                <a:latin typeface="Lucida Sans Unicode"/>
                <a:cs typeface="Lucida Sans Unicode"/>
              </a:rPr>
              <a:t>u</a:t>
            </a:r>
            <a:r>
              <a:rPr sz="2350" spc="-15" dirty="0">
                <a:latin typeface="Lucida Sans Unicode"/>
                <a:cs typeface="Lucida Sans Unicode"/>
              </a:rPr>
              <a:t>s</a:t>
            </a:r>
            <a:r>
              <a:rPr sz="2350" spc="40" dirty="0">
                <a:latin typeface="Lucida Sans Unicode"/>
                <a:cs typeface="Lucida Sans Unicode"/>
              </a:rPr>
              <a:t>p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10" dirty="0">
                <a:latin typeface="Lucida Sans Unicode"/>
                <a:cs typeface="Lucida Sans Unicode"/>
              </a:rPr>
              <a:t>n</a:t>
            </a:r>
            <a:r>
              <a:rPr sz="2350" spc="50" dirty="0">
                <a:latin typeface="Lucida Sans Unicode"/>
                <a:cs typeface="Lucida Sans Unicode"/>
              </a:rPr>
              <a:t>d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45" dirty="0">
                <a:latin typeface="Lucida Sans Unicode"/>
                <a:cs typeface="Lucida Sans Unicode"/>
              </a:rPr>
              <a:t>f</a:t>
            </a:r>
            <a:r>
              <a:rPr sz="2350" spc="-10" dirty="0">
                <a:latin typeface="Lucida Sans Unicode"/>
                <a:cs typeface="Lucida Sans Unicode"/>
              </a:rPr>
              <a:t>u</a:t>
            </a:r>
            <a:r>
              <a:rPr sz="2350" spc="15" dirty="0">
                <a:latin typeface="Lucida Sans Unicode"/>
                <a:cs typeface="Lucida Sans Unicode"/>
              </a:rPr>
              <a:t>n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-160" dirty="0">
                <a:latin typeface="Lucida Sans Unicode"/>
                <a:cs typeface="Lucida Sans Unicode"/>
              </a:rPr>
              <a:t>g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-105" dirty="0">
                <a:latin typeface="Lucida Sans Unicode"/>
                <a:cs typeface="Lucida Sans Unicode"/>
              </a:rPr>
              <a:t>T</a:t>
            </a:r>
            <a:r>
              <a:rPr sz="2350" spc="20" dirty="0">
                <a:latin typeface="Lucida Sans Unicode"/>
                <a:cs typeface="Lucida Sans Unicode"/>
              </a:rPr>
              <a:t>o</a:t>
            </a:r>
            <a:r>
              <a:rPr sz="2350" spc="-190" dirty="0">
                <a:latin typeface="Lucida Sans Unicode"/>
                <a:cs typeface="Lucida Sans Unicode"/>
              </a:rPr>
              <a:t>k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10" dirty="0">
                <a:latin typeface="Lucida Sans Unicode"/>
                <a:cs typeface="Lucida Sans Unicode"/>
              </a:rPr>
              <a:t>n</a:t>
            </a:r>
            <a:r>
              <a:rPr sz="2350" spc="5" dirty="0">
                <a:latin typeface="Lucida Sans Unicode"/>
                <a:cs typeface="Lucida Sans Unicode"/>
              </a:rPr>
              <a:t>()</a:t>
            </a:r>
            <a:r>
              <a:rPr sz="2350" spc="-120" dirty="0">
                <a:latin typeface="Lucida Sans Unicode"/>
                <a:cs typeface="Lucida Sans Unicode"/>
              </a:rPr>
              <a:t>: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80" dirty="0">
                <a:latin typeface="Lucida Sans Unicode"/>
                <a:cs typeface="Lucida Sans Unicode"/>
              </a:rPr>
              <a:t>S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25" dirty="0">
                <a:latin typeface="Lucida Sans Unicode"/>
                <a:cs typeface="Lucida Sans Unicode"/>
              </a:rPr>
              <a:t>r</a:t>
            </a:r>
            <a:r>
              <a:rPr sz="2350" spc="-45" dirty="0">
                <a:latin typeface="Lucida Sans Unicode"/>
                <a:cs typeface="Lucida Sans Unicode"/>
              </a:rPr>
              <a:t>i</a:t>
            </a:r>
            <a:r>
              <a:rPr sz="2350" spc="10" dirty="0">
                <a:latin typeface="Lucida Sans Unicode"/>
                <a:cs typeface="Lucida Sans Unicode"/>
              </a:rPr>
              <a:t>n</a:t>
            </a:r>
            <a:r>
              <a:rPr sz="2350" spc="-155" dirty="0">
                <a:latin typeface="Lucida Sans Unicode"/>
                <a:cs typeface="Lucida Sans Unicode"/>
              </a:rPr>
              <a:t>g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55" dirty="0">
                <a:latin typeface="Lucida Sans Unicode"/>
                <a:cs typeface="Lucida Sans Unicode"/>
              </a:rPr>
              <a:t>{  </a:t>
            </a:r>
            <a:r>
              <a:rPr sz="2350" spc="25" dirty="0">
                <a:latin typeface="Lucida Sans Unicode"/>
                <a:cs typeface="Lucida Sans Unicode"/>
              </a:rPr>
              <a:t>r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-10" dirty="0">
                <a:latin typeface="Lucida Sans Unicode"/>
                <a:cs typeface="Lucida Sans Unicode"/>
              </a:rPr>
              <a:t>u</a:t>
            </a:r>
            <a:r>
              <a:rPr sz="2350" spc="25" dirty="0">
                <a:latin typeface="Lucida Sans Unicode"/>
                <a:cs typeface="Lucida Sans Unicode"/>
              </a:rPr>
              <a:t>r</a:t>
            </a:r>
            <a:r>
              <a:rPr sz="2350" spc="15" dirty="0">
                <a:latin typeface="Lucida Sans Unicode"/>
                <a:cs typeface="Lucida Sans Unicode"/>
              </a:rPr>
              <a:t>n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45" dirty="0">
                <a:latin typeface="Lucida Sans Unicode"/>
                <a:cs typeface="Lucida Sans Unicode"/>
              </a:rPr>
              <a:t>f</a:t>
            </a:r>
            <a:r>
              <a:rPr sz="2350" spc="-45" dirty="0">
                <a:latin typeface="Lucida Sans Unicode"/>
                <a:cs typeface="Lucida Sans Unicode"/>
              </a:rPr>
              <a:t>i</a:t>
            </a:r>
            <a:r>
              <a:rPr sz="2350" spc="25" dirty="0">
                <a:latin typeface="Lucida Sans Unicode"/>
                <a:cs typeface="Lucida Sans Unicode"/>
              </a:rPr>
              <a:t>r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120" dirty="0">
                <a:latin typeface="Lucida Sans Unicode"/>
                <a:cs typeface="Lucida Sans Unicode"/>
              </a:rPr>
              <a:t>M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-15" dirty="0">
                <a:latin typeface="Lucida Sans Unicode"/>
                <a:cs typeface="Lucida Sans Unicode"/>
              </a:rPr>
              <a:t>ss</a:t>
            </a:r>
            <a:r>
              <a:rPr sz="2350" spc="20" dirty="0">
                <a:latin typeface="Lucida Sans Unicode"/>
                <a:cs typeface="Lucida Sans Unicode"/>
              </a:rPr>
              <a:t>a</a:t>
            </a:r>
            <a:r>
              <a:rPr sz="2350" spc="-160" dirty="0">
                <a:latin typeface="Lucida Sans Unicode"/>
                <a:cs typeface="Lucida Sans Unicode"/>
              </a:rPr>
              <a:t>g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-120" dirty="0">
                <a:latin typeface="Lucida Sans Unicode"/>
                <a:cs typeface="Lucida Sans Unicode"/>
              </a:rPr>
              <a:t>.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20" dirty="0">
                <a:latin typeface="Lucida Sans Unicode"/>
                <a:cs typeface="Lucida Sans Unicode"/>
              </a:rPr>
              <a:t>o</a:t>
            </a:r>
            <a:r>
              <a:rPr sz="2350" spc="-190" dirty="0">
                <a:latin typeface="Lucida Sans Unicode"/>
                <a:cs typeface="Lucida Sans Unicode"/>
              </a:rPr>
              <a:t>k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10" dirty="0">
                <a:latin typeface="Lucida Sans Unicode"/>
                <a:cs typeface="Lucida Sans Unicode"/>
              </a:rPr>
              <a:t>n</a:t>
            </a:r>
            <a:r>
              <a:rPr sz="2350" spc="-120" dirty="0">
                <a:latin typeface="Lucida Sans Unicode"/>
                <a:cs typeface="Lucida Sans Unicode"/>
              </a:rPr>
              <a:t>.</a:t>
            </a:r>
            <a:r>
              <a:rPr sz="2350" spc="20" dirty="0">
                <a:latin typeface="Lucida Sans Unicode"/>
                <a:cs typeface="Lucida Sans Unicode"/>
              </a:rPr>
              <a:t>a</a:t>
            </a:r>
            <a:r>
              <a:rPr sz="2350" spc="50" dirty="0">
                <a:latin typeface="Lucida Sans Unicode"/>
                <a:cs typeface="Lucida Sans Unicode"/>
              </a:rPr>
              <a:t>w</a:t>
            </a:r>
            <a:r>
              <a:rPr sz="2350" spc="20" dirty="0">
                <a:latin typeface="Lucida Sans Unicode"/>
                <a:cs typeface="Lucida Sans Unicode"/>
              </a:rPr>
              <a:t>a</a:t>
            </a:r>
            <a:r>
              <a:rPr sz="2350" spc="-45" dirty="0">
                <a:latin typeface="Lucida Sans Unicode"/>
                <a:cs typeface="Lucida Sans Unicode"/>
              </a:rPr>
              <a:t>i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5" dirty="0">
                <a:latin typeface="Lucida Sans Unicode"/>
                <a:cs typeface="Lucida Sans Unicode"/>
              </a:rPr>
              <a:t>()</a:t>
            </a:r>
            <a:endParaRPr sz="2350">
              <a:latin typeface="Lucida Sans Unicode"/>
              <a:cs typeface="Lucida Sans Unicode"/>
            </a:endParaRPr>
          </a:p>
          <a:p>
            <a:pPr marL="6082665">
              <a:lnSpc>
                <a:spcPct val="100000"/>
              </a:lnSpc>
              <a:spcBef>
                <a:spcPts val="484"/>
              </a:spcBef>
            </a:pPr>
            <a:r>
              <a:rPr sz="2350" spc="155" dirty="0">
                <a:latin typeface="Lucida Sans Unicode"/>
                <a:cs typeface="Lucida Sans Unicode"/>
              </a:rPr>
              <a:t>}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350" spc="15" dirty="0">
                <a:latin typeface="Lucida Sans Unicode"/>
                <a:cs typeface="Lucida Sans Unicode"/>
              </a:rPr>
              <a:t>suspend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5" dirty="0">
                <a:latin typeface="Lucida Sans Unicode"/>
                <a:cs typeface="Lucida Sans Unicode"/>
              </a:rPr>
              <a:t>fun</a:t>
            </a:r>
            <a:r>
              <a:rPr sz="2350" spc="-160" dirty="0">
                <a:latin typeface="Lucida Sans Unicode"/>
                <a:cs typeface="Lucida Sans Unicode"/>
              </a:rPr>
              <a:t> </a:t>
            </a:r>
            <a:r>
              <a:rPr sz="2350" spc="10" dirty="0">
                <a:latin typeface="Lucida Sans Unicode"/>
                <a:cs typeface="Lucida Sans Unicode"/>
              </a:rPr>
              <a:t>userSignOut(userId:</a:t>
            </a:r>
            <a:r>
              <a:rPr sz="2350" spc="-160" dirty="0">
                <a:latin typeface="Lucida Sans Unicode"/>
                <a:cs typeface="Lucida Sans Unicode"/>
              </a:rPr>
              <a:t> </a:t>
            </a:r>
            <a:r>
              <a:rPr sz="2350" dirty="0">
                <a:latin typeface="Lucida Sans Unicode"/>
                <a:cs typeface="Lucida Sans Unicode"/>
              </a:rPr>
              <a:t>String,</a:t>
            </a:r>
            <a:r>
              <a:rPr sz="2350" spc="-160" dirty="0">
                <a:latin typeface="Lucida Sans Unicode"/>
                <a:cs typeface="Lucida Sans Unicode"/>
              </a:rPr>
              <a:t> </a:t>
            </a:r>
            <a:r>
              <a:rPr sz="2350" spc="10" dirty="0">
                <a:latin typeface="Lucida Sans Unicode"/>
                <a:cs typeface="Lucida Sans Unicode"/>
              </a:rPr>
              <a:t>userData:</a:t>
            </a:r>
            <a:r>
              <a:rPr sz="2350" spc="-160" dirty="0">
                <a:latin typeface="Lucida Sans Unicode"/>
                <a:cs typeface="Lucida Sans Unicode"/>
              </a:rPr>
              <a:t> </a:t>
            </a:r>
            <a:r>
              <a:rPr sz="2350" spc="-25" dirty="0">
                <a:latin typeface="Lucida Sans Unicode"/>
                <a:cs typeface="Lucida Sans Unicode"/>
              </a:rPr>
              <a:t>HashMap&lt;String,</a:t>
            </a:r>
            <a:r>
              <a:rPr sz="2350" spc="-160" dirty="0">
                <a:latin typeface="Lucida Sans Unicode"/>
                <a:cs typeface="Lucida Sans Unicode"/>
              </a:rPr>
              <a:t> </a:t>
            </a:r>
            <a:r>
              <a:rPr sz="2350" spc="-105" dirty="0">
                <a:latin typeface="Lucida Sans Unicode"/>
                <a:cs typeface="Lucida Sans Unicode"/>
              </a:rPr>
              <a:t>Any&gt;):</a:t>
            </a:r>
            <a:r>
              <a:rPr sz="2350" spc="-160" dirty="0">
                <a:latin typeface="Lucida Sans Unicode"/>
                <a:cs typeface="Lucida Sans Unicode"/>
              </a:rPr>
              <a:t> </a:t>
            </a:r>
            <a:r>
              <a:rPr sz="2350" spc="60" dirty="0">
                <a:latin typeface="Lucida Sans Unicode"/>
                <a:cs typeface="Lucida Sans Unicode"/>
              </a:rPr>
              <a:t>Boolean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55" dirty="0">
                <a:latin typeface="Lucida Sans Unicode"/>
                <a:cs typeface="Lucida Sans Unicode"/>
              </a:rPr>
              <a:t>{</a:t>
            </a:r>
            <a:endParaRPr sz="2350">
              <a:latin typeface="Lucida Sans Unicode"/>
              <a:cs typeface="Lucida Sans Unicode"/>
            </a:endParaRPr>
          </a:p>
          <a:p>
            <a:pPr marL="5485765">
              <a:lnSpc>
                <a:spcPct val="100000"/>
              </a:lnSpc>
              <a:spcBef>
                <a:spcPts val="484"/>
              </a:spcBef>
            </a:pPr>
            <a:r>
              <a:rPr sz="2350" spc="25" dirty="0">
                <a:latin typeface="Lucida Sans Unicode"/>
                <a:cs typeface="Lucida Sans Unicode"/>
              </a:rPr>
              <a:t>r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-10" dirty="0">
                <a:latin typeface="Lucida Sans Unicode"/>
                <a:cs typeface="Lucida Sans Unicode"/>
              </a:rPr>
              <a:t>u</a:t>
            </a:r>
            <a:r>
              <a:rPr sz="2350" spc="25" dirty="0">
                <a:latin typeface="Lucida Sans Unicode"/>
                <a:cs typeface="Lucida Sans Unicode"/>
              </a:rPr>
              <a:t>r</a:t>
            </a:r>
            <a:r>
              <a:rPr sz="2350" spc="15" dirty="0">
                <a:latin typeface="Lucida Sans Unicode"/>
                <a:cs typeface="Lucida Sans Unicode"/>
              </a:rPr>
              <a:t>n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25" dirty="0">
                <a:latin typeface="Lucida Sans Unicode"/>
                <a:cs typeface="Lucida Sans Unicode"/>
              </a:rPr>
              <a:t>r</a:t>
            </a:r>
            <a:r>
              <a:rPr sz="2350" spc="120" dirty="0">
                <a:latin typeface="Lucida Sans Unicode"/>
                <a:cs typeface="Lucida Sans Unicode"/>
              </a:rPr>
              <a:t>y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55" dirty="0">
                <a:latin typeface="Lucida Sans Unicode"/>
                <a:cs typeface="Lucida Sans Unicode"/>
              </a:rPr>
              <a:t>{</a:t>
            </a:r>
            <a:endParaRPr sz="2350">
              <a:latin typeface="Lucida Sans Unicode"/>
              <a:cs typeface="Lucida Sans Unicode"/>
            </a:endParaRPr>
          </a:p>
          <a:p>
            <a:pPr marL="464820">
              <a:lnSpc>
                <a:spcPct val="100000"/>
              </a:lnSpc>
              <a:spcBef>
                <a:spcPts val="484"/>
              </a:spcBef>
            </a:pPr>
            <a:r>
              <a:rPr sz="2350" spc="55" dirty="0">
                <a:latin typeface="Lucida Sans Unicode"/>
                <a:cs typeface="Lucida Sans Unicode"/>
              </a:rPr>
              <a:t>val</a:t>
            </a:r>
            <a:r>
              <a:rPr sz="2350" spc="-140" dirty="0">
                <a:latin typeface="Lucida Sans Unicode"/>
                <a:cs typeface="Lucida Sans Unicode"/>
              </a:rPr>
              <a:t> </a:t>
            </a:r>
            <a:r>
              <a:rPr sz="2350" spc="45" dirty="0">
                <a:latin typeface="Lucida Sans Unicode"/>
                <a:cs typeface="Lucida Sans Unicode"/>
              </a:rPr>
              <a:t>documentReference</a:t>
            </a:r>
            <a:r>
              <a:rPr sz="2350" spc="-135" dirty="0">
                <a:latin typeface="Lucida Sans Unicode"/>
                <a:cs typeface="Lucida Sans Unicode"/>
              </a:rPr>
              <a:t> </a:t>
            </a:r>
            <a:r>
              <a:rPr sz="2350" spc="-570" dirty="0">
                <a:latin typeface="Lucida Sans Unicode"/>
                <a:cs typeface="Lucida Sans Unicode"/>
              </a:rPr>
              <a:t>=</a:t>
            </a:r>
            <a:r>
              <a:rPr sz="2350" spc="-300" dirty="0">
                <a:latin typeface="Lucida Sans Unicode"/>
                <a:cs typeface="Lucida Sans Unicode"/>
              </a:rPr>
              <a:t> </a:t>
            </a:r>
            <a:r>
              <a:rPr sz="2350" spc="35" dirty="0">
                <a:latin typeface="Lucida Sans Unicode"/>
                <a:cs typeface="Lucida Sans Unicode"/>
              </a:rPr>
              <a:t>fireStore.collection(Constant.KEY_COLLECTION_USERS)</a:t>
            </a:r>
            <a:endParaRPr sz="2350">
              <a:latin typeface="Lucida Sans Unicode"/>
              <a:cs typeface="Lucida Sans Unicode"/>
            </a:endParaRPr>
          </a:p>
          <a:p>
            <a:pPr marL="3098800" marR="2638425" indent="2141220">
              <a:lnSpc>
                <a:spcPct val="117200"/>
              </a:lnSpc>
              <a:spcBef>
                <a:spcPts val="5"/>
              </a:spcBef>
            </a:pPr>
            <a:r>
              <a:rPr sz="2350" spc="20" dirty="0">
                <a:latin typeface="Lucida Sans Unicode"/>
                <a:cs typeface="Lucida Sans Unicode"/>
              </a:rPr>
              <a:t>.document(userId) </a:t>
            </a:r>
            <a:r>
              <a:rPr sz="2350" spc="25" dirty="0">
                <a:latin typeface="Lucida Sans Unicode"/>
                <a:cs typeface="Lucida Sans Unicode"/>
              </a:rPr>
              <a:t> documentReference.update(userData).await()</a:t>
            </a:r>
            <a:endParaRPr sz="2350">
              <a:latin typeface="Lucida Sans Unicode"/>
              <a:cs typeface="Lucida Sans Unicode"/>
            </a:endParaRPr>
          </a:p>
          <a:p>
            <a:pPr marL="6133465">
              <a:lnSpc>
                <a:spcPct val="100000"/>
              </a:lnSpc>
              <a:spcBef>
                <a:spcPts val="484"/>
              </a:spcBef>
            </a:pPr>
            <a:r>
              <a:rPr sz="2350" spc="40" dirty="0">
                <a:latin typeface="Lucida Sans Unicode"/>
                <a:cs typeface="Lucida Sans Unicode"/>
              </a:rPr>
              <a:t>true</a:t>
            </a:r>
            <a:endParaRPr sz="2350">
              <a:latin typeface="Lucida Sans Unicode"/>
              <a:cs typeface="Lucida Sans Unicode"/>
            </a:endParaRPr>
          </a:p>
          <a:p>
            <a:pPr marL="4668520">
              <a:lnSpc>
                <a:spcPct val="100000"/>
              </a:lnSpc>
              <a:spcBef>
                <a:spcPts val="484"/>
              </a:spcBef>
            </a:pPr>
            <a:r>
              <a:rPr sz="2350" spc="155" dirty="0">
                <a:latin typeface="Lucida Sans Unicode"/>
                <a:cs typeface="Lucida Sans Unicode"/>
              </a:rPr>
              <a:t>}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10" dirty="0">
                <a:latin typeface="Lucida Sans Unicode"/>
                <a:cs typeface="Lucida Sans Unicode"/>
              </a:rPr>
              <a:t>c</a:t>
            </a:r>
            <a:r>
              <a:rPr sz="2350" spc="20" dirty="0">
                <a:latin typeface="Lucida Sans Unicode"/>
                <a:cs typeface="Lucida Sans Unicode"/>
              </a:rPr>
              <a:t>a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110" dirty="0">
                <a:latin typeface="Lucida Sans Unicode"/>
                <a:cs typeface="Lucida Sans Unicode"/>
              </a:rPr>
              <a:t>c</a:t>
            </a:r>
            <a:r>
              <a:rPr sz="2350" spc="15" dirty="0">
                <a:latin typeface="Lucida Sans Unicode"/>
                <a:cs typeface="Lucida Sans Unicode"/>
              </a:rPr>
              <a:t>h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5" dirty="0">
                <a:latin typeface="Lucida Sans Unicode"/>
                <a:cs typeface="Lucida Sans Unicode"/>
              </a:rPr>
              <a:t>(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-120" dirty="0">
                <a:latin typeface="Lucida Sans Unicode"/>
                <a:cs typeface="Lucida Sans Unicode"/>
              </a:rPr>
              <a:t>: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55" dirty="0">
                <a:latin typeface="Lucida Sans Unicode"/>
                <a:cs typeface="Lucida Sans Unicode"/>
              </a:rPr>
              <a:t>E</a:t>
            </a:r>
            <a:r>
              <a:rPr sz="2350" spc="-250" dirty="0">
                <a:latin typeface="Lucida Sans Unicode"/>
                <a:cs typeface="Lucida Sans Unicode"/>
              </a:rPr>
              <a:t>x</a:t>
            </a:r>
            <a:r>
              <a:rPr sz="2350" spc="110" dirty="0">
                <a:latin typeface="Lucida Sans Unicode"/>
                <a:cs typeface="Lucida Sans Unicode"/>
              </a:rPr>
              <a:t>c</a:t>
            </a:r>
            <a:r>
              <a:rPr sz="2350" spc="50" dirty="0">
                <a:latin typeface="Lucida Sans Unicode"/>
                <a:cs typeface="Lucida Sans Unicode"/>
              </a:rPr>
              <a:t>e</a:t>
            </a:r>
            <a:r>
              <a:rPr sz="2350" spc="40" dirty="0">
                <a:latin typeface="Lucida Sans Unicode"/>
                <a:cs typeface="Lucida Sans Unicode"/>
              </a:rPr>
              <a:t>p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-45" dirty="0">
                <a:latin typeface="Lucida Sans Unicode"/>
                <a:cs typeface="Lucida Sans Unicode"/>
              </a:rPr>
              <a:t>i</a:t>
            </a:r>
            <a:r>
              <a:rPr sz="2350" spc="20" dirty="0">
                <a:latin typeface="Lucida Sans Unicode"/>
                <a:cs typeface="Lucida Sans Unicode"/>
              </a:rPr>
              <a:t>o</a:t>
            </a:r>
            <a:r>
              <a:rPr sz="2350" spc="10" dirty="0">
                <a:latin typeface="Lucida Sans Unicode"/>
                <a:cs typeface="Lucida Sans Unicode"/>
              </a:rPr>
              <a:t>n</a:t>
            </a:r>
            <a:r>
              <a:rPr sz="2350" spc="5" dirty="0">
                <a:latin typeface="Lucida Sans Unicode"/>
                <a:cs typeface="Lucida Sans Unicode"/>
              </a:rPr>
              <a:t>)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55" dirty="0">
                <a:latin typeface="Lucida Sans Unicode"/>
                <a:cs typeface="Lucida Sans Unicode"/>
              </a:rPr>
              <a:t>{</a:t>
            </a:r>
            <a:endParaRPr sz="2350">
              <a:latin typeface="Lucida Sans Unicode"/>
              <a:cs typeface="Lucida Sans Unicode"/>
            </a:endParaRPr>
          </a:p>
          <a:p>
            <a:pPr marL="6089015">
              <a:lnSpc>
                <a:spcPct val="100000"/>
              </a:lnSpc>
              <a:spcBef>
                <a:spcPts val="484"/>
              </a:spcBef>
            </a:pPr>
            <a:r>
              <a:rPr sz="2350" spc="25" dirty="0">
                <a:latin typeface="Lucida Sans Unicode"/>
                <a:cs typeface="Lucida Sans Unicode"/>
              </a:rPr>
              <a:t>false</a:t>
            </a:r>
            <a:endParaRPr sz="2350">
              <a:latin typeface="Lucida Sans Unicode"/>
              <a:cs typeface="Lucida Sans Unicode"/>
            </a:endParaRPr>
          </a:p>
          <a:p>
            <a:pPr marL="6230620">
              <a:lnSpc>
                <a:spcPct val="100000"/>
              </a:lnSpc>
              <a:spcBef>
                <a:spcPts val="484"/>
              </a:spcBef>
            </a:pPr>
            <a:r>
              <a:rPr sz="2350" spc="155" dirty="0">
                <a:latin typeface="Lucida Sans Unicode"/>
                <a:cs typeface="Lucida Sans Unicode"/>
              </a:rPr>
              <a:t>}</a:t>
            </a:r>
            <a:endParaRPr sz="2350">
              <a:latin typeface="Lucida Sans Unicode"/>
              <a:cs typeface="Lucida Sans Unicode"/>
            </a:endParaRPr>
          </a:p>
          <a:p>
            <a:pPr marL="6082665">
              <a:lnSpc>
                <a:spcPct val="100000"/>
              </a:lnSpc>
              <a:spcBef>
                <a:spcPts val="484"/>
              </a:spcBef>
            </a:pPr>
            <a:r>
              <a:rPr sz="2350" spc="155" dirty="0">
                <a:latin typeface="Lucida Sans Unicode"/>
                <a:cs typeface="Lucida Sans Unicode"/>
              </a:rPr>
              <a:t>}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Lucida Sans Unicode"/>
              <a:cs typeface="Lucida Sans Unicode"/>
            </a:endParaRPr>
          </a:p>
          <a:p>
            <a:pPr marR="132080" algn="ctr">
              <a:lnSpc>
                <a:spcPct val="100000"/>
              </a:lnSpc>
            </a:pPr>
            <a:r>
              <a:rPr sz="2350" spc="15" dirty="0">
                <a:latin typeface="Lucida Sans Unicode"/>
                <a:cs typeface="Lucida Sans Unicode"/>
              </a:rPr>
              <a:t>suspend</a:t>
            </a:r>
            <a:r>
              <a:rPr sz="2350" spc="-160" dirty="0">
                <a:latin typeface="Lucida Sans Unicode"/>
                <a:cs typeface="Lucida Sans Unicode"/>
              </a:rPr>
              <a:t> </a:t>
            </a:r>
            <a:r>
              <a:rPr sz="2350" spc="15" dirty="0">
                <a:latin typeface="Lucida Sans Unicode"/>
                <a:cs typeface="Lucida Sans Unicode"/>
              </a:rPr>
              <a:t>fun</a:t>
            </a:r>
            <a:r>
              <a:rPr sz="2350" spc="-155" dirty="0">
                <a:latin typeface="Lucida Sans Unicode"/>
                <a:cs typeface="Lucida Sans Unicode"/>
              </a:rPr>
              <a:t> </a:t>
            </a:r>
            <a:r>
              <a:rPr sz="2350" dirty="0">
                <a:latin typeface="Lucida Sans Unicode"/>
                <a:cs typeface="Lucida Sans Unicode"/>
              </a:rPr>
              <a:t>getAllUsers():</a:t>
            </a:r>
            <a:r>
              <a:rPr sz="2350" spc="-155" dirty="0">
                <a:latin typeface="Lucida Sans Unicode"/>
                <a:cs typeface="Lucida Sans Unicode"/>
              </a:rPr>
              <a:t> </a:t>
            </a:r>
            <a:r>
              <a:rPr sz="2350" spc="-15" dirty="0">
                <a:latin typeface="Lucida Sans Unicode"/>
                <a:cs typeface="Lucida Sans Unicode"/>
              </a:rPr>
              <a:t>Resource&lt;QuerySnapshot&gt;</a:t>
            </a:r>
            <a:r>
              <a:rPr sz="2350" spc="-155" dirty="0">
                <a:latin typeface="Lucida Sans Unicode"/>
                <a:cs typeface="Lucida Sans Unicode"/>
              </a:rPr>
              <a:t> </a:t>
            </a:r>
            <a:r>
              <a:rPr sz="2350" spc="155" dirty="0">
                <a:latin typeface="Lucida Sans Unicode"/>
                <a:cs typeface="Lucida Sans Unicode"/>
              </a:rPr>
              <a:t>{</a:t>
            </a:r>
            <a:endParaRPr sz="2350">
              <a:latin typeface="Lucida Sans Unicode"/>
              <a:cs typeface="Lucida Sans Unicode"/>
            </a:endParaRPr>
          </a:p>
          <a:p>
            <a:pPr marL="5982970">
              <a:lnSpc>
                <a:spcPct val="100000"/>
              </a:lnSpc>
              <a:spcBef>
                <a:spcPts val="484"/>
              </a:spcBef>
            </a:pP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25" dirty="0">
                <a:latin typeface="Lucida Sans Unicode"/>
                <a:cs typeface="Lucida Sans Unicode"/>
              </a:rPr>
              <a:t>r</a:t>
            </a:r>
            <a:r>
              <a:rPr sz="2350" spc="120" dirty="0">
                <a:latin typeface="Lucida Sans Unicode"/>
                <a:cs typeface="Lucida Sans Unicode"/>
              </a:rPr>
              <a:t>y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55" dirty="0">
                <a:latin typeface="Lucida Sans Unicode"/>
                <a:cs typeface="Lucida Sans Unicode"/>
              </a:rPr>
              <a:t>{</a:t>
            </a:r>
            <a:endParaRPr sz="2350">
              <a:latin typeface="Lucida Sans Unicode"/>
              <a:cs typeface="Lucida Sans Unicode"/>
            </a:endParaRPr>
          </a:p>
          <a:p>
            <a:pPr marL="451484" algn="ctr">
              <a:lnSpc>
                <a:spcPct val="100000"/>
              </a:lnSpc>
              <a:spcBef>
                <a:spcPts val="484"/>
              </a:spcBef>
            </a:pPr>
            <a:r>
              <a:rPr sz="2350" spc="55" dirty="0">
                <a:latin typeface="Lucida Sans Unicode"/>
                <a:cs typeface="Lucida Sans Unicode"/>
              </a:rPr>
              <a:t>val</a:t>
            </a:r>
            <a:r>
              <a:rPr sz="2350" spc="-145" dirty="0">
                <a:latin typeface="Lucida Sans Unicode"/>
                <a:cs typeface="Lucida Sans Unicode"/>
              </a:rPr>
              <a:t> </a:t>
            </a:r>
            <a:r>
              <a:rPr sz="2350" spc="25" dirty="0">
                <a:latin typeface="Lucida Sans Unicode"/>
                <a:cs typeface="Lucida Sans Unicode"/>
              </a:rPr>
              <a:t>await</a:t>
            </a:r>
            <a:r>
              <a:rPr sz="2350" spc="-145" dirty="0">
                <a:latin typeface="Lucida Sans Unicode"/>
                <a:cs typeface="Lucida Sans Unicode"/>
              </a:rPr>
              <a:t> </a:t>
            </a:r>
            <a:r>
              <a:rPr sz="2350" spc="-570" dirty="0">
                <a:latin typeface="Lucida Sans Unicode"/>
                <a:cs typeface="Lucida Sans Unicode"/>
              </a:rPr>
              <a:t>=</a:t>
            </a:r>
            <a:r>
              <a:rPr sz="2350" spc="-490" dirty="0">
                <a:latin typeface="Lucida Sans Unicode"/>
                <a:cs typeface="Lucida Sans Unicode"/>
              </a:rPr>
              <a:t> </a:t>
            </a:r>
            <a:r>
              <a:rPr sz="2350" spc="35" dirty="0">
                <a:latin typeface="Lucida Sans Unicode"/>
                <a:cs typeface="Lucida Sans Unicode"/>
              </a:rPr>
              <a:t>fireStore.collection(Constant.KEY_COLLECTION_USERS)</a:t>
            </a:r>
            <a:endParaRPr sz="2350">
              <a:latin typeface="Lucida Sans Unicode"/>
              <a:cs typeface="Lucida Sans Unicode"/>
            </a:endParaRPr>
          </a:p>
          <a:p>
            <a:pPr marL="748030" algn="ctr">
              <a:lnSpc>
                <a:spcPct val="100000"/>
              </a:lnSpc>
              <a:spcBef>
                <a:spcPts val="489"/>
              </a:spcBef>
            </a:pPr>
            <a:r>
              <a:rPr sz="2350" spc="-20" dirty="0">
                <a:latin typeface="Lucida Sans Unicode"/>
                <a:cs typeface="Lucida Sans Unicode"/>
              </a:rPr>
              <a:t>.get()</a:t>
            </a:r>
            <a:endParaRPr sz="2350">
              <a:latin typeface="Lucida Sans Unicode"/>
              <a:cs typeface="Lucida Sans Unicode"/>
            </a:endParaRPr>
          </a:p>
          <a:p>
            <a:pPr marL="748030" algn="ctr">
              <a:lnSpc>
                <a:spcPct val="100000"/>
              </a:lnSpc>
              <a:spcBef>
                <a:spcPts val="484"/>
              </a:spcBef>
            </a:pPr>
            <a:r>
              <a:rPr sz="2350" spc="5" dirty="0">
                <a:latin typeface="Lucida Sans Unicode"/>
                <a:cs typeface="Lucida Sans Unicode"/>
              </a:rPr>
              <a:t>.await()</a:t>
            </a:r>
            <a:endParaRPr sz="2350">
              <a:latin typeface="Lucida Sans Unicode"/>
              <a:cs typeface="Lucida Sans Unicode"/>
            </a:endParaRPr>
          </a:p>
          <a:p>
            <a:pPr marL="452120" algn="ctr">
              <a:lnSpc>
                <a:spcPct val="100000"/>
              </a:lnSpc>
              <a:spcBef>
                <a:spcPts val="484"/>
              </a:spcBef>
            </a:pPr>
            <a:r>
              <a:rPr sz="2350" spc="-45" dirty="0">
                <a:latin typeface="Lucida Sans Unicode"/>
                <a:cs typeface="Lucida Sans Unicode"/>
              </a:rPr>
              <a:t>i</a:t>
            </a:r>
            <a:r>
              <a:rPr sz="2350" spc="45" dirty="0">
                <a:latin typeface="Lucida Sans Unicode"/>
                <a:cs typeface="Lucida Sans Unicode"/>
              </a:rPr>
              <a:t>f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5" dirty="0">
                <a:latin typeface="Lucida Sans Unicode"/>
                <a:cs typeface="Lucida Sans Unicode"/>
              </a:rPr>
              <a:t>(</a:t>
            </a:r>
            <a:r>
              <a:rPr sz="2350" spc="20" dirty="0">
                <a:latin typeface="Lucida Sans Unicode"/>
                <a:cs typeface="Lucida Sans Unicode"/>
              </a:rPr>
              <a:t>a</a:t>
            </a:r>
            <a:r>
              <a:rPr sz="2350" spc="50" dirty="0">
                <a:latin typeface="Lucida Sans Unicode"/>
                <a:cs typeface="Lucida Sans Unicode"/>
              </a:rPr>
              <a:t>w</a:t>
            </a:r>
            <a:r>
              <a:rPr sz="2350" spc="20" dirty="0">
                <a:latin typeface="Lucida Sans Unicode"/>
                <a:cs typeface="Lucida Sans Unicode"/>
              </a:rPr>
              <a:t>a</a:t>
            </a:r>
            <a:r>
              <a:rPr sz="2350" spc="-45" dirty="0">
                <a:latin typeface="Lucida Sans Unicode"/>
                <a:cs typeface="Lucida Sans Unicode"/>
              </a:rPr>
              <a:t>i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-120" dirty="0">
                <a:latin typeface="Lucida Sans Unicode"/>
                <a:cs typeface="Lucida Sans Unicode"/>
              </a:rPr>
              <a:t>.</a:t>
            </a:r>
            <a:r>
              <a:rPr sz="2350" spc="-45" dirty="0">
                <a:latin typeface="Lucida Sans Unicode"/>
                <a:cs typeface="Lucida Sans Unicode"/>
              </a:rPr>
              <a:t>i</a:t>
            </a:r>
            <a:r>
              <a:rPr sz="2350" spc="-15" dirty="0">
                <a:latin typeface="Lucida Sans Unicode"/>
                <a:cs typeface="Lucida Sans Unicode"/>
              </a:rPr>
              <a:t>s</a:t>
            </a:r>
            <a:r>
              <a:rPr sz="2350" spc="155" dirty="0">
                <a:latin typeface="Lucida Sans Unicode"/>
                <a:cs typeface="Lucida Sans Unicode"/>
              </a:rPr>
              <a:t>E</a:t>
            </a:r>
            <a:r>
              <a:rPr sz="2350" spc="-20" dirty="0">
                <a:latin typeface="Lucida Sans Unicode"/>
                <a:cs typeface="Lucida Sans Unicode"/>
              </a:rPr>
              <a:t>m</a:t>
            </a:r>
            <a:r>
              <a:rPr sz="2350" spc="40" dirty="0">
                <a:latin typeface="Lucida Sans Unicode"/>
                <a:cs typeface="Lucida Sans Unicode"/>
              </a:rPr>
              <a:t>p</a:t>
            </a:r>
            <a:r>
              <a:rPr sz="2350" spc="95" dirty="0">
                <a:latin typeface="Lucida Sans Unicode"/>
                <a:cs typeface="Lucida Sans Unicode"/>
              </a:rPr>
              <a:t>t</a:t>
            </a:r>
            <a:r>
              <a:rPr sz="2350" spc="114" dirty="0">
                <a:latin typeface="Lucida Sans Unicode"/>
                <a:cs typeface="Lucida Sans Unicode"/>
              </a:rPr>
              <a:t>y</a:t>
            </a:r>
            <a:r>
              <a:rPr sz="2350" spc="5" dirty="0">
                <a:latin typeface="Lucida Sans Unicode"/>
                <a:cs typeface="Lucida Sans Unicode"/>
              </a:rPr>
              <a:t>)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155" dirty="0">
                <a:latin typeface="Lucida Sans Unicode"/>
                <a:cs typeface="Lucida Sans Unicode"/>
              </a:rPr>
              <a:t>{</a:t>
            </a:r>
            <a:endParaRPr sz="2350">
              <a:latin typeface="Lucida Sans Unicode"/>
              <a:cs typeface="Lucida Sans Unicode"/>
            </a:endParaRPr>
          </a:p>
          <a:p>
            <a:pPr marL="748030" algn="ctr">
              <a:lnSpc>
                <a:spcPct val="100000"/>
              </a:lnSpc>
              <a:spcBef>
                <a:spcPts val="484"/>
              </a:spcBef>
            </a:pPr>
            <a:r>
              <a:rPr sz="2350" spc="35" dirty="0">
                <a:latin typeface="Lucida Sans Unicode"/>
                <a:cs typeface="Lucida Sans Unicode"/>
              </a:rPr>
              <a:t>return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45" dirty="0">
                <a:latin typeface="Lucida Sans Unicode"/>
                <a:cs typeface="Lucida Sans Unicode"/>
              </a:rPr>
              <a:t>Resource.Empty("No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40" dirty="0">
                <a:latin typeface="Lucida Sans Unicode"/>
                <a:cs typeface="Lucida Sans Unicode"/>
              </a:rPr>
              <a:t>User</a:t>
            </a:r>
            <a:r>
              <a:rPr sz="2350" spc="-165" dirty="0">
                <a:latin typeface="Lucida Sans Unicode"/>
                <a:cs typeface="Lucida Sans Unicode"/>
              </a:rPr>
              <a:t> </a:t>
            </a:r>
            <a:r>
              <a:rPr sz="2350" spc="30" dirty="0">
                <a:latin typeface="Lucida Sans Unicode"/>
                <a:cs typeface="Lucida Sans Unicode"/>
              </a:rPr>
              <a:t>Available")</a:t>
            </a:r>
            <a:endParaRPr sz="2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9127" y="1276626"/>
            <a:ext cx="1492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5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4806" y="1713521"/>
            <a:ext cx="48564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" dirty="0"/>
              <a:t>r</a:t>
            </a:r>
            <a:r>
              <a:rPr sz="2500" spc="35" dirty="0"/>
              <a:t>e</a:t>
            </a:r>
            <a:r>
              <a:rPr sz="2500" spc="85" dirty="0"/>
              <a:t>t</a:t>
            </a:r>
            <a:r>
              <a:rPr sz="2500" spc="-25" dirty="0"/>
              <a:t>u</a:t>
            </a:r>
            <a:r>
              <a:rPr sz="2500" spc="10" dirty="0"/>
              <a:t>r</a:t>
            </a:r>
            <a:r>
              <a:rPr sz="2500" dirty="0"/>
              <a:t>n</a:t>
            </a:r>
            <a:r>
              <a:rPr sz="2500" spc="-180" dirty="0"/>
              <a:t> </a:t>
            </a:r>
            <a:r>
              <a:rPr sz="2500" spc="65" dirty="0"/>
              <a:t>R</a:t>
            </a:r>
            <a:r>
              <a:rPr sz="2500" spc="35" dirty="0"/>
              <a:t>e</a:t>
            </a:r>
            <a:r>
              <a:rPr sz="2500" spc="-35" dirty="0"/>
              <a:t>s</a:t>
            </a:r>
            <a:r>
              <a:rPr sz="2500" spc="5" dirty="0"/>
              <a:t>o</a:t>
            </a:r>
            <a:r>
              <a:rPr sz="2500" spc="-25" dirty="0"/>
              <a:t>u</a:t>
            </a:r>
            <a:r>
              <a:rPr sz="2500" spc="10" dirty="0"/>
              <a:t>r</a:t>
            </a:r>
            <a:r>
              <a:rPr sz="2500" spc="100" dirty="0"/>
              <a:t>c</a:t>
            </a:r>
            <a:r>
              <a:rPr sz="2500" spc="35" dirty="0"/>
              <a:t>e</a:t>
            </a:r>
            <a:r>
              <a:rPr sz="2500" spc="-140" dirty="0"/>
              <a:t>.</a:t>
            </a:r>
            <a:r>
              <a:rPr sz="2500" spc="180" dirty="0"/>
              <a:t>S</a:t>
            </a:r>
            <a:r>
              <a:rPr sz="2500" spc="-25" dirty="0"/>
              <a:t>u</a:t>
            </a:r>
            <a:r>
              <a:rPr sz="2500" spc="100" dirty="0"/>
              <a:t>cc</a:t>
            </a:r>
            <a:r>
              <a:rPr sz="2500" spc="35" dirty="0"/>
              <a:t>e</a:t>
            </a:r>
            <a:r>
              <a:rPr sz="2500" spc="-35" dirty="0"/>
              <a:t>ss</a:t>
            </a:r>
            <a:r>
              <a:rPr sz="2500" spc="-5" dirty="0"/>
              <a:t>(</a:t>
            </a:r>
            <a:r>
              <a:rPr sz="2500" spc="5" dirty="0"/>
              <a:t>a</a:t>
            </a:r>
            <a:r>
              <a:rPr sz="2500" spc="30" dirty="0"/>
              <a:t>w</a:t>
            </a:r>
            <a:r>
              <a:rPr sz="2500" spc="5" dirty="0"/>
              <a:t>a</a:t>
            </a:r>
            <a:r>
              <a:rPr sz="2500" spc="-60" dirty="0"/>
              <a:t>i</a:t>
            </a:r>
            <a:r>
              <a:rPr sz="2500" spc="85" dirty="0"/>
              <a:t>t</a:t>
            </a:r>
            <a:r>
              <a:rPr sz="2500" spc="-5" dirty="0"/>
              <a:t>)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393574" y="2095050"/>
            <a:ext cx="14175740" cy="58540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537200">
              <a:lnSpc>
                <a:spcPct val="100000"/>
              </a:lnSpc>
              <a:spcBef>
                <a:spcPts val="540"/>
              </a:spcBef>
            </a:pPr>
            <a:r>
              <a:rPr sz="2500" spc="155" dirty="0">
                <a:latin typeface="Lucida Sans Unicode"/>
                <a:cs typeface="Lucida Sans Unicode"/>
              </a:rPr>
              <a:t>}</a:t>
            </a:r>
            <a:r>
              <a:rPr sz="2500" spc="-180" dirty="0">
                <a:latin typeface="Lucida Sans Unicode"/>
                <a:cs typeface="Lucida Sans Unicode"/>
              </a:rPr>
              <a:t> </a:t>
            </a:r>
            <a:r>
              <a:rPr sz="2500" spc="100" dirty="0">
                <a:latin typeface="Lucida Sans Unicode"/>
                <a:cs typeface="Lucida Sans Unicode"/>
              </a:rPr>
              <a:t>c</a:t>
            </a:r>
            <a:r>
              <a:rPr sz="2500" spc="5" dirty="0">
                <a:latin typeface="Lucida Sans Unicode"/>
                <a:cs typeface="Lucida Sans Unicode"/>
              </a:rPr>
              <a:t>a</a:t>
            </a:r>
            <a:r>
              <a:rPr sz="2500" spc="85" dirty="0">
                <a:latin typeface="Lucida Sans Unicode"/>
                <a:cs typeface="Lucida Sans Unicode"/>
              </a:rPr>
              <a:t>t</a:t>
            </a:r>
            <a:r>
              <a:rPr sz="2500" spc="100" dirty="0">
                <a:latin typeface="Lucida Sans Unicode"/>
                <a:cs typeface="Lucida Sans Unicode"/>
              </a:rPr>
              <a:t>c</a:t>
            </a:r>
            <a:r>
              <a:rPr sz="2500" dirty="0">
                <a:latin typeface="Lucida Sans Unicode"/>
                <a:cs typeface="Lucida Sans Unicode"/>
              </a:rPr>
              <a:t>h</a:t>
            </a:r>
            <a:r>
              <a:rPr sz="2500" spc="-18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(</a:t>
            </a:r>
            <a:r>
              <a:rPr sz="2500" spc="35" dirty="0">
                <a:latin typeface="Lucida Sans Unicode"/>
                <a:cs typeface="Lucida Sans Unicode"/>
              </a:rPr>
              <a:t>e</a:t>
            </a:r>
            <a:r>
              <a:rPr sz="2500" spc="-135" dirty="0">
                <a:latin typeface="Lucida Sans Unicode"/>
                <a:cs typeface="Lucida Sans Unicode"/>
              </a:rPr>
              <a:t>:</a:t>
            </a:r>
            <a:r>
              <a:rPr sz="2500" spc="-180" dirty="0">
                <a:latin typeface="Lucida Sans Unicode"/>
                <a:cs typeface="Lucida Sans Unicode"/>
              </a:rPr>
              <a:t> </a:t>
            </a:r>
            <a:r>
              <a:rPr sz="2500" spc="145" dirty="0">
                <a:latin typeface="Lucida Sans Unicode"/>
                <a:cs typeface="Lucida Sans Unicode"/>
              </a:rPr>
              <a:t>E</a:t>
            </a:r>
            <a:r>
              <a:rPr sz="2500" spc="-285" dirty="0">
                <a:latin typeface="Lucida Sans Unicode"/>
                <a:cs typeface="Lucida Sans Unicode"/>
              </a:rPr>
              <a:t>x</a:t>
            </a:r>
            <a:r>
              <a:rPr sz="2500" spc="100" dirty="0">
                <a:latin typeface="Lucida Sans Unicode"/>
                <a:cs typeface="Lucida Sans Unicode"/>
              </a:rPr>
              <a:t>c</a:t>
            </a:r>
            <a:r>
              <a:rPr sz="2500" spc="35" dirty="0">
                <a:latin typeface="Lucida Sans Unicode"/>
                <a:cs typeface="Lucida Sans Unicode"/>
              </a:rPr>
              <a:t>e</a:t>
            </a:r>
            <a:r>
              <a:rPr sz="2500" spc="30" dirty="0">
                <a:latin typeface="Lucida Sans Unicode"/>
                <a:cs typeface="Lucida Sans Unicode"/>
              </a:rPr>
              <a:t>p</a:t>
            </a:r>
            <a:r>
              <a:rPr sz="2500" spc="85" dirty="0">
                <a:latin typeface="Lucida Sans Unicode"/>
                <a:cs typeface="Lucida Sans Unicode"/>
              </a:rPr>
              <a:t>t</a:t>
            </a:r>
            <a:r>
              <a:rPr sz="2500" spc="-60" dirty="0">
                <a:latin typeface="Lucida Sans Unicode"/>
                <a:cs typeface="Lucida Sans Unicode"/>
              </a:rPr>
              <a:t>i</a:t>
            </a:r>
            <a:r>
              <a:rPr sz="2500" spc="5" dirty="0">
                <a:latin typeface="Lucida Sans Unicode"/>
                <a:cs typeface="Lucida Sans Unicode"/>
              </a:rPr>
              <a:t>o</a:t>
            </a:r>
            <a:r>
              <a:rPr sz="2500" spc="-5" dirty="0">
                <a:latin typeface="Lucida Sans Unicode"/>
                <a:cs typeface="Lucida Sans Unicode"/>
              </a:rPr>
              <a:t>n)</a:t>
            </a:r>
            <a:r>
              <a:rPr sz="2500" spc="-180" dirty="0">
                <a:latin typeface="Lucida Sans Unicode"/>
                <a:cs typeface="Lucida Sans Unicode"/>
              </a:rPr>
              <a:t> </a:t>
            </a:r>
            <a:r>
              <a:rPr sz="2500" spc="15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  <a:p>
            <a:pPr marL="2334260">
              <a:lnSpc>
                <a:spcPct val="100000"/>
              </a:lnSpc>
              <a:spcBef>
                <a:spcPts val="439"/>
              </a:spcBef>
            </a:pPr>
            <a:r>
              <a:rPr sz="2500" spc="20" dirty="0">
                <a:latin typeface="Lucida Sans Unicode"/>
                <a:cs typeface="Lucida Sans Unicode"/>
              </a:rPr>
              <a:t>return</a:t>
            </a:r>
            <a:r>
              <a:rPr sz="2500" spc="-17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Resource.Error(e.message</a:t>
            </a:r>
            <a:r>
              <a:rPr sz="2500" spc="-170" dirty="0">
                <a:latin typeface="Lucida Sans Unicode"/>
                <a:cs typeface="Lucida Sans Unicode"/>
              </a:rPr>
              <a:t> </a:t>
            </a:r>
            <a:r>
              <a:rPr sz="2500" spc="50" dirty="0">
                <a:latin typeface="Lucida Sans Unicode"/>
                <a:cs typeface="Lucida Sans Unicode"/>
              </a:rPr>
              <a:t>?:</a:t>
            </a:r>
            <a:r>
              <a:rPr sz="2500" spc="-170" dirty="0">
                <a:latin typeface="Lucida Sans Unicode"/>
                <a:cs typeface="Lucida Sans Unicode"/>
              </a:rPr>
              <a:t> </a:t>
            </a:r>
            <a:r>
              <a:rPr sz="2500" spc="25" dirty="0">
                <a:latin typeface="Lucida Sans Unicode"/>
                <a:cs typeface="Lucida Sans Unicode"/>
              </a:rPr>
              <a:t>"An</a:t>
            </a:r>
            <a:r>
              <a:rPr sz="2500" spc="-170" dirty="0">
                <a:latin typeface="Lucida Sans Unicode"/>
                <a:cs typeface="Lucida Sans Unicode"/>
              </a:rPr>
              <a:t> </a:t>
            </a:r>
            <a:r>
              <a:rPr sz="2500" spc="-15" dirty="0">
                <a:latin typeface="Lucida Sans Unicode"/>
                <a:cs typeface="Lucida Sans Unicode"/>
              </a:rPr>
              <a:t>Unknown</a:t>
            </a:r>
            <a:r>
              <a:rPr sz="2500" spc="-170" dirty="0">
                <a:latin typeface="Lucida Sans Unicode"/>
                <a:cs typeface="Lucida Sans Unicode"/>
              </a:rPr>
              <a:t> </a:t>
            </a:r>
            <a:r>
              <a:rPr sz="2500" spc="40" dirty="0">
                <a:latin typeface="Lucida Sans Unicode"/>
                <a:cs typeface="Lucida Sans Unicode"/>
              </a:rPr>
              <a:t>Error</a:t>
            </a:r>
            <a:r>
              <a:rPr sz="2500" spc="-175" dirty="0">
                <a:latin typeface="Lucida Sans Unicode"/>
                <a:cs typeface="Lucida Sans Unicode"/>
              </a:rPr>
              <a:t> </a:t>
            </a:r>
            <a:r>
              <a:rPr sz="2500" spc="40" dirty="0">
                <a:latin typeface="Lucida Sans Unicode"/>
                <a:cs typeface="Lucida Sans Unicode"/>
              </a:rPr>
              <a:t>Occurred")</a:t>
            </a:r>
            <a:endParaRPr sz="2500">
              <a:latin typeface="Lucida Sans Unicode"/>
              <a:cs typeface="Lucida Sans Unicode"/>
            </a:endParaRPr>
          </a:p>
          <a:p>
            <a:pPr marL="7181850">
              <a:lnSpc>
                <a:spcPct val="100000"/>
              </a:lnSpc>
              <a:spcBef>
                <a:spcPts val="439"/>
              </a:spcBef>
            </a:pPr>
            <a:r>
              <a:rPr sz="2500" spc="15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  <a:p>
            <a:pPr marL="7025640">
              <a:lnSpc>
                <a:spcPct val="100000"/>
              </a:lnSpc>
              <a:spcBef>
                <a:spcPts val="439"/>
              </a:spcBef>
            </a:pPr>
            <a:r>
              <a:rPr sz="2500" spc="155" dirty="0">
                <a:latin typeface="Lucida Sans Unicode"/>
                <a:cs typeface="Lucida Sans Unicode"/>
              </a:rPr>
              <a:t>}</a:t>
            </a:r>
            <a:endParaRPr sz="2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508634" marR="189865" indent="792480">
              <a:lnSpc>
                <a:spcPct val="114700"/>
              </a:lnSpc>
            </a:pPr>
            <a:r>
              <a:rPr sz="2500" dirty="0">
                <a:latin typeface="Lucida Sans Unicode"/>
                <a:cs typeface="Lucida Sans Unicode"/>
              </a:rPr>
              <a:t>suspend fun </a:t>
            </a:r>
            <a:r>
              <a:rPr sz="2500" spc="-20" dirty="0">
                <a:latin typeface="Lucida Sans Unicode"/>
                <a:cs typeface="Lucida Sans Unicode"/>
              </a:rPr>
              <a:t>sendMessage(message: </a:t>
            </a:r>
            <a:r>
              <a:rPr sz="2500" spc="-40" dirty="0">
                <a:latin typeface="Lucida Sans Unicode"/>
                <a:cs typeface="Lucida Sans Unicode"/>
              </a:rPr>
              <a:t>HashMap&lt;String, </a:t>
            </a:r>
            <a:r>
              <a:rPr sz="2500" spc="-125" dirty="0">
                <a:latin typeface="Lucida Sans Unicode"/>
                <a:cs typeface="Lucida Sans Unicode"/>
              </a:rPr>
              <a:t>Any&gt;): </a:t>
            </a:r>
            <a:r>
              <a:rPr sz="2500" spc="45" dirty="0">
                <a:latin typeface="Lucida Sans Unicode"/>
                <a:cs typeface="Lucida Sans Unicode"/>
              </a:rPr>
              <a:t>Boolean </a:t>
            </a:r>
            <a:r>
              <a:rPr sz="2500" spc="-620" dirty="0">
                <a:latin typeface="Lucida Sans Unicode"/>
                <a:cs typeface="Lucida Sans Unicode"/>
              </a:rPr>
              <a:t>=</a:t>
            </a:r>
            <a:r>
              <a:rPr sz="2500" spc="-615" dirty="0">
                <a:latin typeface="Lucida Sans Unicode"/>
                <a:cs typeface="Lucida Sans Unicode"/>
              </a:rPr>
              <a:t> </a:t>
            </a:r>
            <a:r>
              <a:rPr sz="2500" spc="70" dirty="0">
                <a:latin typeface="Lucida Sans Unicode"/>
                <a:cs typeface="Lucida Sans Unicode"/>
              </a:rPr>
              <a:t>try </a:t>
            </a:r>
            <a:r>
              <a:rPr sz="2500" spc="155" dirty="0">
                <a:latin typeface="Lucida Sans Unicode"/>
                <a:cs typeface="Lucida Sans Unicode"/>
              </a:rPr>
              <a:t>{ </a:t>
            </a:r>
            <a:r>
              <a:rPr sz="2500" spc="16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fireStore.collection(Constant.KEY_COLLECTION_CHAT).document().set(message).await()</a:t>
            </a:r>
            <a:endParaRPr sz="2500">
              <a:latin typeface="Lucida Sans Unicode"/>
              <a:cs typeface="Lucida Sans Unicode"/>
            </a:endParaRPr>
          </a:p>
          <a:p>
            <a:pPr marL="6923405">
              <a:lnSpc>
                <a:spcPct val="100000"/>
              </a:lnSpc>
              <a:spcBef>
                <a:spcPts val="440"/>
              </a:spcBef>
            </a:pPr>
            <a:r>
              <a:rPr sz="2500" spc="30" dirty="0">
                <a:latin typeface="Lucida Sans Unicode"/>
                <a:cs typeface="Lucida Sans Unicode"/>
              </a:rPr>
              <a:t>true</a:t>
            </a:r>
            <a:endParaRPr sz="2500">
              <a:latin typeface="Lucida Sans Unicode"/>
              <a:cs typeface="Lucida Sans Unicode"/>
            </a:endParaRPr>
          </a:p>
          <a:p>
            <a:pPr marL="5380990">
              <a:lnSpc>
                <a:spcPct val="100000"/>
              </a:lnSpc>
              <a:spcBef>
                <a:spcPts val="440"/>
              </a:spcBef>
            </a:pPr>
            <a:r>
              <a:rPr sz="2500" spc="155" dirty="0">
                <a:latin typeface="Lucida Sans Unicode"/>
                <a:cs typeface="Lucida Sans Unicode"/>
              </a:rPr>
              <a:t>}</a:t>
            </a:r>
            <a:r>
              <a:rPr sz="2500" spc="-180" dirty="0">
                <a:latin typeface="Lucida Sans Unicode"/>
                <a:cs typeface="Lucida Sans Unicode"/>
              </a:rPr>
              <a:t> </a:t>
            </a:r>
            <a:r>
              <a:rPr sz="2500" spc="100" dirty="0">
                <a:latin typeface="Lucida Sans Unicode"/>
                <a:cs typeface="Lucida Sans Unicode"/>
              </a:rPr>
              <a:t>c</a:t>
            </a:r>
            <a:r>
              <a:rPr sz="2500" spc="5" dirty="0">
                <a:latin typeface="Lucida Sans Unicode"/>
                <a:cs typeface="Lucida Sans Unicode"/>
              </a:rPr>
              <a:t>a</a:t>
            </a:r>
            <a:r>
              <a:rPr sz="2500" spc="85" dirty="0">
                <a:latin typeface="Lucida Sans Unicode"/>
                <a:cs typeface="Lucida Sans Unicode"/>
              </a:rPr>
              <a:t>t</a:t>
            </a:r>
            <a:r>
              <a:rPr sz="2500" spc="100" dirty="0">
                <a:latin typeface="Lucida Sans Unicode"/>
                <a:cs typeface="Lucida Sans Unicode"/>
              </a:rPr>
              <a:t>c</a:t>
            </a:r>
            <a:r>
              <a:rPr sz="2500" dirty="0">
                <a:latin typeface="Lucida Sans Unicode"/>
                <a:cs typeface="Lucida Sans Unicode"/>
              </a:rPr>
              <a:t>h</a:t>
            </a:r>
            <a:r>
              <a:rPr sz="2500" spc="-18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(</a:t>
            </a:r>
            <a:r>
              <a:rPr sz="2500" spc="35" dirty="0">
                <a:latin typeface="Lucida Sans Unicode"/>
                <a:cs typeface="Lucida Sans Unicode"/>
              </a:rPr>
              <a:t>e</a:t>
            </a:r>
            <a:r>
              <a:rPr sz="2500" spc="-135" dirty="0">
                <a:latin typeface="Lucida Sans Unicode"/>
                <a:cs typeface="Lucida Sans Unicode"/>
              </a:rPr>
              <a:t>:</a:t>
            </a:r>
            <a:r>
              <a:rPr sz="2500" spc="-180" dirty="0">
                <a:latin typeface="Lucida Sans Unicode"/>
                <a:cs typeface="Lucida Sans Unicode"/>
              </a:rPr>
              <a:t> </a:t>
            </a:r>
            <a:r>
              <a:rPr sz="2500" spc="145" dirty="0">
                <a:latin typeface="Lucida Sans Unicode"/>
                <a:cs typeface="Lucida Sans Unicode"/>
              </a:rPr>
              <a:t>E</a:t>
            </a:r>
            <a:r>
              <a:rPr sz="2500" spc="-285" dirty="0">
                <a:latin typeface="Lucida Sans Unicode"/>
                <a:cs typeface="Lucida Sans Unicode"/>
              </a:rPr>
              <a:t>x</a:t>
            </a:r>
            <a:r>
              <a:rPr sz="2500" spc="100" dirty="0">
                <a:latin typeface="Lucida Sans Unicode"/>
                <a:cs typeface="Lucida Sans Unicode"/>
              </a:rPr>
              <a:t>c</a:t>
            </a:r>
            <a:r>
              <a:rPr sz="2500" spc="35" dirty="0">
                <a:latin typeface="Lucida Sans Unicode"/>
                <a:cs typeface="Lucida Sans Unicode"/>
              </a:rPr>
              <a:t>e</a:t>
            </a:r>
            <a:r>
              <a:rPr sz="2500" spc="30" dirty="0">
                <a:latin typeface="Lucida Sans Unicode"/>
                <a:cs typeface="Lucida Sans Unicode"/>
              </a:rPr>
              <a:t>p</a:t>
            </a:r>
            <a:r>
              <a:rPr sz="2500" spc="85" dirty="0">
                <a:latin typeface="Lucida Sans Unicode"/>
                <a:cs typeface="Lucida Sans Unicode"/>
              </a:rPr>
              <a:t>t</a:t>
            </a:r>
            <a:r>
              <a:rPr sz="2500" spc="-60" dirty="0">
                <a:latin typeface="Lucida Sans Unicode"/>
                <a:cs typeface="Lucida Sans Unicode"/>
              </a:rPr>
              <a:t>i</a:t>
            </a:r>
            <a:r>
              <a:rPr sz="2500" spc="5" dirty="0">
                <a:latin typeface="Lucida Sans Unicode"/>
                <a:cs typeface="Lucida Sans Unicode"/>
              </a:rPr>
              <a:t>o</a:t>
            </a:r>
            <a:r>
              <a:rPr sz="2500" spc="-5" dirty="0">
                <a:latin typeface="Lucida Sans Unicode"/>
                <a:cs typeface="Lucida Sans Unicode"/>
              </a:rPr>
              <a:t>n)</a:t>
            </a:r>
            <a:r>
              <a:rPr sz="2500" spc="-180" dirty="0">
                <a:latin typeface="Lucida Sans Unicode"/>
                <a:cs typeface="Lucida Sans Unicode"/>
              </a:rPr>
              <a:t> </a:t>
            </a:r>
            <a:r>
              <a:rPr sz="2500" spc="155" dirty="0">
                <a:latin typeface="Lucida Sans Unicode"/>
                <a:cs typeface="Lucida Sans Unicode"/>
              </a:rPr>
              <a:t>{</a:t>
            </a:r>
            <a:endParaRPr sz="2500">
              <a:latin typeface="Lucida Sans Unicode"/>
              <a:cs typeface="Lucida Sans Unicode"/>
            </a:endParaRPr>
          </a:p>
          <a:p>
            <a:pPr marL="6876415">
              <a:lnSpc>
                <a:spcPct val="100000"/>
              </a:lnSpc>
              <a:spcBef>
                <a:spcPts val="440"/>
              </a:spcBef>
            </a:pPr>
            <a:r>
              <a:rPr sz="2500" spc="10" dirty="0">
                <a:latin typeface="Lucida Sans Unicode"/>
                <a:cs typeface="Lucida Sans Unicode"/>
              </a:rPr>
              <a:t>false</a:t>
            </a:r>
            <a:endParaRPr sz="2500">
              <a:latin typeface="Lucida Sans Unicode"/>
              <a:cs typeface="Lucida Sans Unicode"/>
            </a:endParaRPr>
          </a:p>
          <a:p>
            <a:pPr marL="7057390">
              <a:lnSpc>
                <a:spcPct val="100000"/>
              </a:lnSpc>
              <a:spcBef>
                <a:spcPts val="660"/>
              </a:spcBef>
            </a:pPr>
            <a:r>
              <a:rPr sz="3300" spc="220" dirty="0">
                <a:latin typeface="Lucida Sans Unicode"/>
                <a:cs typeface="Lucida Sans Unicode"/>
              </a:rPr>
              <a:t>}</a:t>
            </a:r>
            <a:endParaRPr sz="3300">
              <a:latin typeface="Lucida Sans Unicode"/>
              <a:cs typeface="Lucida Sans Unicode"/>
            </a:endParaRPr>
          </a:p>
          <a:p>
            <a:pPr marL="3039110" marR="5080" indent="-3027045">
              <a:lnSpc>
                <a:spcPts val="3440"/>
              </a:lnSpc>
              <a:spcBef>
                <a:spcPts val="95"/>
              </a:spcBef>
            </a:pPr>
            <a:r>
              <a:rPr sz="2500" dirty="0">
                <a:latin typeface="Lucida Sans Unicode"/>
                <a:cs typeface="Lucida Sans Unicode"/>
              </a:rPr>
              <a:t>fun</a:t>
            </a:r>
            <a:r>
              <a:rPr sz="2500" spc="-165" dirty="0">
                <a:latin typeface="Lucida Sans Unicode"/>
                <a:cs typeface="Lucida Sans Unicode"/>
              </a:rPr>
              <a:t> </a:t>
            </a:r>
            <a:r>
              <a:rPr sz="2500" spc="10" dirty="0">
                <a:latin typeface="Lucida Sans Unicode"/>
                <a:cs typeface="Lucida Sans Unicode"/>
              </a:rPr>
              <a:t>observeChat(userId:</a:t>
            </a:r>
            <a:r>
              <a:rPr sz="2500" spc="-160" dirty="0">
                <a:latin typeface="Lucida Sans Unicode"/>
                <a:cs typeface="Lucida Sans Unicode"/>
              </a:rPr>
              <a:t> </a:t>
            </a:r>
            <a:r>
              <a:rPr sz="2500" spc="-15" dirty="0">
                <a:latin typeface="Lucida Sans Unicode"/>
                <a:cs typeface="Lucida Sans Unicode"/>
              </a:rPr>
              <a:t>String,</a:t>
            </a:r>
            <a:r>
              <a:rPr sz="2500" spc="-160" dirty="0">
                <a:latin typeface="Lucida Sans Unicode"/>
                <a:cs typeface="Lucida Sans Unicode"/>
              </a:rPr>
              <a:t> </a:t>
            </a:r>
            <a:r>
              <a:rPr sz="2500" spc="20" dirty="0">
                <a:latin typeface="Lucida Sans Unicode"/>
                <a:cs typeface="Lucida Sans Unicode"/>
              </a:rPr>
              <a:t>receiverId:</a:t>
            </a:r>
            <a:r>
              <a:rPr sz="2500" spc="-165" dirty="0">
                <a:latin typeface="Lucida Sans Unicode"/>
                <a:cs typeface="Lucida Sans Unicode"/>
              </a:rPr>
              <a:t> </a:t>
            </a:r>
            <a:r>
              <a:rPr sz="2500" spc="-15" dirty="0">
                <a:latin typeface="Lucida Sans Unicode"/>
                <a:cs typeface="Lucida Sans Unicode"/>
              </a:rPr>
              <a:t>String,</a:t>
            </a:r>
            <a:r>
              <a:rPr sz="2500" spc="-16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listener:</a:t>
            </a:r>
            <a:r>
              <a:rPr sz="2500" spc="-160" dirty="0">
                <a:latin typeface="Lucida Sans Unicode"/>
                <a:cs typeface="Lucida Sans Unicode"/>
              </a:rPr>
              <a:t> </a:t>
            </a:r>
            <a:r>
              <a:rPr sz="2500" spc="-15" dirty="0">
                <a:latin typeface="Lucida Sans Unicode"/>
                <a:cs typeface="Lucida Sans Unicode"/>
              </a:rPr>
              <a:t>EventListener&lt;QuerySnapshot&gt;)</a:t>
            </a:r>
            <a:r>
              <a:rPr sz="2500" spc="-165" dirty="0">
                <a:latin typeface="Lucida Sans Unicode"/>
                <a:cs typeface="Lucida Sans Unicode"/>
              </a:rPr>
              <a:t> </a:t>
            </a:r>
            <a:r>
              <a:rPr sz="2500" spc="155" dirty="0">
                <a:latin typeface="Lucida Sans Unicode"/>
                <a:cs typeface="Lucida Sans Unicode"/>
              </a:rPr>
              <a:t>{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5" dirty="0">
                <a:latin typeface="Lucida Sans Unicode"/>
                <a:cs typeface="Lucida Sans Unicode"/>
              </a:rPr>
              <a:t>fireStore.collection(Constant.KEY_COLLECTION_CHAT)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664" y="1352933"/>
            <a:ext cx="10661650" cy="77069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695"/>
              </a:spcBef>
            </a:pPr>
            <a:r>
              <a:rPr sz="3100" spc="10" dirty="0">
                <a:latin typeface="Lucida Sans Unicode"/>
                <a:cs typeface="Lucida Sans Unicode"/>
              </a:rPr>
              <a:t>.whereEqualTo(Constant.KEY_SENDER_ID,</a:t>
            </a:r>
            <a:r>
              <a:rPr sz="3100" spc="-180" dirty="0">
                <a:latin typeface="Lucida Sans Unicode"/>
                <a:cs typeface="Lucida Sans Unicode"/>
              </a:rPr>
              <a:t> </a:t>
            </a:r>
            <a:r>
              <a:rPr sz="3100" spc="10" dirty="0">
                <a:latin typeface="Lucida Sans Unicode"/>
                <a:cs typeface="Lucida Sans Unicode"/>
              </a:rPr>
              <a:t>userId)</a:t>
            </a:r>
            <a:endParaRPr sz="3100">
              <a:latin typeface="Lucida Sans Unicode"/>
              <a:cs typeface="Lucida Sans Unicode"/>
            </a:endParaRPr>
          </a:p>
          <a:p>
            <a:pPr marL="204470">
              <a:lnSpc>
                <a:spcPct val="100000"/>
              </a:lnSpc>
              <a:spcBef>
                <a:spcPts val="600"/>
              </a:spcBef>
            </a:pPr>
            <a:r>
              <a:rPr sz="3100" spc="-165" dirty="0">
                <a:latin typeface="Lucida Sans Unicode"/>
                <a:cs typeface="Lucida Sans Unicode"/>
              </a:rPr>
              <a:t>.</a:t>
            </a:r>
            <a:r>
              <a:rPr sz="3100" spc="45" dirty="0">
                <a:latin typeface="Lucida Sans Unicode"/>
                <a:cs typeface="Lucida Sans Unicode"/>
              </a:rPr>
              <a:t>w</a:t>
            </a:r>
            <a:r>
              <a:rPr sz="3100" spc="-5" dirty="0">
                <a:latin typeface="Lucida Sans Unicode"/>
                <a:cs typeface="Lucida Sans Unicode"/>
              </a:rPr>
              <a:t>h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185" dirty="0">
                <a:latin typeface="Lucida Sans Unicode"/>
                <a:cs typeface="Lucida Sans Unicode"/>
              </a:rPr>
              <a:t>E</a:t>
            </a:r>
            <a:r>
              <a:rPr sz="3100" spc="40" dirty="0">
                <a:latin typeface="Lucida Sans Unicode"/>
                <a:cs typeface="Lucida Sans Unicode"/>
              </a:rPr>
              <a:t>q</a:t>
            </a:r>
            <a:r>
              <a:rPr sz="3100" spc="-30" dirty="0">
                <a:latin typeface="Lucida Sans Unicode"/>
                <a:cs typeface="Lucida Sans Unicode"/>
              </a:rPr>
              <a:t>u</a:t>
            </a:r>
            <a:r>
              <a:rPr sz="3100" spc="10" dirty="0">
                <a:latin typeface="Lucida Sans Unicode"/>
                <a:cs typeface="Lucida Sans Unicode"/>
              </a:rPr>
              <a:t>al</a:t>
            </a:r>
            <a:r>
              <a:rPr sz="3100" spc="-155" dirty="0">
                <a:latin typeface="Lucida Sans Unicode"/>
                <a:cs typeface="Lucida Sans Unicode"/>
              </a:rPr>
              <a:t>T</a:t>
            </a:r>
            <a:r>
              <a:rPr sz="3100" spc="10" dirty="0">
                <a:latin typeface="Lucida Sans Unicode"/>
                <a:cs typeface="Lucida Sans Unicode"/>
              </a:rPr>
              <a:t>o</a:t>
            </a:r>
            <a:r>
              <a:rPr sz="3100" dirty="0">
                <a:latin typeface="Lucida Sans Unicode"/>
                <a:cs typeface="Lucida Sans Unicode"/>
              </a:rPr>
              <a:t>(</a:t>
            </a:r>
            <a:r>
              <a:rPr sz="3100" spc="25" dirty="0">
                <a:latin typeface="Lucida Sans Unicode"/>
                <a:cs typeface="Lucida Sans Unicode"/>
              </a:rPr>
              <a:t>C</a:t>
            </a:r>
            <a:r>
              <a:rPr sz="3100" spc="10" dirty="0">
                <a:latin typeface="Lucida Sans Unicode"/>
                <a:cs typeface="Lucida Sans Unicode"/>
              </a:rPr>
              <a:t>o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r>
              <a:rPr sz="3100" spc="-40" dirty="0">
                <a:latin typeface="Lucida Sans Unicode"/>
                <a:cs typeface="Lucida Sans Unicode"/>
              </a:rPr>
              <a:t>s</a:t>
            </a:r>
            <a:r>
              <a:rPr sz="3100" spc="110" dirty="0">
                <a:latin typeface="Lucida Sans Unicode"/>
                <a:cs typeface="Lucida Sans Unicode"/>
              </a:rPr>
              <a:t>t</a:t>
            </a:r>
            <a:r>
              <a:rPr sz="3100" spc="10" dirty="0">
                <a:latin typeface="Lucida Sans Unicode"/>
                <a:cs typeface="Lucida Sans Unicode"/>
              </a:rPr>
              <a:t>a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r>
              <a:rPr sz="3100" spc="110" dirty="0">
                <a:latin typeface="Lucida Sans Unicode"/>
                <a:cs typeface="Lucida Sans Unicode"/>
              </a:rPr>
              <a:t>t</a:t>
            </a:r>
            <a:r>
              <a:rPr sz="3100" spc="-165" dirty="0">
                <a:latin typeface="Lucida Sans Unicode"/>
                <a:cs typeface="Lucida Sans Unicode"/>
              </a:rPr>
              <a:t>.</a:t>
            </a:r>
            <a:r>
              <a:rPr sz="3100" spc="-75" dirty="0">
                <a:latin typeface="Lucida Sans Unicode"/>
                <a:cs typeface="Lucida Sans Unicode"/>
              </a:rPr>
              <a:t>K</a:t>
            </a:r>
            <a:r>
              <a:rPr sz="3100" spc="185" dirty="0">
                <a:latin typeface="Lucida Sans Unicode"/>
                <a:cs typeface="Lucida Sans Unicode"/>
              </a:rPr>
              <a:t>E</a:t>
            </a:r>
            <a:r>
              <a:rPr sz="3100" spc="-30" dirty="0">
                <a:latin typeface="Lucida Sans Unicode"/>
                <a:cs typeface="Lucida Sans Unicode"/>
              </a:rPr>
              <a:t>Y</a:t>
            </a:r>
            <a:r>
              <a:rPr sz="3100" spc="-220" dirty="0">
                <a:latin typeface="Lucida Sans Unicode"/>
                <a:cs typeface="Lucida Sans Unicode"/>
              </a:rPr>
              <a:t>_</a:t>
            </a:r>
            <a:r>
              <a:rPr sz="3100" spc="90" dirty="0">
                <a:latin typeface="Lucida Sans Unicode"/>
                <a:cs typeface="Lucida Sans Unicode"/>
              </a:rPr>
              <a:t>R</a:t>
            </a:r>
            <a:r>
              <a:rPr sz="3100" spc="185" dirty="0">
                <a:latin typeface="Lucida Sans Unicode"/>
                <a:cs typeface="Lucida Sans Unicode"/>
              </a:rPr>
              <a:t>E</a:t>
            </a:r>
            <a:r>
              <a:rPr sz="3100" spc="25" dirty="0">
                <a:latin typeface="Lucida Sans Unicode"/>
                <a:cs typeface="Lucida Sans Unicode"/>
              </a:rPr>
              <a:t>C</a:t>
            </a:r>
            <a:r>
              <a:rPr sz="3100" spc="185" dirty="0">
                <a:latin typeface="Lucida Sans Unicode"/>
                <a:cs typeface="Lucida Sans Unicode"/>
              </a:rPr>
              <a:t>E</a:t>
            </a:r>
            <a:r>
              <a:rPr sz="3100" spc="40" dirty="0">
                <a:latin typeface="Lucida Sans Unicode"/>
                <a:cs typeface="Lucida Sans Unicode"/>
              </a:rPr>
              <a:t>IV</a:t>
            </a:r>
            <a:r>
              <a:rPr sz="3100" spc="185" dirty="0">
                <a:latin typeface="Lucida Sans Unicode"/>
                <a:cs typeface="Lucida Sans Unicode"/>
              </a:rPr>
              <a:t>E</a:t>
            </a:r>
            <a:r>
              <a:rPr sz="3100" spc="90" dirty="0">
                <a:latin typeface="Lucida Sans Unicode"/>
                <a:cs typeface="Lucida Sans Unicode"/>
              </a:rPr>
              <a:t>R</a:t>
            </a:r>
            <a:r>
              <a:rPr sz="3100" spc="-220" dirty="0">
                <a:latin typeface="Lucida Sans Unicode"/>
                <a:cs typeface="Lucida Sans Unicode"/>
              </a:rPr>
              <a:t>_</a:t>
            </a:r>
            <a:r>
              <a:rPr sz="3100" spc="40" dirty="0">
                <a:latin typeface="Lucida Sans Unicode"/>
                <a:cs typeface="Lucida Sans Unicode"/>
              </a:rPr>
              <a:t>I</a:t>
            </a:r>
            <a:r>
              <a:rPr sz="3100" spc="30" dirty="0">
                <a:latin typeface="Lucida Sans Unicode"/>
                <a:cs typeface="Lucida Sans Unicode"/>
              </a:rPr>
              <a:t>D</a:t>
            </a:r>
            <a:r>
              <a:rPr sz="3100" spc="-160" dirty="0">
                <a:latin typeface="Lucida Sans Unicode"/>
                <a:cs typeface="Lucida Sans Unicode"/>
              </a:rPr>
              <a:t>,</a:t>
            </a:r>
            <a:r>
              <a:rPr sz="3100" spc="-220" dirty="0">
                <a:latin typeface="Lucida Sans Unicode"/>
                <a:cs typeface="Lucida Sans Unicode"/>
              </a:rPr>
              <a:t> 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130" dirty="0">
                <a:latin typeface="Lucida Sans Unicode"/>
                <a:cs typeface="Lucida Sans Unicode"/>
              </a:rPr>
              <a:t>c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-70" dirty="0">
                <a:latin typeface="Lucida Sans Unicode"/>
                <a:cs typeface="Lucida Sans Unicode"/>
              </a:rPr>
              <a:t>i</a:t>
            </a:r>
            <a:r>
              <a:rPr sz="3100" spc="160" dirty="0">
                <a:latin typeface="Lucida Sans Unicode"/>
                <a:cs typeface="Lucida Sans Unicode"/>
              </a:rPr>
              <a:t>v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40" dirty="0">
                <a:latin typeface="Lucida Sans Unicode"/>
                <a:cs typeface="Lucida Sans Unicode"/>
              </a:rPr>
              <a:t>Id</a:t>
            </a:r>
            <a:r>
              <a:rPr sz="3100" dirty="0">
                <a:latin typeface="Lucida Sans Unicode"/>
                <a:cs typeface="Lucida Sans Unicode"/>
              </a:rPr>
              <a:t>)</a:t>
            </a:r>
            <a:endParaRPr sz="3100">
              <a:latin typeface="Lucida Sans Unicode"/>
              <a:cs typeface="Lucida Sans Unicode"/>
            </a:endParaRPr>
          </a:p>
          <a:p>
            <a:pPr marL="12700" marR="200025" indent="2470150">
              <a:lnSpc>
                <a:spcPct val="116100"/>
              </a:lnSpc>
              <a:spcBef>
                <a:spcPts val="5"/>
              </a:spcBef>
            </a:pPr>
            <a:r>
              <a:rPr sz="3100" spc="20" dirty="0">
                <a:latin typeface="Lucida Sans Unicode"/>
                <a:cs typeface="Lucida Sans Unicode"/>
              </a:rPr>
              <a:t>.addSnapshotListener(listener) </a:t>
            </a:r>
            <a:r>
              <a:rPr sz="3100" spc="25" dirty="0">
                <a:latin typeface="Lucida Sans Unicode"/>
                <a:cs typeface="Lucida Sans Unicode"/>
              </a:rPr>
              <a:t> </a:t>
            </a:r>
            <a:r>
              <a:rPr sz="3100" spc="15" dirty="0">
                <a:latin typeface="Lucida Sans Unicode"/>
                <a:cs typeface="Lucida Sans Unicode"/>
              </a:rPr>
              <a:t>fireStore.collection(Constant.KEY_COLLECTION_CHAT)</a:t>
            </a:r>
            <a:endParaRPr sz="3100">
              <a:latin typeface="Lucida Sans Unicode"/>
              <a:cs typeface="Lucida Sans Unicode"/>
            </a:endParaRPr>
          </a:p>
          <a:p>
            <a:pPr marL="191770" algn="ctr">
              <a:lnSpc>
                <a:spcPct val="100000"/>
              </a:lnSpc>
              <a:spcBef>
                <a:spcPts val="600"/>
              </a:spcBef>
            </a:pPr>
            <a:r>
              <a:rPr sz="3100" spc="10" dirty="0">
                <a:latin typeface="Lucida Sans Unicode"/>
                <a:cs typeface="Lucida Sans Unicode"/>
              </a:rPr>
              <a:t>.whereEqualTo(Constant.KEY_SENDER_ID,</a:t>
            </a:r>
            <a:r>
              <a:rPr sz="3100" spc="-180" dirty="0">
                <a:latin typeface="Lucida Sans Unicode"/>
                <a:cs typeface="Lucida Sans Unicode"/>
              </a:rPr>
              <a:t> </a:t>
            </a:r>
            <a:r>
              <a:rPr sz="3100" spc="45" dirty="0">
                <a:latin typeface="Lucida Sans Unicode"/>
                <a:cs typeface="Lucida Sans Unicode"/>
              </a:rPr>
              <a:t>receiverId)</a:t>
            </a:r>
            <a:endParaRPr sz="3100">
              <a:latin typeface="Lucida Sans Unicode"/>
              <a:cs typeface="Lucida Sans Unicode"/>
            </a:endParaRPr>
          </a:p>
          <a:p>
            <a:pPr marL="191770" algn="ctr">
              <a:lnSpc>
                <a:spcPct val="100000"/>
              </a:lnSpc>
              <a:spcBef>
                <a:spcPts val="600"/>
              </a:spcBef>
            </a:pPr>
            <a:r>
              <a:rPr sz="3100" spc="15" dirty="0">
                <a:latin typeface="Lucida Sans Unicode"/>
                <a:cs typeface="Lucida Sans Unicode"/>
              </a:rPr>
              <a:t>.whereEqualTo(Constant.KEY_RECEIVER_ID,</a:t>
            </a:r>
            <a:r>
              <a:rPr sz="3100" spc="-245" dirty="0">
                <a:latin typeface="Lucida Sans Unicode"/>
                <a:cs typeface="Lucida Sans Unicode"/>
              </a:rPr>
              <a:t> </a:t>
            </a:r>
            <a:r>
              <a:rPr sz="3100" spc="10" dirty="0">
                <a:latin typeface="Lucida Sans Unicode"/>
                <a:cs typeface="Lucida Sans Unicode"/>
              </a:rPr>
              <a:t>userId)</a:t>
            </a:r>
            <a:endParaRPr sz="3100">
              <a:latin typeface="Lucida Sans Unicode"/>
              <a:cs typeface="Lucida Sans Unicode"/>
            </a:endParaRPr>
          </a:p>
          <a:p>
            <a:pPr marL="191770" algn="ctr">
              <a:lnSpc>
                <a:spcPct val="100000"/>
              </a:lnSpc>
              <a:spcBef>
                <a:spcPts val="600"/>
              </a:spcBef>
            </a:pPr>
            <a:r>
              <a:rPr sz="3100" spc="20" dirty="0">
                <a:latin typeface="Lucida Sans Unicode"/>
                <a:cs typeface="Lucida Sans Unicode"/>
              </a:rPr>
              <a:t>.addSnapshotListener(listener)</a:t>
            </a:r>
            <a:endParaRPr sz="3100">
              <a:latin typeface="Lucida Sans Unicode"/>
              <a:cs typeface="Lucida Sans Unicode"/>
            </a:endParaRPr>
          </a:p>
          <a:p>
            <a:pPr marR="574040" algn="ctr">
              <a:lnSpc>
                <a:spcPct val="100000"/>
              </a:lnSpc>
              <a:spcBef>
                <a:spcPts val="600"/>
              </a:spcBef>
            </a:pPr>
            <a:r>
              <a:rPr sz="3100" spc="195" dirty="0">
                <a:latin typeface="Lucida Sans Unicode"/>
                <a:cs typeface="Lucida Sans Unicode"/>
              </a:rPr>
              <a:t>}</a:t>
            </a:r>
            <a:endParaRPr sz="3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Lucida Sans Unicode"/>
              <a:cs typeface="Lucida Sans Unicode"/>
            </a:endParaRPr>
          </a:p>
          <a:p>
            <a:pPr marR="574040" algn="ctr">
              <a:lnSpc>
                <a:spcPct val="100000"/>
              </a:lnSpc>
            </a:pPr>
            <a:r>
              <a:rPr sz="3100" spc="5" dirty="0">
                <a:latin typeface="Lucida Sans Unicode"/>
                <a:cs typeface="Lucida Sans Unicode"/>
              </a:rPr>
              <a:t>suspend</a:t>
            </a:r>
            <a:r>
              <a:rPr sz="3100" spc="-215" dirty="0">
                <a:latin typeface="Lucida Sans Unicode"/>
                <a:cs typeface="Lucida Sans Unicode"/>
              </a:rPr>
              <a:t> </a:t>
            </a:r>
            <a:r>
              <a:rPr sz="3100" spc="10" dirty="0">
                <a:latin typeface="Lucida Sans Unicode"/>
                <a:cs typeface="Lucida Sans Unicode"/>
              </a:rPr>
              <a:t>fun</a:t>
            </a:r>
            <a:r>
              <a:rPr sz="3100" spc="-210" dirty="0">
                <a:latin typeface="Lucida Sans Unicode"/>
                <a:cs typeface="Lucida Sans Unicode"/>
              </a:rPr>
              <a:t> </a:t>
            </a:r>
            <a:r>
              <a:rPr sz="3100" spc="25" dirty="0">
                <a:latin typeface="Lucida Sans Unicode"/>
                <a:cs typeface="Lucida Sans Unicode"/>
              </a:rPr>
              <a:t>checkForConversionRemotely(</a:t>
            </a:r>
            <a:endParaRPr sz="3100">
              <a:latin typeface="Lucida Sans Unicode"/>
              <a:cs typeface="Lucida Sans Unicode"/>
            </a:endParaRPr>
          </a:p>
          <a:p>
            <a:pPr marL="3547110" marR="3734435" indent="-635" algn="ctr">
              <a:lnSpc>
                <a:spcPct val="116100"/>
              </a:lnSpc>
            </a:pPr>
            <a:r>
              <a:rPr sz="3100" spc="5" dirty="0">
                <a:latin typeface="Lucida Sans Unicode"/>
                <a:cs typeface="Lucida Sans Unicode"/>
              </a:rPr>
              <a:t>senderId: </a:t>
            </a:r>
            <a:r>
              <a:rPr sz="3100" spc="-15" dirty="0">
                <a:latin typeface="Lucida Sans Unicode"/>
                <a:cs typeface="Lucida Sans Unicode"/>
              </a:rPr>
              <a:t>String, </a:t>
            </a:r>
            <a:r>
              <a:rPr sz="3100" spc="-10" dirty="0">
                <a:latin typeface="Lucida Sans Unicode"/>
                <a:cs typeface="Lucida Sans Unicode"/>
              </a:rPr>
              <a:t> 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130" dirty="0">
                <a:latin typeface="Lucida Sans Unicode"/>
                <a:cs typeface="Lucida Sans Unicode"/>
              </a:rPr>
              <a:t>c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-70" dirty="0">
                <a:latin typeface="Lucida Sans Unicode"/>
                <a:cs typeface="Lucida Sans Unicode"/>
              </a:rPr>
              <a:t>i</a:t>
            </a:r>
            <a:r>
              <a:rPr sz="3100" spc="160" dirty="0">
                <a:latin typeface="Lucida Sans Unicode"/>
                <a:cs typeface="Lucida Sans Unicode"/>
              </a:rPr>
              <a:t>v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40" dirty="0">
                <a:latin typeface="Lucida Sans Unicode"/>
                <a:cs typeface="Lucida Sans Unicode"/>
              </a:rPr>
              <a:t>Id</a:t>
            </a:r>
            <a:r>
              <a:rPr sz="3100" spc="-165" dirty="0">
                <a:latin typeface="Lucida Sans Unicode"/>
                <a:cs typeface="Lucida Sans Unicode"/>
              </a:rPr>
              <a:t>:</a:t>
            </a:r>
            <a:r>
              <a:rPr sz="3100" spc="-220" dirty="0">
                <a:latin typeface="Lucida Sans Unicode"/>
                <a:cs typeface="Lucida Sans Unicode"/>
              </a:rPr>
              <a:t> </a:t>
            </a:r>
            <a:r>
              <a:rPr sz="3100" spc="225" dirty="0">
                <a:latin typeface="Lucida Sans Unicode"/>
                <a:cs typeface="Lucida Sans Unicode"/>
              </a:rPr>
              <a:t>S</a:t>
            </a:r>
            <a:r>
              <a:rPr sz="3100" spc="110" dirty="0">
                <a:latin typeface="Lucida Sans Unicode"/>
                <a:cs typeface="Lucida Sans Unicode"/>
              </a:rPr>
              <a:t>t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-70" dirty="0">
                <a:latin typeface="Lucida Sans Unicode"/>
                <a:cs typeface="Lucida Sans Unicode"/>
              </a:rPr>
              <a:t>i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g</a:t>
            </a:r>
            <a:r>
              <a:rPr sz="3100" spc="-160" dirty="0">
                <a:latin typeface="Lucida Sans Unicode"/>
                <a:cs typeface="Lucida Sans Unicode"/>
              </a:rPr>
              <a:t>,</a:t>
            </a:r>
            <a:endParaRPr sz="3100">
              <a:latin typeface="Lucida Sans Unicode"/>
              <a:cs typeface="Lucida Sans Unicode"/>
            </a:endParaRPr>
          </a:p>
          <a:p>
            <a:pPr marR="187325" algn="ctr">
              <a:lnSpc>
                <a:spcPct val="100000"/>
              </a:lnSpc>
              <a:spcBef>
                <a:spcPts val="600"/>
              </a:spcBef>
            </a:pPr>
            <a:r>
              <a:rPr sz="3100" spc="-5" dirty="0">
                <a:latin typeface="Lucida Sans Unicode"/>
                <a:cs typeface="Lucida Sans Unicode"/>
              </a:rPr>
              <a:t>listener:</a:t>
            </a:r>
            <a:r>
              <a:rPr sz="3100" spc="-185" dirty="0">
                <a:latin typeface="Lucida Sans Unicode"/>
                <a:cs typeface="Lucida Sans Unicode"/>
              </a:rPr>
              <a:t> </a:t>
            </a:r>
            <a:r>
              <a:rPr sz="3100" spc="-25" dirty="0">
                <a:latin typeface="Lucida Sans Unicode"/>
                <a:cs typeface="Lucida Sans Unicode"/>
              </a:rPr>
              <a:t>OnCompleteListener&lt;QuerySnapshot&gt;,</a:t>
            </a:r>
            <a:endParaRPr sz="3100">
              <a:latin typeface="Lucida Sans Unicode"/>
              <a:cs typeface="Lucida Sans Unicode"/>
            </a:endParaRPr>
          </a:p>
          <a:p>
            <a:pPr marR="574040" algn="ctr">
              <a:lnSpc>
                <a:spcPct val="100000"/>
              </a:lnSpc>
              <a:spcBef>
                <a:spcPts val="600"/>
              </a:spcBef>
            </a:pPr>
            <a:r>
              <a:rPr sz="3100" dirty="0">
                <a:latin typeface="Lucida Sans Unicode"/>
                <a:cs typeface="Lucida Sans Unicode"/>
              </a:rPr>
              <a:t>)</a:t>
            </a:r>
            <a:r>
              <a:rPr sz="3100" spc="-220" dirty="0">
                <a:latin typeface="Lucida Sans Unicode"/>
                <a:cs typeface="Lucida Sans Unicode"/>
              </a:rPr>
              <a:t> </a:t>
            </a:r>
            <a:r>
              <a:rPr sz="3100" spc="195" dirty="0">
                <a:latin typeface="Lucida Sans Unicode"/>
                <a:cs typeface="Lucida Sans Unicode"/>
              </a:rPr>
              <a:t>{</a:t>
            </a:r>
            <a:endParaRPr sz="3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689" y="1416436"/>
            <a:ext cx="14888844" cy="74930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67055" algn="ctr">
              <a:lnSpc>
                <a:spcPct val="100000"/>
              </a:lnSpc>
              <a:spcBef>
                <a:spcPts val="595"/>
              </a:spcBef>
            </a:pPr>
            <a:r>
              <a:rPr sz="2650" spc="10" dirty="0">
                <a:latin typeface="Lucida Sans Unicode"/>
                <a:cs typeface="Lucida Sans Unicode"/>
              </a:rPr>
              <a:t>fireStore.collection(Constant.KEY_COLLECTION_CONVERSATIONS)</a:t>
            </a:r>
            <a:endParaRPr sz="2650">
              <a:latin typeface="Lucida Sans Unicode"/>
              <a:cs typeface="Lucida Sans Unicode"/>
            </a:endParaRPr>
          </a:p>
          <a:p>
            <a:pPr marL="328930" algn="ctr">
              <a:lnSpc>
                <a:spcPct val="100000"/>
              </a:lnSpc>
              <a:spcBef>
                <a:spcPts val="495"/>
              </a:spcBef>
            </a:pPr>
            <a:r>
              <a:rPr sz="2650" dirty="0">
                <a:latin typeface="Lucida Sans Unicode"/>
                <a:cs typeface="Lucida Sans Unicode"/>
              </a:rPr>
              <a:t>.whereEqualTo(Constant.KEY_SENDER_ID,</a:t>
            </a:r>
            <a:r>
              <a:rPr sz="2650" spc="-200" dirty="0">
                <a:latin typeface="Lucida Sans Unicode"/>
                <a:cs typeface="Lucida Sans Unicode"/>
              </a:rPr>
              <a:t> </a:t>
            </a:r>
            <a:r>
              <a:rPr sz="2650" spc="10" dirty="0">
                <a:latin typeface="Lucida Sans Unicode"/>
                <a:cs typeface="Lucida Sans Unicode"/>
              </a:rPr>
              <a:t>senderId)</a:t>
            </a:r>
            <a:endParaRPr sz="2650">
              <a:latin typeface="Lucida Sans Unicode"/>
              <a:cs typeface="Lucida Sans Unicode"/>
            </a:endParaRPr>
          </a:p>
          <a:p>
            <a:pPr marL="328295" algn="ctr">
              <a:lnSpc>
                <a:spcPct val="100000"/>
              </a:lnSpc>
              <a:spcBef>
                <a:spcPts val="495"/>
              </a:spcBef>
            </a:pPr>
            <a:r>
              <a:rPr sz="2650" dirty="0">
                <a:latin typeface="Lucida Sans Unicode"/>
                <a:cs typeface="Lucida Sans Unicode"/>
              </a:rPr>
              <a:t>.whereEqualTo(Constant.KEY_RECEIVER_ID,</a:t>
            </a:r>
            <a:r>
              <a:rPr sz="2650" spc="-185" dirty="0">
                <a:latin typeface="Lucida Sans Unicode"/>
                <a:cs typeface="Lucida Sans Unicode"/>
              </a:rPr>
              <a:t> </a:t>
            </a:r>
            <a:r>
              <a:rPr sz="2650" spc="30" dirty="0">
                <a:latin typeface="Lucida Sans Unicode"/>
                <a:cs typeface="Lucida Sans Unicode"/>
              </a:rPr>
              <a:t>receiverId)</a:t>
            </a:r>
            <a:endParaRPr sz="2650">
              <a:latin typeface="Lucida Sans Unicode"/>
              <a:cs typeface="Lucida Sans Unicode"/>
            </a:endParaRPr>
          </a:p>
          <a:p>
            <a:pPr marL="328295" algn="ctr">
              <a:lnSpc>
                <a:spcPct val="100000"/>
              </a:lnSpc>
              <a:spcBef>
                <a:spcPts val="495"/>
              </a:spcBef>
            </a:pPr>
            <a:r>
              <a:rPr sz="2650" spc="-40" dirty="0">
                <a:latin typeface="Lucida Sans Unicode"/>
                <a:cs typeface="Lucida Sans Unicode"/>
              </a:rPr>
              <a:t>.get()</a:t>
            </a:r>
            <a:endParaRPr sz="2650">
              <a:latin typeface="Lucida Sans Unicode"/>
              <a:cs typeface="Lucida Sans Unicode"/>
            </a:endParaRPr>
          </a:p>
          <a:p>
            <a:pPr marL="328295" algn="ctr">
              <a:lnSpc>
                <a:spcPct val="100000"/>
              </a:lnSpc>
              <a:spcBef>
                <a:spcPts val="495"/>
              </a:spcBef>
            </a:pPr>
            <a:r>
              <a:rPr sz="2650" spc="5" dirty="0">
                <a:latin typeface="Lucida Sans Unicode"/>
                <a:cs typeface="Lucida Sans Unicode"/>
              </a:rPr>
              <a:t>.addOnCompleteListener(listener)</a:t>
            </a:r>
            <a:endParaRPr sz="2650">
              <a:latin typeface="Lucida Sans Unicode"/>
              <a:cs typeface="Lucida Sans Unicode"/>
            </a:endParaRPr>
          </a:p>
          <a:p>
            <a:pPr marL="328295" algn="ctr">
              <a:lnSpc>
                <a:spcPct val="100000"/>
              </a:lnSpc>
              <a:spcBef>
                <a:spcPts val="495"/>
              </a:spcBef>
            </a:pPr>
            <a:r>
              <a:rPr sz="2650" spc="-15" dirty="0">
                <a:latin typeface="Lucida Sans Unicode"/>
                <a:cs typeface="Lucida Sans Unicode"/>
              </a:rPr>
              <a:t>.await()</a:t>
            </a:r>
            <a:endParaRPr sz="2650">
              <a:latin typeface="Lucida Sans Unicode"/>
              <a:cs typeface="Lucida Sans Unicode"/>
            </a:endParaRPr>
          </a:p>
          <a:p>
            <a:pPr marR="320675" algn="ctr">
              <a:lnSpc>
                <a:spcPct val="100000"/>
              </a:lnSpc>
              <a:spcBef>
                <a:spcPts val="495"/>
              </a:spcBef>
            </a:pPr>
            <a:r>
              <a:rPr sz="2650" spc="160" dirty="0">
                <a:latin typeface="Lucida Sans Unicode"/>
                <a:cs typeface="Lucida Sans Unicode"/>
              </a:rPr>
              <a:t>}</a:t>
            </a:r>
            <a:endParaRPr sz="26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Lucida Sans Unicode"/>
              <a:cs typeface="Lucida Sans Unicode"/>
            </a:endParaRPr>
          </a:p>
          <a:p>
            <a:pPr indent="1388110">
              <a:lnSpc>
                <a:spcPct val="115599"/>
              </a:lnSpc>
              <a:spcBef>
                <a:spcPts val="5"/>
              </a:spcBef>
            </a:pPr>
            <a:r>
              <a:rPr sz="2650" spc="-10" dirty="0">
                <a:latin typeface="Lucida Sans Unicode"/>
                <a:cs typeface="Lucida Sans Unicode"/>
              </a:rPr>
              <a:t>suspend </a:t>
            </a:r>
            <a:r>
              <a:rPr sz="2650" spc="-5" dirty="0">
                <a:latin typeface="Lucida Sans Unicode"/>
                <a:cs typeface="Lucida Sans Unicode"/>
              </a:rPr>
              <a:t>fun updateConversation(message: </a:t>
            </a:r>
            <a:r>
              <a:rPr sz="2650" spc="-20" dirty="0">
                <a:latin typeface="Lucida Sans Unicode"/>
                <a:cs typeface="Lucida Sans Unicode"/>
              </a:rPr>
              <a:t>String, </a:t>
            </a:r>
            <a:r>
              <a:rPr sz="2650" dirty="0">
                <a:latin typeface="Lucida Sans Unicode"/>
                <a:cs typeface="Lucida Sans Unicode"/>
              </a:rPr>
              <a:t>conversionId: </a:t>
            </a:r>
            <a:r>
              <a:rPr sz="2650" spc="-5" dirty="0">
                <a:latin typeface="Lucida Sans Unicode"/>
                <a:cs typeface="Lucida Sans Unicode"/>
              </a:rPr>
              <a:t>String) </a:t>
            </a:r>
            <a:r>
              <a:rPr sz="2650" spc="160" dirty="0">
                <a:latin typeface="Lucida Sans Unicode"/>
                <a:cs typeface="Lucida Sans Unicode"/>
              </a:rPr>
              <a:t>{ </a:t>
            </a:r>
            <a:r>
              <a:rPr sz="2650" spc="165" dirty="0">
                <a:latin typeface="Lucida Sans Unicode"/>
                <a:cs typeface="Lucida Sans Unicode"/>
              </a:rPr>
              <a:t> </a:t>
            </a:r>
            <a:r>
              <a:rPr sz="2650" spc="10" dirty="0">
                <a:latin typeface="Lucida Sans Unicode"/>
                <a:cs typeface="Lucida Sans Unicode"/>
              </a:rPr>
              <a:t>fireStore.collection(Constant.KEY_COLLECTION_CONVERSATIONS).document(conversionId)</a:t>
            </a:r>
            <a:endParaRPr sz="2650">
              <a:latin typeface="Lucida Sans Unicode"/>
              <a:cs typeface="Lucida Sans Unicode"/>
            </a:endParaRPr>
          </a:p>
          <a:p>
            <a:pPr marL="4539615" marR="3874135" indent="2393315">
              <a:lnSpc>
                <a:spcPts val="3679"/>
              </a:lnSpc>
              <a:spcBef>
                <a:spcPts val="200"/>
              </a:spcBef>
            </a:pPr>
            <a:r>
              <a:rPr sz="2650" spc="-5" dirty="0">
                <a:latin typeface="Lucida Sans Unicode"/>
                <a:cs typeface="Lucida Sans Unicode"/>
              </a:rPr>
              <a:t>.update( </a:t>
            </a:r>
            <a:r>
              <a:rPr sz="2650" dirty="0">
                <a:latin typeface="Lucida Sans Unicode"/>
                <a:cs typeface="Lucida Sans Unicode"/>
              </a:rPr>
              <a:t> </a:t>
            </a:r>
            <a:r>
              <a:rPr sz="2650" spc="-5" dirty="0">
                <a:latin typeface="Lucida Sans Unicode"/>
                <a:cs typeface="Lucida Sans Unicode"/>
              </a:rPr>
              <a:t>Constant.KEY_LAST_MESSAGE,message,</a:t>
            </a:r>
            <a:endParaRPr sz="2650">
              <a:latin typeface="Lucida Sans Unicode"/>
              <a:cs typeface="Lucida Sans Unicode"/>
            </a:endParaRPr>
          </a:p>
          <a:p>
            <a:pPr marL="5090160">
              <a:lnSpc>
                <a:spcPct val="100000"/>
              </a:lnSpc>
              <a:spcBef>
                <a:spcPts val="284"/>
              </a:spcBef>
            </a:pPr>
            <a:r>
              <a:rPr sz="2650" spc="5" dirty="0">
                <a:latin typeface="Lucida Sans Unicode"/>
                <a:cs typeface="Lucida Sans Unicode"/>
              </a:rPr>
              <a:t>Constant.KEY_TIMESTAMP,Date()</a:t>
            </a:r>
            <a:endParaRPr sz="2650">
              <a:latin typeface="Lucida Sans Unicode"/>
              <a:cs typeface="Lucida Sans Unicode"/>
            </a:endParaRPr>
          </a:p>
          <a:p>
            <a:pPr marL="328295" algn="ctr">
              <a:lnSpc>
                <a:spcPct val="100000"/>
              </a:lnSpc>
              <a:spcBef>
                <a:spcPts val="495"/>
              </a:spcBef>
            </a:pPr>
            <a:r>
              <a:rPr sz="2650" spc="-5" dirty="0">
                <a:latin typeface="Lucida Sans Unicode"/>
                <a:cs typeface="Lucida Sans Unicode"/>
              </a:rPr>
              <a:t>)</a:t>
            </a:r>
            <a:endParaRPr sz="2650">
              <a:latin typeface="Lucida Sans Unicode"/>
              <a:cs typeface="Lucida Sans Unicode"/>
            </a:endParaRPr>
          </a:p>
          <a:p>
            <a:pPr marL="328295" algn="ctr">
              <a:lnSpc>
                <a:spcPct val="100000"/>
              </a:lnSpc>
              <a:spcBef>
                <a:spcPts val="495"/>
              </a:spcBef>
            </a:pPr>
            <a:r>
              <a:rPr sz="2650" spc="-15" dirty="0">
                <a:latin typeface="Lucida Sans Unicode"/>
                <a:cs typeface="Lucida Sans Unicode"/>
              </a:rPr>
              <a:t>.await()</a:t>
            </a:r>
            <a:endParaRPr sz="2650">
              <a:latin typeface="Lucida Sans Unicode"/>
              <a:cs typeface="Lucida Sans Unicode"/>
            </a:endParaRPr>
          </a:p>
          <a:p>
            <a:pPr marR="320675" algn="ctr">
              <a:lnSpc>
                <a:spcPct val="100000"/>
              </a:lnSpc>
              <a:spcBef>
                <a:spcPts val="495"/>
              </a:spcBef>
            </a:pPr>
            <a:r>
              <a:rPr sz="2650" spc="160" dirty="0">
                <a:latin typeface="Lucida Sans Unicode"/>
                <a:cs typeface="Lucida Sans Unicode"/>
              </a:rPr>
              <a:t>}</a:t>
            </a:r>
            <a:endParaRPr sz="2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69004" marR="5080" indent="-3456940">
              <a:lnSpc>
                <a:spcPct val="116199"/>
              </a:lnSpc>
              <a:spcBef>
                <a:spcPts val="90"/>
              </a:spcBef>
            </a:pPr>
            <a:r>
              <a:rPr spc="25" dirty="0"/>
              <a:t>suspend</a:t>
            </a:r>
            <a:r>
              <a:rPr spc="-185" dirty="0"/>
              <a:t> </a:t>
            </a:r>
            <a:r>
              <a:rPr spc="25" dirty="0"/>
              <a:t>fun</a:t>
            </a:r>
            <a:r>
              <a:rPr spc="-185" dirty="0"/>
              <a:t> </a:t>
            </a:r>
            <a:r>
              <a:rPr spc="35" dirty="0"/>
              <a:t>updateRecentConversation(message:</a:t>
            </a:r>
            <a:r>
              <a:rPr spc="-180" dirty="0"/>
              <a:t> </a:t>
            </a:r>
            <a:r>
              <a:rPr spc="-25" dirty="0"/>
              <a:t>HashMap&lt;String,</a:t>
            </a:r>
            <a:r>
              <a:rPr spc="-185" dirty="0"/>
              <a:t> </a:t>
            </a:r>
            <a:r>
              <a:rPr spc="-145" dirty="0"/>
              <a:t>Any&gt;, </a:t>
            </a:r>
            <a:r>
              <a:rPr spc="-885" dirty="0"/>
              <a:t> </a:t>
            </a:r>
            <a:r>
              <a:rPr spc="5" dirty="0"/>
              <a:t>onSuccessListener:(String)-&gt;Unit){</a:t>
            </a:r>
          </a:p>
          <a:p>
            <a:pPr marL="1042669">
              <a:lnSpc>
                <a:spcPct val="100000"/>
              </a:lnSpc>
              <a:spcBef>
                <a:spcPts val="530"/>
              </a:spcBef>
            </a:pPr>
            <a:r>
              <a:rPr sz="2800" spc="40" dirty="0"/>
              <a:t>fireStore.collection(Constant.KEY_COLLECTION_CONVERSATIONS)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6490335">
              <a:lnSpc>
                <a:spcPct val="100000"/>
              </a:lnSpc>
              <a:spcBef>
                <a:spcPts val="630"/>
              </a:spcBef>
            </a:pPr>
            <a:r>
              <a:rPr spc="-5" dirty="0"/>
              <a:t>.add(message)</a:t>
            </a:r>
          </a:p>
          <a:p>
            <a:pPr marL="5830570" marR="4763770" indent="-249554">
              <a:lnSpc>
                <a:spcPct val="116100"/>
              </a:lnSpc>
            </a:pPr>
            <a:r>
              <a:rPr spc="40" dirty="0"/>
              <a:t>.addOnSuccessListener </a:t>
            </a:r>
            <a:r>
              <a:rPr spc="190" dirty="0"/>
              <a:t>{ </a:t>
            </a:r>
            <a:r>
              <a:rPr spc="-875" dirty="0"/>
              <a:t> </a:t>
            </a:r>
            <a:r>
              <a:rPr spc="30" dirty="0"/>
              <a:t>onSuccessListener(it.id)</a:t>
            </a:r>
          </a:p>
          <a:p>
            <a:pPr marL="706755" algn="ctr">
              <a:lnSpc>
                <a:spcPct val="100000"/>
              </a:lnSpc>
              <a:spcBef>
                <a:spcPts val="540"/>
              </a:spcBef>
            </a:pPr>
            <a:r>
              <a:rPr spc="185" dirty="0"/>
              <a:t>}</a:t>
            </a:r>
          </a:p>
          <a:p>
            <a:pPr marL="706755" algn="ctr">
              <a:lnSpc>
                <a:spcPct val="100000"/>
              </a:lnSpc>
              <a:spcBef>
                <a:spcPts val="540"/>
              </a:spcBef>
            </a:pPr>
            <a:r>
              <a:rPr spc="5" dirty="0"/>
              <a:t>.await()</a:t>
            </a: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pc="185" dirty="0"/>
              <a:t>}</a:t>
            </a:r>
          </a:p>
          <a:p>
            <a:pPr marL="1753870" marR="5080" indent="-1741805">
              <a:lnSpc>
                <a:spcPct val="116100"/>
              </a:lnSpc>
            </a:pPr>
            <a:r>
              <a:rPr spc="20" dirty="0"/>
              <a:t>fun</a:t>
            </a:r>
            <a:r>
              <a:rPr spc="-175" dirty="0"/>
              <a:t> </a:t>
            </a:r>
            <a:r>
              <a:rPr spc="30" dirty="0"/>
              <a:t>observeRecentConversation(id:String,</a:t>
            </a:r>
            <a:r>
              <a:rPr spc="-175" dirty="0"/>
              <a:t> </a:t>
            </a:r>
            <a:r>
              <a:rPr spc="10" dirty="0"/>
              <a:t>listener:</a:t>
            </a:r>
            <a:r>
              <a:rPr spc="-175" dirty="0"/>
              <a:t> </a:t>
            </a:r>
            <a:r>
              <a:rPr spc="5" dirty="0"/>
              <a:t>EventListener&lt;QuerySnapshot&gt;)</a:t>
            </a:r>
            <a:r>
              <a:rPr spc="-175" dirty="0"/>
              <a:t> </a:t>
            </a:r>
            <a:r>
              <a:rPr spc="190" dirty="0"/>
              <a:t>{ </a:t>
            </a:r>
            <a:r>
              <a:rPr spc="-875" dirty="0"/>
              <a:t> </a:t>
            </a:r>
            <a:r>
              <a:rPr spc="40" dirty="0"/>
              <a:t>fireStore.collection(Constant.KEY_COLLECTION_CONVERSATIONS)</a:t>
            </a:r>
          </a:p>
          <a:p>
            <a:pPr marL="3833495">
              <a:lnSpc>
                <a:spcPct val="100000"/>
              </a:lnSpc>
              <a:spcBef>
                <a:spcPts val="540"/>
              </a:spcBef>
            </a:pPr>
            <a:r>
              <a:rPr spc="25" dirty="0"/>
              <a:t>.whereEqualTo(Constant.KEY_SENDER_ID,</a:t>
            </a:r>
            <a:r>
              <a:rPr spc="-175" dirty="0"/>
              <a:t> </a:t>
            </a:r>
            <a:r>
              <a:rPr dirty="0"/>
              <a:t>id)</a:t>
            </a:r>
          </a:p>
          <a:p>
            <a:pPr marL="1753870" marR="1393190" indent="3297554">
              <a:lnSpc>
                <a:spcPct val="116100"/>
              </a:lnSpc>
            </a:pPr>
            <a:r>
              <a:rPr spc="30" dirty="0"/>
              <a:t>.addSnapshotListener(listener) </a:t>
            </a:r>
            <a:r>
              <a:rPr spc="35" dirty="0"/>
              <a:t> </a:t>
            </a:r>
            <a:r>
              <a:rPr spc="40" dirty="0"/>
              <a:t>fireStore.collection(Constant.KEY_COLLECTION_CONVERSATIONS)</a:t>
            </a:r>
          </a:p>
          <a:p>
            <a:pPr marL="3689350">
              <a:lnSpc>
                <a:spcPct val="100000"/>
              </a:lnSpc>
              <a:spcBef>
                <a:spcPts val="540"/>
              </a:spcBef>
            </a:pPr>
            <a:r>
              <a:rPr spc="25" dirty="0"/>
              <a:t>.whereEqualTo(Constant.KEY_RECEIVER_ID,</a:t>
            </a:r>
            <a:r>
              <a:rPr spc="-165" dirty="0"/>
              <a:t> </a:t>
            </a:r>
            <a:r>
              <a:rPr dirty="0"/>
              <a:t>id)</a:t>
            </a:r>
          </a:p>
          <a:p>
            <a:pPr marL="706120" algn="ctr">
              <a:lnSpc>
                <a:spcPct val="100000"/>
              </a:lnSpc>
              <a:spcBef>
                <a:spcPts val="540"/>
              </a:spcBef>
            </a:pPr>
            <a:r>
              <a:rPr spc="30" dirty="0"/>
              <a:t>.addSnapshotListener(listener)</a:t>
            </a: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pc="185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CHAT CONNECT- A REAL-TIME CHAT AND  COMMUNICATION APP</vt:lpstr>
      <vt:lpstr>PROJECT OBJECTIVES</vt:lpstr>
      <vt:lpstr>MAIN ACTIVITY.kt :</vt:lpstr>
      <vt:lpstr>PowerPoint Presentation</vt:lpstr>
      <vt:lpstr>PowerPoint Presentation</vt:lpstr>
      <vt:lpstr>return Resource.Success(await)</vt:lpstr>
      <vt:lpstr>PowerPoint Presentation</vt:lpstr>
      <vt:lpstr>PowerPoint Presentation</vt:lpstr>
      <vt:lpstr>suspend fun updateRecentConversation(message: HashMap&lt;String, Any&gt;,  onSuccessListener:(String)-&gt;Unit){ fireStore.collection(Constant.KEY_COLLECTION_CONVERSATIONS)</vt:lpstr>
      <vt:lpstr>PowerPoint Presentation</vt:lpstr>
      <vt:lpstr>OUTPUT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CONNECT- A REAL-TIME CHAT AND COMMUNICATION APP</dc:title>
  <dc:creator>Snowy_secret Cr7</dc:creator>
  <cp:keywords>DAGWbuBlP9w,BAEkJYR3yM8</cp:keywords>
  <cp:lastModifiedBy>Vidhena . S</cp:lastModifiedBy>
  <cp:revision>1</cp:revision>
  <dcterms:created xsi:type="dcterms:W3CDTF">2024-11-17T14:24:19Z</dcterms:created>
  <dcterms:modified xsi:type="dcterms:W3CDTF">2024-11-17T14:25:16Z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2024-11-17T00:00:00Z</vt:filetime>
  </property>
</Properties>
</file>