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0A93A-7CF9-4E5D-86AD-0ACE14ABC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A2709-6E0F-4A54-8F47-EB7E6E25F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5CFE6-0A5B-4BC1-8E13-76C4E6B26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131B0-2C32-4DC4-B95B-C1E0424266C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BC039-FB05-4A25-AF04-83CCD5507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5419B-0D1A-4F68-B3EF-B7DC2B431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F4BD-2344-46F4-BF1C-74E278F6F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9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08983-8AA0-4998-A505-A53BC83E1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B0523-DF9C-41EC-93A1-50B169FBF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8F213-A325-4209-B791-13E1A3CA9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131B0-2C32-4DC4-B95B-C1E0424266C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0AFF8-2750-47B7-B965-979EB2333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C89F4-1E8E-4F80-BF92-A0D5716D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F4BD-2344-46F4-BF1C-74E278F6F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84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BD11D5-6512-469D-AB96-9E4806791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5ECEB-C7AD-427F-8575-6DE117FC7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E48B6-6C58-4CBD-A2E4-35EDD6C71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131B0-2C32-4DC4-B95B-C1E0424266C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4B6C0-2028-4380-8CBD-04DF9245B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E34E3-7B7E-48D2-878D-112FAF98A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F4BD-2344-46F4-BF1C-74E278F6F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08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B20F9-A931-4D5A-A172-22B7044A1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6350D-033D-48AC-A07D-6B180B5A3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1B7F0-C36A-4C28-AE06-6292C70C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131B0-2C32-4DC4-B95B-C1E0424266C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2CB4D-326E-4AFE-A2A9-A42E4735F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24C5-335E-4F23-B0AF-631997FA6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F4BD-2344-46F4-BF1C-74E278F6F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21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1654E-C0B4-4454-BCC3-325185F4F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37DDF-6318-4A89-8A30-288264902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96C32-CFF9-469C-8360-561F84D8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131B0-2C32-4DC4-B95B-C1E0424266C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188B6-A904-4002-975C-F25E67164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A166E-7B7F-4B92-AD40-AD11B49E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F4BD-2344-46F4-BF1C-74E278F6F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1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FB4FF-F0CC-4EA4-A094-36CA27413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46E9D-07C9-4C54-8AA0-4181EB35A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6618F-E5FB-4179-A07E-4F4649C47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7FC80-FF0B-4AFD-8520-324852E0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131B0-2C32-4DC4-B95B-C1E0424266C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0E7EA-613E-4482-BD99-F993C9839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42364-B53E-4538-8A57-E4C5FAA6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F4BD-2344-46F4-BF1C-74E278F6F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79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4D1A3-4E96-48B6-9EC6-9CC591906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F5F6E-99E6-482D-B08D-59AB20014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E2DA5-9505-40C9-B3DD-E0E7050C5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6E839-B17E-4F8A-8A93-BFB613914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B3551A-EC1C-43BD-B58F-45BA67A4B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F766F0-ADFF-4AF4-A36D-491D3F1B5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131B0-2C32-4DC4-B95B-C1E0424266C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0CBDFC-F6B5-4926-A00C-F4A68EA67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F80826-52E7-4ED0-8CC2-1E05BA053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F4BD-2344-46F4-BF1C-74E278F6F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3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DAD0-9F53-44E1-A675-E5F360DC0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A0F5F7-6FC2-41A4-B7A2-E1D30BCB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131B0-2C32-4DC4-B95B-C1E0424266C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A2068-EC66-49A5-854A-7C384909A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80602-A88D-4B04-8781-04981C4E5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F4BD-2344-46F4-BF1C-74E278F6F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22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D6DEFE-8027-493B-A02E-729589F46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131B0-2C32-4DC4-B95B-C1E0424266C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5347AF-0398-4D48-981B-2272D20D0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AD678-2734-431F-8F9C-23F0E6A30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F4BD-2344-46F4-BF1C-74E278F6F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25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453B-A1A9-40CB-94B9-7D7C7DD4C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833D0-3BE9-4A50-B69B-7973FDB5E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F2DBE-372D-4436-BBE6-DB6C74183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4E8FD-4D5D-4CD4-971F-78EE1A4E6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131B0-2C32-4DC4-B95B-C1E0424266C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FCEE8-9EB3-4FEC-893C-85C6A2EF5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A3DFE-2D61-4B52-B9DD-74C8F5AA1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F4BD-2344-46F4-BF1C-74E278F6F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3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2461-C568-4E00-9B56-4B2E5FC5B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E365E7-D479-435B-806B-A4B141580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CA87F-CA7A-425C-8C84-7D5C07914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C2DDC-FE5C-478B-B35D-B6A37917F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131B0-2C32-4DC4-B95B-C1E0424266C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6A9BF-269A-4239-BC0D-B7C614BD1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B2B2C-78B0-453E-907D-410A16C7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F4BD-2344-46F4-BF1C-74E278F6F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7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8E7BBE-8717-4649-989F-9EFDEA736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622AA-69B8-450A-AA2A-066ECD096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D7798-B32C-4A2A-8756-60122212B9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131B0-2C32-4DC4-B95B-C1E0424266C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60C3B-CFDC-42E2-B44D-7F59CCD9A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C5AC8-14FB-4099-AEC7-E630DA53F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BF4BD-2344-46F4-BF1C-74E278F6F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89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89A71C-1A01-4500-B9F8-5A4377356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256" y="890233"/>
            <a:ext cx="9583487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75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FFCD17-1B9C-444A-8C1C-B48A6462B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152" y="894996"/>
            <a:ext cx="7849695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46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999319-E766-437E-9FFD-6AF3DAF92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309" y="866417"/>
            <a:ext cx="9545382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175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C11A43-265D-4D8B-AA59-449BDB98A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520" y="804496"/>
            <a:ext cx="9030960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914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946513-883E-4F48-A1C8-7E3A5BB10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651" y="890233"/>
            <a:ext cx="9478698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13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05489F-B916-4537-A547-F4DEC9866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890" y="880707"/>
            <a:ext cx="6954220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73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41C43D-1406-437D-B2EC-5D3578A3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888" y="914049"/>
            <a:ext cx="9488224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31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6279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160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203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0599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7E2604-8751-4C9D-97DC-EC044501B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308" y="799733"/>
            <a:ext cx="9907383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16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C3E0D4-2EF6-4F05-BC23-A4BBAB2C6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940" y="956917"/>
            <a:ext cx="9450119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44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11D82A-2D6F-4DBA-B94E-DD389C222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809" y="885470"/>
            <a:ext cx="9726382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046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7A0255-9C6E-4FD3-8294-467027B73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993" y="933101"/>
            <a:ext cx="9412013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43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F36D93-CF92-4B2A-9ABD-6D0C5AB9E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468" y="914049"/>
            <a:ext cx="6897063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462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732F34-6EE3-44A6-B509-B8C19F984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546" y="885470"/>
            <a:ext cx="9554908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434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34EEA-3F04-481F-A942-6FAD641F1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732" y="899759"/>
            <a:ext cx="6706536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549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004A44-F11D-4D2E-8EBF-E07470677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782" y="914049"/>
            <a:ext cx="9564435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781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Vignesh Saravanan (Integra)</dc:creator>
  <cp:lastModifiedBy>Vignesh Saravanan (Integra)</cp:lastModifiedBy>
  <cp:revision>2</cp:revision>
  <dcterms:created xsi:type="dcterms:W3CDTF">2024-10-16T08:37:25Z</dcterms:created>
  <dcterms:modified xsi:type="dcterms:W3CDTF">2024-10-16T09:02:23Z</dcterms:modified>
</cp:coreProperties>
</file>