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97B-43AE-481B-903A-429BD140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5628-5DA7-4CEE-A2AC-86E79F5A1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60C4-3A6B-4DFE-BB53-61BF437C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E96F-67E0-4BEA-9A7D-FBD346EE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A35D-AC91-42A8-A2C8-6EF30489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77C-C771-43C6-B610-206564A7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02715-3F34-4DD0-8B57-184C58FCF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44D2-75E7-4CA2-8C97-3F4FCEDE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A7BA-AB45-4054-9189-D03E31D9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F906-4EF8-45B9-891F-AA3B8456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A7A0-4F17-42D8-9DD7-438E5A9D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E6E7C-FAFF-4745-AF79-30B20EE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A607-E6E4-4541-9BAE-21131F2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9215-80D8-4A99-B2CB-2B05EEB5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70A9-076F-4015-9516-F7012657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D3E0-9269-40C5-8E4C-A42AF7F2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A29C-8E71-404A-BF28-C396E7FE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A936-ABD8-415F-8DCE-F28F839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9B44-709C-46E1-9C49-22BB7D64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85CC-FDA2-434B-AD2F-8C0DE51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FD22-9795-478D-A757-0E172C79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3EFE-FC95-4EAC-A2E3-512C7B42D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D716-8F52-4FE6-AF5E-E09F4652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39C4-01BC-45AC-9ADE-69668AAB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3DC1-710E-4427-A0C9-E316B2C9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EED3-D7CA-4191-ADAD-39A1BF6F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F188-3AF8-4E94-A974-647EC7B32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D361-A6F4-4759-A551-593B848F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0B46-11B4-450B-8BD7-B20A93D2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F906-09E8-4FB4-B198-86DA6BBF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158E4-17CC-4F15-B1B0-E79F373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DD3-1D71-497E-8D1E-67934B12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E4BA-3F1F-4A6C-997E-055BBCB4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E2DB3-16B3-4D0D-8424-A45355C4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9C9C8-5FBB-4074-BC45-2B7E8F280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6EDC-0997-42F8-863A-1C8847BB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A0CAF-0C7A-4C2D-A92A-5C8B95DD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13D14-412D-4489-A013-336D5D15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C99F-2FE8-4C15-B0F8-54142264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6FF0-7B32-4C7F-B072-2FE371B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59161-23B5-41C8-AB8C-4ECE230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3E257-0595-4F85-A387-82736010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A4D43-A5B3-46A6-9CC5-CCFA31F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7218-D97E-4591-A21E-77EE4F06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1D562-32BD-43C2-A187-B0C16548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C6E4-6374-439A-A822-8548726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4EC4-4672-491E-A266-FE465F28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9C8-3358-4A37-B159-C91C55EF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D8F2-D389-4140-B682-6E24DC40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D812-828E-4E96-AE12-EB85C522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A3C0-4EE3-4051-AAA0-5087B2E2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EAA6-36DF-4FBB-A182-C81513E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0DF-C20B-4190-AC32-77869D58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F9C2D-6B7B-4941-BFA1-CA8117184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59829-15BA-44D2-8D66-75924D55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68582-ADC3-4D04-8A71-A039197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FBE2-A0BD-4D1E-BCA0-5FB1A727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9D19-6526-453E-AE79-2BD800C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8E7D-58B0-4CA6-A2C6-BA62E606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CD82-E03F-46E5-8D1B-55CA3D47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A60D-0F9D-4D1A-9DC6-41DB58D0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06FC-EBEC-4C18-99DD-B214EA637241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1C9A-C176-418F-A9E7-0EBB2DA8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C0CB-C174-405B-A150-74083B73D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BB56-F079-473A-9505-A85A625A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#room=b5935fea9269d5ab7020,ewFdj5M6WrAGYxTRZ2ybYg" TargetMode="External"/><Relationship Id="rId2" Type="http://schemas.openxmlformats.org/officeDocument/2006/relationships/hyperlink" Target="https://www.figma.com/proto/QQxlcG3lGCU4J8cHHr9hDw/Pearson-POC---UX%2FUI?node-id=180-25650&amp;node-type=frame&amp;t=pau0BCsA016ckdkS-0&amp;starting-point-node-id=22%3A27519&amp;show-proto-sidebar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784B-7265-43A7-9704-1BEE778D6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1C8B-D7DA-4E24-B20D-E5954EBA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CDA7E-1FF8-48CE-8A04-466CA7A8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326"/>
            <a:ext cx="12192000" cy="54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B23A-436F-4E4A-BA53-FC9C6D97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17B0-1861-4E03-9AB4-6290D17D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D99C3-6FA4-4CE7-8BF0-6C2EEE6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5F3A-D89B-431D-B112-87B9539C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62D3-DCCB-4926-9E4D-FE64714F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6875-3FBB-46B8-869F-CBC5FE09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412-3773-4EFA-84FA-773BFE30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19ED-EAA5-457C-844B-C9776020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D0700-23BC-44AB-83F6-CD9ADC4E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2DC-4B1A-4FDA-A718-E74CC15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BFEF-CFE0-4A63-ADB3-7E74094F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9AA0C-6849-453D-9541-0A1F95E0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15"/>
            <a:ext cx="12192000" cy="66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4C8-F1C1-41B1-B397-15BFFEAC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6072-D130-43FA-B153-CF5E106B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4BD7A-6C08-458E-BFAB-B86BFA22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46"/>
            <a:ext cx="12192000" cy="62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C817-E313-4A05-80FF-8A279E13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F2DC-917F-41BA-9050-8166CFFE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B3D08-C4F8-4E1E-BC75-7CC927F4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E34-6AC1-4D5C-9C60-1A622C24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7324-5FCE-47BF-9EFE-AB0F939A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61A8F-CA31-4CBC-803A-E4F3294E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6D2A-96BF-4082-BE3F-51CC94A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0376-061C-4944-98C7-E224F72D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102DE-2C16-429D-BDFE-DCF110A7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4" y="0"/>
            <a:ext cx="1190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FD9B-F28E-4BED-8B43-4052403D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8473-73FC-4F8B-BE19-D0F8E67B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2C2F1-ED4F-4080-9938-82EEC8B6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7010-2FCC-4994-8F86-41BAAB18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FA64-EEF2-458A-AD06-67BD2180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BF5DC-2DFD-4ABF-9660-3F331A48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8048-629C-40C9-B538-D902181B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43D2-9257-491A-B3BD-61B5B072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71C70-00BA-469C-9866-9412FDB8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5"/>
            <a:ext cx="12192000" cy="66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EF4-3BD8-418F-925C-0C336B6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701B-1E77-4714-8138-EBEC18A5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FB23F-F459-4F9E-B9E5-C164F561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0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20AE-736E-4296-9A48-75F3B68E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AB9A-9CE3-4AC6-B203-70CADED6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922EB-7C51-42CC-996B-88EF6432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1F3D-C63B-48AD-8122-8437B6A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9BC9-7867-4351-BD78-DDEC553A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Figma:</a:t>
            </a:r>
            <a:r>
              <a:rPr lang="pt-BR" dirty="0"/>
              <a:t> </a:t>
            </a:r>
            <a:r>
              <a:rPr lang="pt-BR" dirty="0">
                <a:hlinkClick r:id="rId2" tooltip="https://www.figma.com/proto/qqxlcg3lgcu4j8chhr9hdw/pearson-poc---ux%2fui?node-id=180-25650&amp;node-type=frame&amp;t=pau0bcsa016ckdks-0&amp;starting-point-node-id=22%3a27519&amp;show-proto-sidebar=1"/>
              </a:rPr>
              <a:t>https://www.figma.com/proto/QQxlcG3lGCU4J8cHHr9hDw/Pearson-POC---UX%2FUI?node-id=180-25650&amp;node-type=frame&amp;t=pau0BCsA016ckdkS-0&amp;starting-point-node-id=22%3A27519&amp;show-proto-sidebar=1</a:t>
            </a:r>
            <a:endParaRPr lang="pt-BR" dirty="0"/>
          </a:p>
          <a:p>
            <a:r>
              <a:rPr lang="pt-BR" b="1" dirty="0"/>
              <a:t>Sketch</a:t>
            </a:r>
            <a:r>
              <a:rPr lang="pt-BR" dirty="0"/>
              <a:t>: </a:t>
            </a:r>
            <a:r>
              <a:rPr lang="pt-BR" dirty="0">
                <a:hlinkClick r:id="rId3" tooltip="https://excalidraw.com/#room=b5935fea9269d5ab7020,ewfdj5m6wragyxtrz2ybyg"/>
              </a:rPr>
              <a:t>https://excalidraw.com/#room=b5935fea9269d5ab7020,ewFdj5M6WrAGYxTRZ2ybYg</a:t>
            </a:r>
            <a:endParaRPr lang="pt-BR" dirty="0"/>
          </a:p>
          <a:p>
            <a:r>
              <a:rPr lang="pt-BR" b="1" dirty="0"/>
              <a:t>Gitlab:</a:t>
            </a:r>
            <a:r>
              <a:rPr lang="pt-BR" dirty="0"/>
              <a:t> http://gitlab1.integra.co.in/pearson-poc/python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6F6-2C15-4ED4-A712-B8273F90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E4D8-00DC-48AC-9628-2FADA80F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40239-AC4F-47A0-A14E-8F5A996B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E67D-B290-40A4-9D6B-76B091F9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BEC9-C51D-463F-82EC-A8A3A367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8A0F0-12D4-4CFD-9452-114A14A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62C0-1CB1-41DD-960C-95715D2E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61C8-FC48-4AD9-B231-E9A16A0B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AD44C-00D4-472D-88D0-A1B3B00D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9EB5-C11D-4E85-A99A-E498AFA4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5C2F-05E4-4F5F-B158-98D0E0C3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A64F8-0698-4805-A67D-C6A0C039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A2B-9911-49A4-A031-0508E32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549-9596-4F9A-B960-021FB998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E2B5-AA09-45D2-A99B-D62E8EC8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C5D6-D0CE-48F1-84A8-0D2B130D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A5E8-5445-4BC4-B41E-9C80322B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8021D-1517-4DC7-AE17-FAB44A9A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1180-8507-4AF6-A24E-BDE06909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E4EC-D07E-4FE7-BCC5-409DFFD1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BF8A0-ECCF-4A2A-A1F8-132EAA0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90"/>
            <a:ext cx="12192000" cy="67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Widescreen</PresentationFormat>
  <Paragraphs>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Saravanan (Integra)</dc:creator>
  <cp:lastModifiedBy>Vignesh Saravanan (Integra)</cp:lastModifiedBy>
  <cp:revision>2</cp:revision>
  <dcterms:created xsi:type="dcterms:W3CDTF">2024-10-01T06:12:38Z</dcterms:created>
  <dcterms:modified xsi:type="dcterms:W3CDTF">2024-10-01T06:16:39Z</dcterms:modified>
</cp:coreProperties>
</file>