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8EC-33D7-43CE-803F-4F9E315F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7E682-502F-4C70-B6D4-3E93DE2D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FD1-2F0A-41A4-8F0B-AABCDD32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F1ED-3E76-4E39-BE2A-60A207FA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CCC1-EBA5-450E-B1B4-9AD4819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EADC-88F6-49CB-83C1-00C1E62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AAF9-3F39-48C6-90BE-A0FDB6F1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0C22-3740-49BD-8030-BA4BB927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9E33-2676-4EEB-9BF8-70E0DD9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D2-4A7B-4F8F-A7E0-78580CC1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FE7C3-EC79-470B-9C58-6D80E5BC8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A4B3-1678-41E8-8F05-19A4A958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6B6A-A24D-4203-AFA7-09ABBEE6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6242-02FF-4CDD-8856-1234FF44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78A1-A723-4AF7-BCD8-659212B4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D94F-CEC5-4011-A86E-0CBD5F12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4160-478E-419B-BA8A-70A7C719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5D0B-5BA7-4946-89F4-6127CC8D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9694-D4AB-41E3-96A9-A48128D8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B395-4C3F-45A2-B517-46A7079B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5B37-2CA0-402E-92E7-DC13A575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0199-951A-4B3F-8973-EF8AFAD5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254E-25F5-4A6D-AD63-247BC454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534B-B007-44FE-A796-CBFA221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F911-2C72-4D37-AC61-3A26272B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8820-FA64-4CD8-9820-AC851B4E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B00C-FB46-4549-BFC6-B84456768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F6A25-939D-4AAB-855A-86ABC936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C7508-1493-4789-886D-2A883EB7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4A30-2442-4008-81AC-54AA5FA9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A899-8156-4CFB-8D94-E92C9F69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E1F-1D1E-4682-9B1A-8069442D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3173-812B-42BA-80EB-FB29CE3A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82D0-F2B1-4788-B412-2D5992DC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D2A3C-F66D-4C0D-BBF4-4FFC10977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F809-E96A-4729-9014-157C3A131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1FE6-5B9A-4CDE-8A1A-7D7CD052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67506-CAB6-4FE7-BF4C-9DEDA65D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D69E6-6D3F-453E-BBBA-71CBA2A2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7168-47E9-4269-8354-C22786C7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A94A9-A082-4DD9-8EB5-DF1FD01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129D-4536-4A06-A565-96C323B1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8979-DD84-415F-987E-42B2F85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83D5D-D2D1-40E2-B410-E6896C9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8F185-C25F-480A-9783-92C3F8A9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B833B-7A5D-47FD-B18F-C21DB1C9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8F84-70B6-43A0-B160-D8109B2C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BF0-859C-4EC1-9F58-FFB38A77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00E-D230-4C89-8DC7-11D237A5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EE78-D7BF-4B1C-ACE2-678B02F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EF98-25FF-4DEE-9497-F8DBFDE1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98AF-2F5F-4E38-B2E2-272F5F5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347-C112-4FC5-8FBF-C810DCFD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9AFEB-C6EA-4F06-B0D0-7925515D6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511E-27D5-4162-9CFE-7DE0A7F3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E64-2656-47FA-8543-38CF3228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7950-5DDA-40B0-8F8F-63196CF3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C692A-E267-4A76-9DFD-CC1CE1F7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E9ED2-E146-49C9-85EE-50EFF6FD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7194-B581-45DA-BD20-C0CFD53A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2D25-F0D7-4581-A872-E111A87C7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4677-42AA-4F7F-8BF3-01056CDA43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8E5C-9FB0-4F67-A886-AFC81A8B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AB16-F5BB-404E-9056-760739A86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0AC2-2955-4E48-B927-D6DFFF2C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0627-DA45-4CBF-A006-013FB377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61C23-9517-4CA5-B8A7-6198B0118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867B-A848-470F-A211-DCE00B01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47"/>
            <a:ext cx="12192000" cy="66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3AF-C311-49DC-AD3C-626D918E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0720-BDC2-4A72-8834-E7314EF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8AC4-2AD0-452C-BAE8-50782141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E549-1CF0-4FE2-8B02-48FCDE26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EAC9-A603-433D-83F8-C288D59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C214-AF26-459B-B445-98811BA2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Saravanan (Integra)</dc:creator>
  <cp:lastModifiedBy>Vignesh Saravanan (Integra)</cp:lastModifiedBy>
  <cp:revision>1</cp:revision>
  <dcterms:created xsi:type="dcterms:W3CDTF">2024-10-02T12:58:27Z</dcterms:created>
  <dcterms:modified xsi:type="dcterms:W3CDTF">2024-10-02T12:59:05Z</dcterms:modified>
</cp:coreProperties>
</file>