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2B32-0993-4B2C-9F97-925B95BE3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C129E-9404-455A-AB8E-32E35F620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99E19-EADC-4576-889B-0A7627B7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089E-89C8-4BD5-8CFB-6AD44903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38BD-541C-4051-8852-742D1EFE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3204-D52D-4D25-A603-21169BAB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FF264-4140-41B8-89D7-BB578C00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84F9-60B7-40A4-92B5-BC88833A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B7FA-7637-4388-BB6B-5CEABBED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E5277-8CF7-49AA-9054-554FB40E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FCB04-815C-4C89-928A-26E103893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8311-7BFC-47DD-AD70-7A0D3E0B4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F28-284E-4284-85B0-DBE0E1E1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A92D-2EAB-4149-907A-A0B26F48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21D0-C11C-4D2A-A841-11032ED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33C5-F720-4715-959D-3C73546CF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98BD-1786-4CB3-9D38-1BF56A0F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A071-F211-4394-9F8D-A406A8B5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6C6C-AAF5-4C05-93BE-758D65E0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26C0-63DB-45F7-9B12-7E5DF15B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D24-2B29-4454-86C0-AE483289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B690-740A-4495-A67F-1B9B128F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F4A5-478B-47E9-A025-51ADC17F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E358-57BF-4375-B11B-38532305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AD82B-045A-4859-989E-6AC99009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B8E9-28C6-42E5-8992-00760795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BB95-80F3-4A8C-BB22-F11F95DEC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7BD94-F618-4AAE-90CC-D9334BB0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D71E-5730-4E3C-8558-F47DB67E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C6B5-3071-45CE-8284-38E3FA38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F126-650E-464B-B322-1190C143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65C0-03D2-4430-8B29-4CDB7942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5D021-114C-45CA-8769-6357C5C7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CC844-F078-4A58-A6B4-91B31519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6D0A7-7754-4FD3-B162-CBEF6CC08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F5465-9328-4D35-9E9D-F4BA98ABF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BB84D-3E6D-4985-9328-A022DB1F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48D18-D528-42B1-9828-A1821084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7E957-DCAF-4AC3-B914-2696EA00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3D4F-95F9-4AE2-B2C4-DF9D3850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6214A-45DA-41C1-AD69-0EF9CEBD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643DD-AD7B-45C1-A9DA-B6413882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0CBEA-2ED5-42DC-8694-6743F8EF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2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5161F-DA7D-4AFF-B0AC-6038919C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EF8D1-1DF8-47C3-85DD-F91DE2CC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7D02-2CA8-4343-80B4-ADBD9C54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47C-6001-4B03-B5A2-00A6F93B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E90B-9ADD-4838-AAED-037E8CC6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BEE9D-1842-4628-9442-546F3D849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E893-82DF-40FD-A0D9-88629E34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789AA-4B87-4D34-96BE-683BE900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D900F-28E0-44D5-BD37-4101021D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4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6744-D57B-4223-B0C2-5B96344A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B9221-84D1-497B-951A-8F47ADFC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0D1A-F881-46E6-B50C-C495B185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AAD20-307E-4BF1-A699-C9A746B0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C585B-72AA-489F-9A6A-64349A82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4CD8B-2E95-4CDC-8253-82DFCAF5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94147-7F10-429A-96DF-0F1B5BC8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C5F93-0454-4550-AE76-C5E2E392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73F0-64A4-4102-8AD9-3168A54E9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8A1CE-DA9A-4FCC-B295-1C42BDDE637E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ED08F-9C6B-4F61-B283-73254E750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4314-1D64-4312-9EBC-7130FE18A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BA48-8F19-4873-889C-CDF114E49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9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A2EB-FABB-48B5-BC66-B910DA7F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823549"/>
            <a:ext cx="971685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94B905-A9D1-47DD-8093-5087D6C6A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823549"/>
            <a:ext cx="970733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70F89D-7403-4DB0-B5D9-2542C801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837838"/>
            <a:ext cx="9650172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2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9D029-6664-4601-A43D-D9CE90A8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842601"/>
            <a:ext cx="989785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2C37B-4A96-46AB-90E0-66A14D60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890233"/>
            <a:ext cx="953585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1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Saravanan (Integra)</dc:creator>
  <cp:lastModifiedBy>Vignesh Saravanan (Integra)</cp:lastModifiedBy>
  <cp:revision>1</cp:revision>
  <dcterms:created xsi:type="dcterms:W3CDTF">2024-10-14T15:54:28Z</dcterms:created>
  <dcterms:modified xsi:type="dcterms:W3CDTF">2024-10-14T15:54:45Z</dcterms:modified>
</cp:coreProperties>
</file>