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38" r:id="rId2"/>
  </p:sldMasterIdLst>
  <p:notesMasterIdLst>
    <p:notesMasterId r:id="rId35"/>
  </p:notesMasterIdLst>
  <p:sldIdLst>
    <p:sldId id="262" r:id="rId3"/>
    <p:sldId id="695" r:id="rId4"/>
    <p:sldId id="742" r:id="rId5"/>
    <p:sldId id="754" r:id="rId6"/>
    <p:sldId id="752" r:id="rId7"/>
    <p:sldId id="716" r:id="rId8"/>
    <p:sldId id="755" r:id="rId9"/>
    <p:sldId id="756" r:id="rId10"/>
    <p:sldId id="747" r:id="rId11"/>
    <p:sldId id="748" r:id="rId12"/>
    <p:sldId id="749" r:id="rId13"/>
    <p:sldId id="734" r:id="rId14"/>
    <p:sldId id="741" r:id="rId15"/>
    <p:sldId id="735" r:id="rId16"/>
    <p:sldId id="738" r:id="rId17"/>
    <p:sldId id="739" r:id="rId18"/>
    <p:sldId id="740" r:id="rId19"/>
    <p:sldId id="758" r:id="rId20"/>
    <p:sldId id="759" r:id="rId21"/>
    <p:sldId id="760" r:id="rId22"/>
    <p:sldId id="761" r:id="rId23"/>
    <p:sldId id="762" r:id="rId24"/>
    <p:sldId id="763" r:id="rId25"/>
    <p:sldId id="764" r:id="rId26"/>
    <p:sldId id="765" r:id="rId27"/>
    <p:sldId id="766" r:id="rId28"/>
    <p:sldId id="767" r:id="rId29"/>
    <p:sldId id="768" r:id="rId30"/>
    <p:sldId id="757" r:id="rId31"/>
    <p:sldId id="744" r:id="rId32"/>
    <p:sldId id="728" r:id="rId33"/>
    <p:sldId id="74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00"/>
    <a:srgbClr val="000000"/>
    <a:srgbClr val="AFABAB"/>
    <a:srgbClr val="B2D235"/>
    <a:srgbClr val="FA4655"/>
    <a:srgbClr val="00A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D968E-AD92-512D-9F66-37C01204E6CD}" v="16" dt="2024-09-19T02:39:18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3596A-24D2-49C3-A1E9-6A3770B24FA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7EB5-EC40-4267-80F6-15D2AA5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7EB5-EC40-4267-80F6-15D2AA59FB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7EB5-EC40-4267-80F6-15D2AA59FB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7EB5-EC40-4267-80F6-15D2AA59FB3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9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7EB5-EC40-4267-80F6-15D2AA59FB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7EB5-EC40-4267-80F6-15D2AA59FB3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1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33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7EB5-EC40-4267-80F6-15D2AA59FB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7EB5-EC40-4267-80F6-15D2AA59FB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5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56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7EB5-EC40-4267-80F6-15D2AA59FB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7EB5-EC40-4267-80F6-15D2AA59FB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7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7EB5-EC40-4267-80F6-15D2AA59FB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0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7EB5-EC40-4267-80F6-15D2AA59FB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8813-9D83-4A29-9106-29734B1A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2963-61AD-4170-ACFA-FE00249F4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F1C4-DB8A-4352-BD24-7927BAE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7670-9129-47F3-8B28-0944EB866404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A580-CDA3-4E44-B2D6-2A815C19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558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83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67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06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02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66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06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0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948-5969-4AAF-9F03-7D6A11AD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DA87-522B-45A0-BD75-D4E1C5DF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DEF9-C0EF-4F3C-B8F1-FC2DBC94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D7C5-BF10-4E22-920F-6F57E7013E0E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89B7-53AC-422D-81A1-43EB6EA5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1585D-E514-496D-AAE9-C2084472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3446A-C77A-4673-9F9B-883FD337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4F21-7996-4247-B357-4916A7947AA3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A4680-4A8A-45D7-87DE-B0897784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AE5EF-755C-41B2-8494-E974D7D8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48640" y="525417"/>
            <a:ext cx="11109600" cy="578104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8B4AA6-4923-4FE6-8227-3BE6AA439C02}"/>
              </a:ext>
            </a:extLst>
          </p:cNvPr>
          <p:cNvGrpSpPr/>
          <p:nvPr userDrawn="1"/>
        </p:nvGrpSpPr>
        <p:grpSpPr>
          <a:xfrm>
            <a:off x="9968013" y="6435833"/>
            <a:ext cx="1690227" cy="297248"/>
            <a:chOff x="5208751" y="6054458"/>
            <a:chExt cx="1797804" cy="316167"/>
          </a:xfrm>
        </p:grpSpPr>
        <p:pic>
          <p:nvPicPr>
            <p:cNvPr id="5" name="Picture Placeholder 32">
              <a:extLst>
                <a:ext uri="{FF2B5EF4-FFF2-40B4-BE49-F238E27FC236}">
                  <a16:creationId xmlns:a16="http://schemas.microsoft.com/office/drawing/2014/main" id="{8EA0399B-174D-4EEA-9739-15E6EC7CF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0542" r="5835" b="8926"/>
            <a:stretch/>
          </p:blipFill>
          <p:spPr>
            <a:xfrm>
              <a:off x="6096000" y="6054458"/>
              <a:ext cx="910555" cy="316167"/>
            </a:xfrm>
            <a:prstGeom prst="rect">
              <a:avLst/>
            </a:prstGeom>
          </p:spPr>
        </p:pic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40FCB9F4-E6CD-4E71-A150-6A2864E06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2" t="17894" r="15316" b="21293"/>
            <a:stretch/>
          </p:blipFill>
          <p:spPr>
            <a:xfrm>
              <a:off x="5208751" y="6124144"/>
              <a:ext cx="742715" cy="17679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9213DC-B1D4-4D70-9907-B9195CEFA262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51" y="6114205"/>
              <a:ext cx="0" cy="2245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75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79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86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289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48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96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57EB5-6327-44CE-AF87-F93E834A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8245-0F2C-4EE8-97DB-64D18673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6027-3C33-4126-A25B-6FBC508D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E612-3C86-49D7-BA7E-025C7A88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389E-B6BE-45BA-97DF-B17B00285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0FC223E-7188-4199-80AA-E2845BADF87C}"/>
              </a:ext>
            </a:extLst>
          </p:cNvPr>
          <p:cNvSpPr txBox="1">
            <a:spLocks/>
          </p:cNvSpPr>
          <p:nvPr userDrawn="1"/>
        </p:nvSpPr>
        <p:spPr>
          <a:xfrm>
            <a:off x="11740328" y="449551"/>
            <a:ext cx="451672" cy="248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95EF19-24CB-CF4C-9028-3413C1601FF5}" type="slidenum">
              <a:rPr lang="en-US" sz="1000" smtClean="0">
                <a:latin typeface="+mn-lt"/>
              </a:rPr>
              <a:pPr/>
              <a:t>‹#›</a:t>
            </a:fld>
            <a:endParaRPr lang="en-US" sz="1000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315B0A-38C7-4CC5-B667-F49334B7F7CB}"/>
              </a:ext>
            </a:extLst>
          </p:cNvPr>
          <p:cNvCxnSpPr>
            <a:cxnSpLocks/>
          </p:cNvCxnSpPr>
          <p:nvPr userDrawn="1"/>
        </p:nvCxnSpPr>
        <p:spPr>
          <a:xfrm>
            <a:off x="11966164" y="710440"/>
            <a:ext cx="0" cy="350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2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753" r:id="rId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79934-C600-49B3-B81E-B30471C7DFC1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34FC-C2EB-42C8-B6B5-4ABDDAB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D98844-C272-F500-415A-8A537ACEBE1D}"/>
              </a:ext>
            </a:extLst>
          </p:cNvPr>
          <p:cNvSpPr/>
          <p:nvPr/>
        </p:nvSpPr>
        <p:spPr>
          <a:xfrm>
            <a:off x="543498" y="625341"/>
            <a:ext cx="11105003" cy="5758149"/>
          </a:xfrm>
          <a:prstGeom prst="rect">
            <a:avLst/>
          </a:prstGeom>
          <a:solidFill>
            <a:srgbClr val="FFDA00"/>
          </a:solidFill>
          <a:ln>
            <a:solidFill>
              <a:srgbClr val="FFD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C5ECAA-AB51-B2FC-456E-D4D3F26B8347}"/>
              </a:ext>
            </a:extLst>
          </p:cNvPr>
          <p:cNvSpPr txBox="1">
            <a:spLocks/>
          </p:cNvSpPr>
          <p:nvPr/>
        </p:nvSpPr>
        <p:spPr>
          <a:xfrm>
            <a:off x="934988" y="1200152"/>
            <a:ext cx="10322025" cy="15720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 Black" panose="020B0A04020102020204" pitchFamily="34" charset="0"/>
              </a:rPr>
              <a:t>Housekeeper Scheduling System</a:t>
            </a:r>
            <a:br>
              <a:rPr lang="en-US" sz="5000" dirty="0"/>
            </a:b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C7BCA8-3A66-E9DE-8B26-CA62C90F8CE4}"/>
              </a:ext>
            </a:extLst>
          </p:cNvPr>
          <p:cNvSpPr txBox="1">
            <a:spLocks/>
          </p:cNvSpPr>
          <p:nvPr/>
        </p:nvSpPr>
        <p:spPr>
          <a:xfrm>
            <a:off x="934988" y="2909887"/>
            <a:ext cx="3946779" cy="1038225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1" dirty="0"/>
              <a:t>Presented By</a:t>
            </a:r>
          </a:p>
          <a:p>
            <a:pPr marL="342900" indent="-342900"/>
            <a:r>
              <a:rPr lang="en-US" sz="7200" dirty="0"/>
              <a:t>Yerra Harshitha</a:t>
            </a:r>
          </a:p>
          <a:p>
            <a:pPr marL="342900" indent="-342900"/>
            <a:r>
              <a:rPr lang="en-US" sz="7200" dirty="0"/>
              <a:t>Shreeshma Vittal Halaki</a:t>
            </a:r>
          </a:p>
          <a:p>
            <a:pPr marL="342900" indent="-342900"/>
            <a:r>
              <a:rPr lang="en-US" sz="7200" dirty="0">
                <a:cs typeface="Calibri"/>
              </a:rPr>
              <a:t>Subashini Kannan</a:t>
            </a:r>
            <a:endParaRPr lang="en-US" sz="7200" dirty="0"/>
          </a:p>
          <a:p>
            <a:pPr marL="342900" indent="-342900"/>
            <a:r>
              <a:rPr lang="en-US" sz="7200" dirty="0"/>
              <a:t>Sura Vamsi Kumar Reddy</a:t>
            </a:r>
          </a:p>
          <a:p>
            <a:pPr marL="342900" indent="-342900"/>
            <a:r>
              <a:rPr lang="en-US" sz="7200" dirty="0"/>
              <a:t>Thanmai Janaki</a:t>
            </a:r>
          </a:p>
          <a:p>
            <a:pPr marL="342900" indent="-342900"/>
            <a:r>
              <a:rPr lang="en-US" sz="7200" dirty="0"/>
              <a:t>Vaka Venkata Rakesh Reddy</a:t>
            </a:r>
          </a:p>
          <a:p>
            <a:pPr marL="342900" indent="-342900"/>
            <a:r>
              <a:rPr lang="en-US" sz="7200" dirty="0"/>
              <a:t>Vignesh G</a:t>
            </a:r>
          </a:p>
          <a:p>
            <a:pPr marL="342900" indent="-342900"/>
            <a:r>
              <a:rPr lang="en-US" sz="7200" dirty="0"/>
              <a:t>Vurimi Sai Manoj Kumar</a:t>
            </a:r>
          </a:p>
          <a:p>
            <a:pPr marL="342900" indent="-342900"/>
            <a:endParaRPr lang="en-US" sz="7200" dirty="0">
              <a:cs typeface="Calibri" panose="020F0502020204030204"/>
            </a:endParaRPr>
          </a:p>
          <a:p>
            <a:pPr marL="0" indent="0">
              <a:buNone/>
            </a:pPr>
            <a:endParaRPr lang="en-US" sz="7200" dirty="0">
              <a:cs typeface="Calibri" panose="020F0502020204030204"/>
            </a:endParaRPr>
          </a:p>
          <a:p>
            <a:pPr marL="342900" indent="-342900"/>
            <a:endParaRPr lang="en-US" sz="2200" dirty="0">
              <a:cs typeface="Calibri" panose="020F0502020204030204"/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1FA2859-1AB6-6DA1-64F8-149456763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26" y="5151868"/>
            <a:ext cx="2037147" cy="673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79ED0-B15F-4FF0-B257-EBF55C8F85EB}"/>
              </a:ext>
            </a:extLst>
          </p:cNvPr>
          <p:cNvSpPr txBox="1"/>
          <p:nvPr/>
        </p:nvSpPr>
        <p:spPr>
          <a:xfrm>
            <a:off x="1614488" y="1174490"/>
            <a:ext cx="7821612" cy="453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Efficiency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Automates task assignments, reducing manual work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Minimizes scheduling conflicts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optimal use of resources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Communication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7145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Real-time updates and notifications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Easier collaboration between teams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Task Visibility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Track progress and completion of tasks in real-time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Insights into staff performance and productivity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09840-4376-4C92-95BD-25029ADB38F0}"/>
              </a:ext>
            </a:extLst>
          </p:cNvPr>
          <p:cNvSpPr txBox="1"/>
          <p:nvPr/>
        </p:nvSpPr>
        <p:spPr>
          <a:xfrm>
            <a:off x="305640" y="202838"/>
            <a:ext cx="6124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Key Benefits for Management</a:t>
            </a:r>
            <a:endParaRPr lang="en-US" sz="3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F2E31-65B6-494A-A160-646FEF6C7058}"/>
              </a:ext>
            </a:extLst>
          </p:cNvPr>
          <p:cNvCxnSpPr>
            <a:cxnSpLocks/>
          </p:cNvCxnSpPr>
          <p:nvPr/>
        </p:nvCxnSpPr>
        <p:spPr>
          <a:xfrm flipH="1">
            <a:off x="305640" y="796891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5D0BFB-0218-7B81-7E12-797C72667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83" y="5733077"/>
            <a:ext cx="2037147" cy="6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906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79ED0-B15F-4FF0-B257-EBF55C8F85EB}"/>
              </a:ext>
            </a:extLst>
          </p:cNvPr>
          <p:cNvSpPr txBox="1"/>
          <p:nvPr/>
        </p:nvSpPr>
        <p:spPr>
          <a:xfrm>
            <a:off x="1614488" y="1174490"/>
            <a:ext cx="7821612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Scheduling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Transparent schedules accessible via mobile or desktop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Reduced confusion with instant updates and changes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Task Management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Easy task tracking with real-time status updates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Ability to manage workload based on preferences and availability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Work-Life Balance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Staff can input their availability, reducing overtime or burnout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09840-4376-4C92-95BD-25029ADB38F0}"/>
              </a:ext>
            </a:extLst>
          </p:cNvPr>
          <p:cNvSpPr txBox="1"/>
          <p:nvPr/>
        </p:nvSpPr>
        <p:spPr>
          <a:xfrm>
            <a:off x="305640" y="202838"/>
            <a:ext cx="6124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Key Benefits for Housekeeping Staff</a:t>
            </a:r>
            <a:endParaRPr lang="en-US" sz="3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F2E31-65B6-494A-A160-646FEF6C7058}"/>
              </a:ext>
            </a:extLst>
          </p:cNvPr>
          <p:cNvCxnSpPr>
            <a:cxnSpLocks/>
          </p:cNvCxnSpPr>
          <p:nvPr/>
        </p:nvCxnSpPr>
        <p:spPr>
          <a:xfrm flipH="1">
            <a:off x="305640" y="796891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5D0BFB-0218-7B81-7E12-797C72667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83" y="5733077"/>
            <a:ext cx="2037147" cy="6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956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AFE0B3-AFC1-425C-831E-FAF006371551}"/>
              </a:ext>
            </a:extLst>
          </p:cNvPr>
          <p:cNvGrpSpPr/>
          <p:nvPr/>
        </p:nvGrpSpPr>
        <p:grpSpPr>
          <a:xfrm>
            <a:off x="1366014" y="2220210"/>
            <a:ext cx="8554650" cy="3433198"/>
            <a:chOff x="1366013" y="2228900"/>
            <a:chExt cx="8554650" cy="34331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DEAF36-8A22-4556-B077-75DDEA1A25C6}"/>
                </a:ext>
              </a:extLst>
            </p:cNvPr>
            <p:cNvSpPr/>
            <p:nvPr/>
          </p:nvSpPr>
          <p:spPr>
            <a:xfrm>
              <a:off x="1366013" y="2228900"/>
              <a:ext cx="4641701" cy="3433199"/>
            </a:xfrm>
            <a:prstGeom prst="rect">
              <a:avLst/>
            </a:prstGeom>
            <a:solidFill>
              <a:srgbClr val="FF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83817B-C39A-40EE-8907-67C88012A6EE}"/>
                </a:ext>
              </a:extLst>
            </p:cNvPr>
            <p:cNvGrpSpPr/>
            <p:nvPr/>
          </p:nvGrpSpPr>
          <p:grpSpPr>
            <a:xfrm>
              <a:off x="1924437" y="2739001"/>
              <a:ext cx="3524851" cy="1766418"/>
              <a:chOff x="1818674" y="2835182"/>
              <a:chExt cx="3524851" cy="176641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7280A-12D0-4092-9C0A-8B503EF8ED45}"/>
                  </a:ext>
                </a:extLst>
              </p:cNvPr>
              <p:cNvSpPr txBox="1"/>
              <p:nvPr/>
            </p:nvSpPr>
            <p:spPr>
              <a:xfrm>
                <a:off x="1818674" y="2835182"/>
                <a:ext cx="342250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/>
                  <a:t>Screenshots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01F0AA-1248-47E4-B43F-5BC821851412}"/>
                  </a:ext>
                </a:extLst>
              </p:cNvPr>
              <p:cNvSpPr txBox="1"/>
              <p:nvPr/>
            </p:nvSpPr>
            <p:spPr>
              <a:xfrm>
                <a:off x="1818674" y="3609790"/>
                <a:ext cx="3524851" cy="99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/>
                  <a:t>Functional features of the application were derived from the requirement specifications document. Visuals. Critical &amp; complex admin and student/user challenges were brainstormed, analyzed and code is stored in the GitHub.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0581E1D-B92B-47E8-9C2E-B214EE652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316" y="3335940"/>
                <a:ext cx="869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5D757-EDFF-417C-86DF-E83EA32C544A}"/>
                </a:ext>
              </a:extLst>
            </p:cNvPr>
            <p:cNvSpPr txBox="1"/>
            <p:nvPr/>
          </p:nvSpPr>
          <p:spPr>
            <a:xfrm>
              <a:off x="6184286" y="2632254"/>
              <a:ext cx="3736377" cy="260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Conceptualize ideas –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reference wireframes in the requirement document helped us to visualize ideas and document solutions</a:t>
              </a:r>
            </a:p>
            <a:p>
              <a:pPr marL="171446" indent="-171446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Early feedback –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Deliver concept of core functions of the product more effectively and gather feedback at an early stage within the team.</a:t>
              </a:r>
            </a:p>
            <a:p>
              <a:pPr marL="171446" indent="-171446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Responsive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– To support different screen resolutions for the devices . Bootstrap frame used to achieve responsive ness to the screen resolution. The goal was to provide  information to users irrespective of the screen size. </a:t>
              </a:r>
            </a:p>
            <a:p>
              <a:pPr marL="171446" indent="-171446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46" indent="-171446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6328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FE525-4274-8B44-BC77-9583F4BAC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 r="472"/>
          <a:stretch/>
        </p:blipFill>
        <p:spPr>
          <a:xfrm>
            <a:off x="622034" y="798990"/>
            <a:ext cx="10856793" cy="53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79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FE525-4274-8B44-BC77-9583F4BAC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083" y="697584"/>
            <a:ext cx="10625832" cy="53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237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FE525-4274-8B44-BC77-9583F4BAC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142" y="643967"/>
            <a:ext cx="10537596" cy="55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264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FE525-4274-8B44-BC77-9583F4BAC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2188" r="633" b="5347"/>
          <a:stretch/>
        </p:blipFill>
        <p:spPr>
          <a:xfrm>
            <a:off x="1020932" y="790112"/>
            <a:ext cx="10093912" cy="51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7092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FE525-4274-8B44-BC77-9583F4BAC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42" y="641023"/>
            <a:ext cx="10565174" cy="5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7885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1F4D-95C4-B576-CFBC-E0361E363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7BA0A-2C9A-E34C-7740-70348FDB5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A8178-91F3-BB62-8337-DE0A1EAA6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BC47E-DE92-07AF-73C4-F5F69E143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4947"/>
          <a:stretch/>
        </p:blipFill>
        <p:spPr>
          <a:xfrm>
            <a:off x="426128" y="603683"/>
            <a:ext cx="11150399" cy="56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3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79ED0-B15F-4FF0-B257-EBF55C8F85EB}"/>
              </a:ext>
            </a:extLst>
          </p:cNvPr>
          <p:cNvSpPr txBox="1"/>
          <p:nvPr/>
        </p:nvSpPr>
        <p:spPr>
          <a:xfrm>
            <a:off x="1614488" y="1174490"/>
            <a:ext cx="5628141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I’m Harshitha, acting as team lead for the group. We are group of 8 members.</a:t>
            </a:r>
            <a:endParaRPr lang="en-US" sz="1300" i="1" dirty="0">
              <a:solidFill>
                <a:schemeClr val="tx1">
                  <a:lumMod val="65000"/>
                  <a:lumOff val="35000"/>
                </a:schemeClr>
              </a:solidFill>
              <a:ea typeface="Alegreya" charset="0"/>
              <a:cs typeface="Alegreya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179E9B-27D9-40F0-99E7-6DFEB0D7CE09}"/>
              </a:ext>
            </a:extLst>
          </p:cNvPr>
          <p:cNvCxnSpPr>
            <a:cxnSpLocks/>
          </p:cNvCxnSpPr>
          <p:nvPr/>
        </p:nvCxnSpPr>
        <p:spPr>
          <a:xfrm>
            <a:off x="7242629" y="1541852"/>
            <a:ext cx="363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709840-4376-4C92-95BD-25029ADB38F0}"/>
              </a:ext>
            </a:extLst>
          </p:cNvPr>
          <p:cNvSpPr txBox="1"/>
          <p:nvPr/>
        </p:nvSpPr>
        <p:spPr>
          <a:xfrm>
            <a:off x="305640" y="202838"/>
            <a:ext cx="30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a typeface="Open Sans" panose="020B0606030504020204" pitchFamily="34" charset="0"/>
                <a:cs typeface="Open Sans" panose="020B0606030504020204" pitchFamily="34" charset="0"/>
              </a:rPr>
              <a:t>Hello Everyone!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F2E31-65B6-494A-A160-646FEF6C7058}"/>
              </a:ext>
            </a:extLst>
          </p:cNvPr>
          <p:cNvCxnSpPr>
            <a:cxnSpLocks/>
          </p:cNvCxnSpPr>
          <p:nvPr/>
        </p:nvCxnSpPr>
        <p:spPr>
          <a:xfrm flipH="1">
            <a:off x="417007" y="796891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DB2D87-2D2E-9C03-2E23-F4F5338C2589}"/>
              </a:ext>
            </a:extLst>
          </p:cNvPr>
          <p:cNvSpPr txBox="1"/>
          <p:nvPr/>
        </p:nvSpPr>
        <p:spPr>
          <a:xfrm>
            <a:off x="305640" y="2492029"/>
            <a:ext cx="307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Meet the Group!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1FCD4F-3A55-45A4-1B12-7B5BC407376F}"/>
              </a:ext>
            </a:extLst>
          </p:cNvPr>
          <p:cNvCxnSpPr>
            <a:cxnSpLocks/>
          </p:cNvCxnSpPr>
          <p:nvPr/>
        </p:nvCxnSpPr>
        <p:spPr>
          <a:xfrm flipH="1">
            <a:off x="417007" y="3086082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07E611-BCCA-6262-85FD-6F85FBF5F750}"/>
              </a:ext>
            </a:extLst>
          </p:cNvPr>
          <p:cNvSpPr txBox="1"/>
          <p:nvPr/>
        </p:nvSpPr>
        <p:spPr>
          <a:xfrm>
            <a:off x="1614488" y="3306073"/>
            <a:ext cx="71376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Harshitha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Shreeshma Vittal Halaki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Subashini Kannan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Sura Vamsi Kumar Reddy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Thanmai Janaki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Vaka Venkata Rakesh Reddy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Vignesh 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Vurimi Sai Manoj Kumar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52CBEA-BC50-4342-C380-C0F19BD8A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83" y="5733077"/>
            <a:ext cx="2037147" cy="6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6253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CF984-52A3-052E-4392-7BC6A45E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6250"/>
            <a:ext cx="108204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7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CAF76-70D3-A832-E55F-6BF0F2669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" t="6270" r="2688" b="808"/>
          <a:stretch/>
        </p:blipFill>
        <p:spPr>
          <a:xfrm>
            <a:off x="494190" y="521563"/>
            <a:ext cx="11203619" cy="58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1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FBB41-F918-0214-FE10-95EDD3401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78" r="672" b="1878"/>
          <a:stretch/>
        </p:blipFill>
        <p:spPr>
          <a:xfrm>
            <a:off x="504825" y="648070"/>
            <a:ext cx="11107167" cy="55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3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D3947-8FEA-C1A3-D4A6-2414515F7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3236" r="777" b="1473"/>
          <a:stretch/>
        </p:blipFill>
        <p:spPr>
          <a:xfrm>
            <a:off x="372861" y="381739"/>
            <a:ext cx="11496584" cy="58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0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40ABF-4D96-6C54-B92B-80B18C971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" b="2709"/>
          <a:stretch/>
        </p:blipFill>
        <p:spPr>
          <a:xfrm>
            <a:off x="750144" y="617224"/>
            <a:ext cx="10941747" cy="56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1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5FF5E-CB9F-7035-BC08-9BC8BFC32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 t="1299" r="401" b="1520"/>
          <a:stretch/>
        </p:blipFill>
        <p:spPr>
          <a:xfrm>
            <a:off x="559294" y="570016"/>
            <a:ext cx="11141476" cy="56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10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00651B-795D-D668-6177-E6196E9F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7" y="114869"/>
            <a:ext cx="11282146" cy="66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26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9174A-E969-AEAF-C900-D70936CAF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" y="419786"/>
            <a:ext cx="11528983" cy="607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2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87CA2-00F1-2E96-5026-824EED5CB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" t="12548" r="2211" b="24184"/>
          <a:stretch/>
        </p:blipFill>
        <p:spPr>
          <a:xfrm>
            <a:off x="738326" y="825623"/>
            <a:ext cx="10715348" cy="53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6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5;p39">
            <a:extLst>
              <a:ext uri="{FF2B5EF4-FFF2-40B4-BE49-F238E27FC236}">
                <a16:creationId xmlns:a16="http://schemas.microsoft.com/office/drawing/2014/main" id="{9F77931D-D0B2-4A30-BC81-DA935069A4B5}"/>
              </a:ext>
            </a:extLst>
          </p:cNvPr>
          <p:cNvSpPr txBox="1"/>
          <p:nvPr/>
        </p:nvSpPr>
        <p:spPr>
          <a:xfrm>
            <a:off x="4458720" y="2838762"/>
            <a:ext cx="3262879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endParaRPr lang="en-US" sz="2800" b="1" dirty="0">
              <a:ea typeface="Calibri"/>
              <a:cs typeface="Calibri"/>
              <a:sym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E03960-88BE-4F96-9CA9-0E3FDEAB1713}"/>
              </a:ext>
            </a:extLst>
          </p:cNvPr>
          <p:cNvSpPr txBox="1"/>
          <p:nvPr/>
        </p:nvSpPr>
        <p:spPr>
          <a:xfrm>
            <a:off x="305640" y="202837"/>
            <a:ext cx="502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C023E7-0B1A-4665-BB62-511B1C9C91C9}"/>
              </a:ext>
            </a:extLst>
          </p:cNvPr>
          <p:cNvCxnSpPr>
            <a:cxnSpLocks/>
          </p:cNvCxnSpPr>
          <p:nvPr/>
        </p:nvCxnSpPr>
        <p:spPr>
          <a:xfrm flipH="1">
            <a:off x="417007" y="796891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789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79ED0-B15F-4FF0-B257-EBF55C8F85EB}"/>
              </a:ext>
            </a:extLst>
          </p:cNvPr>
          <p:cNvSpPr txBox="1"/>
          <p:nvPr/>
        </p:nvSpPr>
        <p:spPr>
          <a:xfrm>
            <a:off x="1614488" y="1174490"/>
            <a:ext cx="4987035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lvl1pPr>
          </a:lstStyle>
          <a:p>
            <a:r>
              <a:rPr lang="en-US" dirty="0"/>
              <a:t>Business Problem</a:t>
            </a:r>
          </a:p>
          <a:p>
            <a:r>
              <a:rPr lang="en-US" dirty="0"/>
              <a:t>Target users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Challenges in Current Housekeeping Scheduling</a:t>
            </a:r>
          </a:p>
          <a:p>
            <a:r>
              <a:rPr lang="en-US" dirty="0"/>
              <a:t>Solution: Housekeeper Scheduling System</a:t>
            </a:r>
          </a:p>
          <a:p>
            <a:r>
              <a:rPr lang="en-US" dirty="0"/>
              <a:t>Implementation Process</a:t>
            </a:r>
          </a:p>
          <a:p>
            <a:r>
              <a:rPr lang="en-US" dirty="0"/>
              <a:t>How the System Works</a:t>
            </a:r>
          </a:p>
          <a:p>
            <a:r>
              <a:rPr lang="en-US" dirty="0"/>
              <a:t>Key Benefits for Management</a:t>
            </a:r>
          </a:p>
          <a:p>
            <a:r>
              <a:rPr lang="en-US" dirty="0"/>
              <a:t>Key Benefits for Housekeeping Staff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Thank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09840-4376-4C92-95BD-25029ADB38F0}"/>
              </a:ext>
            </a:extLst>
          </p:cNvPr>
          <p:cNvSpPr txBox="1"/>
          <p:nvPr/>
        </p:nvSpPr>
        <p:spPr>
          <a:xfrm>
            <a:off x="305640" y="202838"/>
            <a:ext cx="6124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a typeface="Open Sans" panose="020B0606030504020204" pitchFamily="34" charset="0"/>
                <a:cs typeface="Open Sans" panose="020B0606030504020204" pitchFamily="34" charset="0"/>
              </a:rPr>
              <a:t>What are we going to cover today?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F2E31-65B6-494A-A160-646FEF6C7058}"/>
              </a:ext>
            </a:extLst>
          </p:cNvPr>
          <p:cNvCxnSpPr>
            <a:cxnSpLocks/>
          </p:cNvCxnSpPr>
          <p:nvPr/>
        </p:nvCxnSpPr>
        <p:spPr>
          <a:xfrm flipH="1">
            <a:off x="417007" y="796891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5D0BFB-0218-7B81-7E12-797C72667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83" y="5733077"/>
            <a:ext cx="2037147" cy="6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56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69654-2E25-B05C-9D2C-80519142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34FC-C2EB-42C8-B6B5-4ABDDABDB9A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1A88B-ABB2-441A-DF6F-0926D664B8D7}"/>
              </a:ext>
            </a:extLst>
          </p:cNvPr>
          <p:cNvSpPr txBox="1"/>
          <p:nvPr/>
        </p:nvSpPr>
        <p:spPr>
          <a:xfrm>
            <a:off x="417007" y="1112258"/>
            <a:ext cx="112541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Housekeeper Scheduling System</a:t>
            </a:r>
            <a:r>
              <a:rPr lang="en-US" dirty="0"/>
              <a:t> was successfully developed to make housekeeping operations more efficient and organized. By automating scheduling, improving communication, and tracking tasks in real-time, the system has solved key challenges like manual errors and scheduling conflicts.</a:t>
            </a:r>
          </a:p>
          <a:p>
            <a:r>
              <a:rPr lang="en-US" b="1" dirty="0"/>
              <a:t>Key Achievements</a:t>
            </a:r>
            <a:r>
              <a:rPr lang="en-US" dirty="0"/>
              <a:t>:</a:t>
            </a:r>
          </a:p>
          <a:p>
            <a:r>
              <a:rPr lang="en-US" dirty="0"/>
              <a:t>	Automated task assignments based on availability and skills</a:t>
            </a:r>
          </a:p>
          <a:p>
            <a:r>
              <a:rPr lang="en-US" dirty="0"/>
              <a:t>	Real-time notifications and updates for both managers and housekeepers</a:t>
            </a:r>
          </a:p>
          <a:p>
            <a:r>
              <a:rPr lang="en-US" dirty="0"/>
              <a:t>	Easy-to-use interface accessible on both mobile and desktop devices</a:t>
            </a:r>
          </a:p>
          <a:p>
            <a:r>
              <a:rPr lang="en-US" dirty="0"/>
              <a:t>	Task tracking and reporting tools to monitor staff performance and efficiency</a:t>
            </a:r>
          </a:p>
          <a:p>
            <a:r>
              <a:rPr lang="en-US" b="1" dirty="0"/>
              <a:t>Challenges Solved</a:t>
            </a:r>
            <a:r>
              <a:rPr lang="en-US" dirty="0"/>
              <a:t>:</a:t>
            </a:r>
          </a:p>
          <a:p>
            <a:r>
              <a:rPr lang="en-US" dirty="0"/>
              <a:t>	The system is scalable, meaning it can handle more users and tasks as the business grows.</a:t>
            </a:r>
          </a:p>
          <a:p>
            <a:r>
              <a:rPr lang="en-US" dirty="0"/>
              <a:t>	It balances being feature-rich while staying user-friendly for all staff.</a:t>
            </a:r>
          </a:p>
          <a:p>
            <a:r>
              <a:rPr lang="en-US" b="1" dirty="0"/>
              <a:t>Future Enhancements</a:t>
            </a:r>
            <a:r>
              <a:rPr lang="en-US" dirty="0"/>
              <a:t>:</a:t>
            </a:r>
          </a:p>
          <a:p>
            <a:r>
              <a:rPr lang="en-US" dirty="0"/>
              <a:t>	We could add predictive scheduling using machine learning and integrate with other business tools like payroll and HR systems.</a:t>
            </a:r>
          </a:p>
          <a:p>
            <a:r>
              <a:rPr lang="en-US" b="1" dirty="0"/>
              <a:t>Conclusion</a:t>
            </a:r>
            <a:r>
              <a:rPr lang="en-US" dirty="0"/>
              <a:t>: Overall, the Housekeeper Scheduling System achieves its goals of making scheduling easier, improving communication, and increasing productivity.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D294C-4D7D-900D-F311-D4BBBBAE644D}"/>
              </a:ext>
            </a:extLst>
          </p:cNvPr>
          <p:cNvSpPr txBox="1"/>
          <p:nvPr/>
        </p:nvSpPr>
        <p:spPr>
          <a:xfrm>
            <a:off x="305640" y="202837"/>
            <a:ext cx="502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C7EBEC-014F-6257-BE99-818ACC57113B}"/>
              </a:ext>
            </a:extLst>
          </p:cNvPr>
          <p:cNvCxnSpPr>
            <a:cxnSpLocks/>
          </p:cNvCxnSpPr>
          <p:nvPr/>
        </p:nvCxnSpPr>
        <p:spPr>
          <a:xfrm flipH="1">
            <a:off x="417007" y="796891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7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5;p39">
            <a:extLst>
              <a:ext uri="{FF2B5EF4-FFF2-40B4-BE49-F238E27FC236}">
                <a16:creationId xmlns:a16="http://schemas.microsoft.com/office/drawing/2014/main" id="{9F77931D-D0B2-4A30-BC81-DA935069A4B5}"/>
              </a:ext>
            </a:extLst>
          </p:cNvPr>
          <p:cNvSpPr txBox="1"/>
          <p:nvPr/>
        </p:nvSpPr>
        <p:spPr>
          <a:xfrm>
            <a:off x="4458720" y="2838762"/>
            <a:ext cx="3262879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2800" b="1" dirty="0">
                <a:ea typeface="Calibri"/>
                <a:cs typeface="Calibri"/>
                <a:sym typeface="Calibri"/>
              </a:rPr>
              <a:t>Happy to Address!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E03960-88BE-4F96-9CA9-0E3FDEAB1713}"/>
              </a:ext>
            </a:extLst>
          </p:cNvPr>
          <p:cNvSpPr txBox="1"/>
          <p:nvPr/>
        </p:nvSpPr>
        <p:spPr>
          <a:xfrm>
            <a:off x="305640" y="202837"/>
            <a:ext cx="502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ea typeface="Open Sans" panose="020B0606030504020204" pitchFamily="34" charset="0"/>
                <a:cs typeface="Open Sans" panose="020B0606030504020204" pitchFamily="34" charset="0"/>
              </a:rPr>
              <a:t>Any Questions for us?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C023E7-0B1A-4665-BB62-511B1C9C91C9}"/>
              </a:ext>
            </a:extLst>
          </p:cNvPr>
          <p:cNvCxnSpPr>
            <a:cxnSpLocks/>
          </p:cNvCxnSpPr>
          <p:nvPr/>
        </p:nvCxnSpPr>
        <p:spPr>
          <a:xfrm flipH="1">
            <a:off x="417007" y="796891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0167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D98844-C272-F500-415A-8A537ACEBE1D}"/>
              </a:ext>
            </a:extLst>
          </p:cNvPr>
          <p:cNvSpPr/>
          <p:nvPr/>
        </p:nvSpPr>
        <p:spPr>
          <a:xfrm>
            <a:off x="543499" y="549926"/>
            <a:ext cx="11105003" cy="5758149"/>
          </a:xfrm>
          <a:prstGeom prst="rect">
            <a:avLst/>
          </a:prstGeom>
          <a:solidFill>
            <a:srgbClr val="FFDA00"/>
          </a:solidFill>
          <a:ln>
            <a:solidFill>
              <a:srgbClr val="FFD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C5ECAA-AB51-B2FC-456E-D4D3F26B8347}"/>
              </a:ext>
            </a:extLst>
          </p:cNvPr>
          <p:cNvSpPr txBox="1">
            <a:spLocks/>
          </p:cNvSpPr>
          <p:nvPr/>
        </p:nvSpPr>
        <p:spPr>
          <a:xfrm>
            <a:off x="4295648" y="3101524"/>
            <a:ext cx="3396923" cy="10495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 Black" panose="020B0A04020102020204" pitchFamily="34" charset="0"/>
              </a:rPr>
              <a:t>Thank you!</a:t>
            </a:r>
            <a:br>
              <a:rPr lang="en-US" sz="5000" dirty="0"/>
            </a:b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9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AFE0B3-AFC1-425C-831E-FAF006371551}"/>
              </a:ext>
            </a:extLst>
          </p:cNvPr>
          <p:cNvGrpSpPr/>
          <p:nvPr/>
        </p:nvGrpSpPr>
        <p:grpSpPr>
          <a:xfrm>
            <a:off x="1366013" y="2210782"/>
            <a:ext cx="9459974" cy="3433199"/>
            <a:chOff x="1366013" y="2219473"/>
            <a:chExt cx="9459974" cy="34331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DEAF36-8A22-4556-B077-75DDEA1A25C6}"/>
                </a:ext>
              </a:extLst>
            </p:cNvPr>
            <p:cNvSpPr/>
            <p:nvPr/>
          </p:nvSpPr>
          <p:spPr>
            <a:xfrm>
              <a:off x="1366013" y="2219473"/>
              <a:ext cx="4641701" cy="3433199"/>
            </a:xfrm>
            <a:prstGeom prst="rect">
              <a:avLst/>
            </a:prstGeom>
            <a:solidFill>
              <a:srgbClr val="FF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83817B-C39A-40EE-8907-67C88012A6EE}"/>
                </a:ext>
              </a:extLst>
            </p:cNvPr>
            <p:cNvGrpSpPr/>
            <p:nvPr/>
          </p:nvGrpSpPr>
          <p:grpSpPr>
            <a:xfrm>
              <a:off x="1886337" y="2429969"/>
              <a:ext cx="3524851" cy="2920580"/>
              <a:chOff x="1780574" y="2526150"/>
              <a:chExt cx="3524851" cy="292058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7280A-12D0-4092-9C0A-8B503EF8ED45}"/>
                  </a:ext>
                </a:extLst>
              </p:cNvPr>
              <p:cNvSpPr txBox="1"/>
              <p:nvPr/>
            </p:nvSpPr>
            <p:spPr>
              <a:xfrm>
                <a:off x="1780574" y="2526150"/>
                <a:ext cx="3422505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/>
                  <a:t>Business Problem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01F0AA-1248-47E4-B43F-5BC821851412}"/>
                  </a:ext>
                </a:extLst>
              </p:cNvPr>
              <p:cNvSpPr txBox="1"/>
              <p:nvPr/>
            </p:nvSpPr>
            <p:spPr>
              <a:xfrm>
                <a:off x="1780574" y="3300758"/>
                <a:ext cx="3524851" cy="2145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 order to clean rooms of the hostel students on time a dynamic, responsive web application is required.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application should be responsible to register a student, should allow student to login in the application,  to accept requests from the students for cleaning the room, should be able to capture the feedback for a service, should be able to add, edit and delete house keepers, enable/disable house keepers, communicate back and forth with the student/users. The application should also support multiple devices.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0581E1D-B92B-47E8-9C2E-B214EE652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0216" y="3026908"/>
                <a:ext cx="869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653EF0-1D6F-45F8-9B4A-87940A1AC178}"/>
                </a:ext>
              </a:extLst>
            </p:cNvPr>
            <p:cNvGrpSpPr/>
            <p:nvPr/>
          </p:nvGrpSpPr>
          <p:grpSpPr>
            <a:xfrm>
              <a:off x="6560017" y="2381614"/>
              <a:ext cx="4265970" cy="2994296"/>
              <a:chOff x="6560017" y="2381614"/>
              <a:chExt cx="4265970" cy="299429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704304E-DC71-47D2-BF5B-66E23565C2C6}"/>
                  </a:ext>
                </a:extLst>
              </p:cNvPr>
              <p:cNvSpPr/>
              <p:nvPr/>
            </p:nvSpPr>
            <p:spPr>
              <a:xfrm>
                <a:off x="6560017" y="2429969"/>
                <a:ext cx="405994" cy="405994"/>
              </a:xfrm>
              <a:prstGeom prst="ellipse">
                <a:avLst/>
              </a:prstGeom>
              <a:solidFill>
                <a:srgbClr val="00ABB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5D757-EDFF-417C-86DF-E83EA32C544A}"/>
                  </a:ext>
                </a:extLst>
              </p:cNvPr>
              <p:cNvSpPr txBox="1"/>
              <p:nvPr/>
            </p:nvSpPr>
            <p:spPr>
              <a:xfrm>
                <a:off x="7089609" y="2381614"/>
                <a:ext cx="3736378" cy="5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Database Schema Design</a:t>
                </a:r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– Identify domain objects, Create Database tables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BE8E785-4632-4830-B3C9-6E6123B3A88E}"/>
                  </a:ext>
                </a:extLst>
              </p:cNvPr>
              <p:cNvSpPr/>
              <p:nvPr/>
            </p:nvSpPr>
            <p:spPr>
              <a:xfrm>
                <a:off x="6560017" y="3214501"/>
                <a:ext cx="405994" cy="405994"/>
              </a:xfrm>
              <a:prstGeom prst="ellipse">
                <a:avLst/>
              </a:prstGeom>
              <a:solidFill>
                <a:srgbClr val="B2D23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1E5C3C-7B98-401F-8577-40FAE5C12208}"/>
                  </a:ext>
                </a:extLst>
              </p:cNvPr>
              <p:cNvSpPr txBox="1"/>
              <p:nvPr/>
            </p:nvSpPr>
            <p:spPr>
              <a:xfrm>
                <a:off x="6612377" y="3246790"/>
                <a:ext cx="2806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Montserrat" panose="00000500000000000000" pitchFamily="50" charset="0"/>
                    <a:cs typeface="Mongolian Baiti" panose="03000500000000000000" pitchFamily="66" charset="0"/>
                  </a:rPr>
                  <a:t>2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816AABA-8832-4DDB-9D94-CD8B52036393}"/>
                  </a:ext>
                </a:extLst>
              </p:cNvPr>
              <p:cNvSpPr/>
              <p:nvPr/>
            </p:nvSpPr>
            <p:spPr>
              <a:xfrm>
                <a:off x="6560017" y="4072737"/>
                <a:ext cx="405994" cy="405994"/>
              </a:xfrm>
              <a:prstGeom prst="ellipse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BB1E70-6D11-4407-ADB5-7CD5ECD055EE}"/>
                  </a:ext>
                </a:extLst>
              </p:cNvPr>
              <p:cNvSpPr txBox="1"/>
              <p:nvPr/>
            </p:nvSpPr>
            <p:spPr>
              <a:xfrm>
                <a:off x="6622703" y="4114151"/>
                <a:ext cx="2806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Montserrat" panose="00000500000000000000" pitchFamily="50" charset="0"/>
                    <a:cs typeface="Mongolian Baiti" panose="03000500000000000000" pitchFamily="66" charset="0"/>
                  </a:rPr>
                  <a:t>3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F878FD-A906-402B-B815-96B557BE2B5D}"/>
                  </a:ext>
                </a:extLst>
              </p:cNvPr>
              <p:cNvSpPr/>
              <p:nvPr/>
            </p:nvSpPr>
            <p:spPr>
              <a:xfrm>
                <a:off x="6560017" y="4894120"/>
                <a:ext cx="405994" cy="405994"/>
              </a:xfrm>
              <a:prstGeom prst="ellipse">
                <a:avLst/>
              </a:prstGeom>
              <a:solidFill>
                <a:srgbClr val="FA465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7E33F2-A446-4369-B28D-29D17195D6E7}"/>
                  </a:ext>
                </a:extLst>
              </p:cNvPr>
              <p:cNvSpPr txBox="1"/>
              <p:nvPr/>
            </p:nvSpPr>
            <p:spPr>
              <a:xfrm>
                <a:off x="7089609" y="3267842"/>
                <a:ext cx="3736378" cy="29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Front End Development</a:t>
                </a:r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– Static web pages using Angular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62EA55-03BB-4884-BCE1-C571CD42FA3F}"/>
                  </a:ext>
                </a:extLst>
              </p:cNvPr>
              <p:cNvSpPr txBox="1"/>
              <p:nvPr/>
            </p:nvSpPr>
            <p:spPr>
              <a:xfrm>
                <a:off x="7089609" y="4024382"/>
                <a:ext cx="3736378" cy="5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 End</a:t>
                </a:r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Development</a:t>
                </a:r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RESTFUL Web API to perform CRUD operations using Spring Boot and MySQL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268E4A-9991-409E-987C-B40492031C21}"/>
                  </a:ext>
                </a:extLst>
              </p:cNvPr>
              <p:cNvSpPr txBox="1"/>
              <p:nvPr/>
            </p:nvSpPr>
            <p:spPr>
              <a:xfrm>
                <a:off x="7089609" y="4845765"/>
                <a:ext cx="3736378" cy="5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Unit Testing</a:t>
                </a:r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– Unit Testing with Junit framework, Functional testing using POSTMAN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D0A02D5-A175-484E-8FD4-1D3C1C8ECAE8}"/>
              </a:ext>
            </a:extLst>
          </p:cNvPr>
          <p:cNvSpPr txBox="1"/>
          <p:nvPr/>
        </p:nvSpPr>
        <p:spPr>
          <a:xfrm>
            <a:off x="6622703" y="2462692"/>
            <a:ext cx="2806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Montserrat" panose="00000500000000000000" pitchFamily="50" charset="0"/>
                <a:cs typeface="Mongolian Baiti" panose="03000500000000000000" pitchFamily="66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F1D2AB-AFC9-4F22-BE9D-141AF74F4AF1}"/>
              </a:ext>
            </a:extLst>
          </p:cNvPr>
          <p:cNvSpPr txBox="1"/>
          <p:nvPr/>
        </p:nvSpPr>
        <p:spPr>
          <a:xfrm>
            <a:off x="6622703" y="4926843"/>
            <a:ext cx="2806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Montserrat" panose="00000500000000000000" pitchFamily="50" charset="0"/>
                <a:cs typeface="Mongolian Baiti" panose="03000500000000000000" pitchFamily="66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725406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79ED0-B15F-4FF0-B257-EBF55C8F85EB}"/>
              </a:ext>
            </a:extLst>
          </p:cNvPr>
          <p:cNvSpPr txBox="1"/>
          <p:nvPr/>
        </p:nvSpPr>
        <p:spPr>
          <a:xfrm>
            <a:off x="1614488" y="1174490"/>
            <a:ext cx="4987035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lvl1pPr>
          </a:lstStyle>
          <a:p>
            <a:r>
              <a:rPr lang="en-US" dirty="0"/>
              <a:t>Admin</a:t>
            </a:r>
          </a:p>
          <a:p>
            <a:r>
              <a:rPr lang="en-US" dirty="0"/>
              <a:t>Hostel students/User</a:t>
            </a:r>
          </a:p>
          <a:p>
            <a:r>
              <a:rPr lang="en-US" dirty="0"/>
              <a:t>House Keepers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09840-4376-4C92-95BD-25029ADB38F0}"/>
              </a:ext>
            </a:extLst>
          </p:cNvPr>
          <p:cNvSpPr txBox="1"/>
          <p:nvPr/>
        </p:nvSpPr>
        <p:spPr>
          <a:xfrm>
            <a:off x="305640" y="202838"/>
            <a:ext cx="6124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a typeface="Open Sans" panose="020B0606030504020204" pitchFamily="34" charset="0"/>
                <a:cs typeface="Open Sans" panose="020B0606030504020204" pitchFamily="34" charset="0"/>
              </a:rPr>
              <a:t>Target Users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F2E31-65B6-494A-A160-646FEF6C7058}"/>
              </a:ext>
            </a:extLst>
          </p:cNvPr>
          <p:cNvCxnSpPr>
            <a:cxnSpLocks/>
          </p:cNvCxnSpPr>
          <p:nvPr/>
        </p:nvCxnSpPr>
        <p:spPr>
          <a:xfrm flipH="1">
            <a:off x="417007" y="796891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5D0BFB-0218-7B81-7E12-797C72667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83" y="5733077"/>
            <a:ext cx="2037147" cy="673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77A0E-E5A2-416E-9104-59CF9ACC09ED}"/>
              </a:ext>
            </a:extLst>
          </p:cNvPr>
          <p:cNvSpPr txBox="1"/>
          <p:nvPr/>
        </p:nvSpPr>
        <p:spPr>
          <a:xfrm>
            <a:off x="305640" y="3182844"/>
            <a:ext cx="6124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a typeface="Open Sans" panose="020B0606030504020204" pitchFamily="34" charset="0"/>
                <a:cs typeface="Open Sans" panose="020B0606030504020204" pitchFamily="34" charset="0"/>
              </a:rPr>
              <a:t>Technologies Used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9E01C3-243C-181E-F552-ED43AC270513}"/>
              </a:ext>
            </a:extLst>
          </p:cNvPr>
          <p:cNvCxnSpPr>
            <a:cxnSpLocks/>
          </p:cNvCxnSpPr>
          <p:nvPr/>
        </p:nvCxnSpPr>
        <p:spPr>
          <a:xfrm flipH="1">
            <a:off x="417007" y="3776897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logo of a cat&#10;&#10;Description automatically generated">
            <a:extLst>
              <a:ext uri="{FF2B5EF4-FFF2-40B4-BE49-F238E27FC236}">
                <a16:creationId xmlns:a16="http://schemas.microsoft.com/office/drawing/2014/main" id="{1D988114-A1BC-A092-8226-2BC9D08A5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63186"/>
            <a:ext cx="1962242" cy="86594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40541C2-676F-0CD1-BD5D-7DF0C90A9ED9}"/>
              </a:ext>
            </a:extLst>
          </p:cNvPr>
          <p:cNvGrpSpPr/>
          <p:nvPr/>
        </p:nvGrpSpPr>
        <p:grpSpPr>
          <a:xfrm>
            <a:off x="503179" y="4236299"/>
            <a:ext cx="1704354" cy="1291119"/>
            <a:chOff x="503179" y="4236299"/>
            <a:chExt cx="1704354" cy="1291119"/>
          </a:xfrm>
        </p:grpSpPr>
        <p:pic>
          <p:nvPicPr>
            <p:cNvPr id="11" name="Picture 10" descr="A red and white logo&#10;&#10;Description automatically generated">
              <a:extLst>
                <a:ext uri="{FF2B5EF4-FFF2-40B4-BE49-F238E27FC236}">
                  <a16:creationId xmlns:a16="http://schemas.microsoft.com/office/drawing/2014/main" id="{95FA674A-D204-D1C5-8658-FC029B8D3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9" y="4488247"/>
              <a:ext cx="1384495" cy="103917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FBA44E-C1DD-2C26-AFD1-24D256B3C1B1}"/>
                </a:ext>
              </a:extLst>
            </p:cNvPr>
            <p:cNvSpPr txBox="1"/>
            <p:nvPr/>
          </p:nvSpPr>
          <p:spPr>
            <a:xfrm>
              <a:off x="503179" y="4236299"/>
              <a:ext cx="1704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Front-end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48B734-E729-8504-0596-2251AD60138C}"/>
              </a:ext>
            </a:extLst>
          </p:cNvPr>
          <p:cNvGrpSpPr/>
          <p:nvPr/>
        </p:nvGrpSpPr>
        <p:grpSpPr>
          <a:xfrm>
            <a:off x="2617177" y="4163982"/>
            <a:ext cx="1704354" cy="1117145"/>
            <a:chOff x="2368394" y="4236299"/>
            <a:chExt cx="1704354" cy="1117145"/>
          </a:xfrm>
        </p:grpSpPr>
        <p:pic>
          <p:nvPicPr>
            <p:cNvPr id="13" name="Picture 12" descr="A green logo with a hexagon and a circle&#10;&#10;Description automatically generated">
              <a:extLst>
                <a:ext uri="{FF2B5EF4-FFF2-40B4-BE49-F238E27FC236}">
                  <a16:creationId xmlns:a16="http://schemas.microsoft.com/office/drawing/2014/main" id="{E33FC40B-D97B-6926-21FC-7EA8A4B6E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394" y="4762611"/>
              <a:ext cx="1123670" cy="5908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0EA43-D4FE-EB8D-8155-1E52B81E83CF}"/>
                </a:ext>
              </a:extLst>
            </p:cNvPr>
            <p:cNvSpPr txBox="1"/>
            <p:nvPr/>
          </p:nvSpPr>
          <p:spPr>
            <a:xfrm>
              <a:off x="2368394" y="4236299"/>
              <a:ext cx="1704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Server-side</a:t>
              </a:r>
              <a:endParaRPr lang="en-US" sz="1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FE5D0A-EAB3-B6F7-1E41-254FD7DF9800}"/>
              </a:ext>
            </a:extLst>
          </p:cNvPr>
          <p:cNvGrpSpPr/>
          <p:nvPr/>
        </p:nvGrpSpPr>
        <p:grpSpPr>
          <a:xfrm>
            <a:off x="4731175" y="4163982"/>
            <a:ext cx="1704354" cy="1245475"/>
            <a:chOff x="4120967" y="4236299"/>
            <a:chExt cx="1704354" cy="1245475"/>
          </a:xfrm>
        </p:grpSpPr>
        <p:pic>
          <p:nvPicPr>
            <p:cNvPr id="19" name="Picture 18" descr="A logo of a dolphin&#10;&#10;Description automatically generated">
              <a:extLst>
                <a:ext uri="{FF2B5EF4-FFF2-40B4-BE49-F238E27FC236}">
                  <a16:creationId xmlns:a16="http://schemas.microsoft.com/office/drawing/2014/main" id="{C0AF9276-F386-8914-AA95-4BAFB604F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865" y="4434829"/>
              <a:ext cx="1046945" cy="104694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83F2-7A22-75F4-3CCA-5A199CBEDEF0}"/>
                </a:ext>
              </a:extLst>
            </p:cNvPr>
            <p:cNvSpPr txBox="1"/>
            <p:nvPr/>
          </p:nvSpPr>
          <p:spPr>
            <a:xfrm>
              <a:off x="4120967" y="4236299"/>
              <a:ext cx="1704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Back-end:</a:t>
              </a:r>
              <a:endParaRPr lang="en-US" sz="16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BC74F8F-9DCD-B2AB-9313-0EB533AAF95C}"/>
              </a:ext>
            </a:extLst>
          </p:cNvPr>
          <p:cNvSpPr txBox="1"/>
          <p:nvPr/>
        </p:nvSpPr>
        <p:spPr>
          <a:xfrm>
            <a:off x="6682899" y="4145774"/>
            <a:ext cx="1704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Server:</a:t>
            </a:r>
          </a:p>
        </p:txBody>
      </p:sp>
    </p:spTree>
    <p:extLst>
      <p:ext uri="{BB962C8B-B14F-4D97-AF65-F5344CB8AC3E}">
        <p14:creationId xmlns:p14="http://schemas.microsoft.com/office/powerpoint/2010/main" val="19057467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3968B9B-5172-47D5-9967-EFE55B1EAA3D}"/>
              </a:ext>
            </a:extLst>
          </p:cNvPr>
          <p:cNvGrpSpPr/>
          <p:nvPr/>
        </p:nvGrpSpPr>
        <p:grpSpPr>
          <a:xfrm>
            <a:off x="305642" y="1179232"/>
            <a:ext cx="11687371" cy="3810349"/>
            <a:chOff x="234783" y="2578099"/>
            <a:chExt cx="11687370" cy="381034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0D598E-5251-401D-8962-4D4FB788B92D}"/>
                </a:ext>
              </a:extLst>
            </p:cNvPr>
            <p:cNvSpPr/>
            <p:nvPr/>
          </p:nvSpPr>
          <p:spPr>
            <a:xfrm>
              <a:off x="6083906" y="2578100"/>
              <a:ext cx="2926080" cy="38103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90D598E-5251-401D-8962-4D4FB788B92D}"/>
                </a:ext>
              </a:extLst>
            </p:cNvPr>
            <p:cNvSpPr/>
            <p:nvPr/>
          </p:nvSpPr>
          <p:spPr>
            <a:xfrm>
              <a:off x="234783" y="2578100"/>
              <a:ext cx="2926080" cy="38103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AC9F3E-8D30-48F9-B1B5-0799F4F24DFD}"/>
                </a:ext>
              </a:extLst>
            </p:cNvPr>
            <p:cNvSpPr/>
            <p:nvPr/>
          </p:nvSpPr>
          <p:spPr>
            <a:xfrm>
              <a:off x="8996073" y="2578099"/>
              <a:ext cx="2926080" cy="38103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0D598E-5251-401D-8962-4D4FB788B92D}"/>
                </a:ext>
              </a:extLst>
            </p:cNvPr>
            <p:cNvSpPr/>
            <p:nvPr/>
          </p:nvSpPr>
          <p:spPr>
            <a:xfrm>
              <a:off x="3163224" y="2578100"/>
              <a:ext cx="2926080" cy="38103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1AFD24-8989-41A9-B78F-6F654935C8A6}"/>
                </a:ext>
              </a:extLst>
            </p:cNvPr>
            <p:cNvSpPr txBox="1"/>
            <p:nvPr/>
          </p:nvSpPr>
          <p:spPr>
            <a:xfrm>
              <a:off x="938820" y="2832640"/>
              <a:ext cx="866507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700" dirty="0">
                  <a:solidFill>
                    <a:schemeClr val="accent4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5600A3-CA2F-4D9C-9AFF-534EB3708589}"/>
                </a:ext>
              </a:extLst>
            </p:cNvPr>
            <p:cNvSpPr txBox="1"/>
            <p:nvPr/>
          </p:nvSpPr>
          <p:spPr>
            <a:xfrm>
              <a:off x="738284" y="3569115"/>
              <a:ext cx="2171526" cy="35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Manual scheduling</a:t>
              </a:r>
              <a:endParaRPr lang="en-US" sz="20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497E28-30D5-4695-AC29-9754F1E525AB}"/>
                </a:ext>
              </a:extLst>
            </p:cNvPr>
            <p:cNvSpPr txBox="1"/>
            <p:nvPr/>
          </p:nvSpPr>
          <p:spPr>
            <a:xfrm>
              <a:off x="738284" y="4156942"/>
              <a:ext cx="2022835" cy="486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1600"/>
                </a:lnSpc>
                <a:defRPr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dirty="0"/>
                <a:t>Manual scheduling leading to errors and confusion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710F290-C045-4DC4-B1B0-1A412AE26C2C}"/>
                </a:ext>
              </a:extLst>
            </p:cNvPr>
            <p:cNvSpPr/>
            <p:nvPr/>
          </p:nvSpPr>
          <p:spPr>
            <a:xfrm>
              <a:off x="820964" y="3250269"/>
              <a:ext cx="103460" cy="103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FE32F3-A777-4C79-B56E-D428F23132DB}"/>
                </a:ext>
              </a:extLst>
            </p:cNvPr>
            <p:cNvSpPr txBox="1"/>
            <p:nvPr/>
          </p:nvSpPr>
          <p:spPr>
            <a:xfrm>
              <a:off x="3764637" y="2832640"/>
              <a:ext cx="866507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700" dirty="0">
                  <a:solidFill>
                    <a:schemeClr val="accent4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B80417-8603-4D1C-8CCD-DEB08588D561}"/>
                </a:ext>
              </a:extLst>
            </p:cNvPr>
            <p:cNvSpPr txBox="1"/>
            <p:nvPr/>
          </p:nvSpPr>
          <p:spPr>
            <a:xfrm>
              <a:off x="3570663" y="3579483"/>
              <a:ext cx="2447153" cy="35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2000"/>
                </a:lnSpc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Difficulty in tracking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01FC88-6385-4F8F-AA1A-78C4E03EC1F1}"/>
                </a:ext>
              </a:extLst>
            </p:cNvPr>
            <p:cNvSpPr txBox="1"/>
            <p:nvPr/>
          </p:nvSpPr>
          <p:spPr>
            <a:xfrm>
              <a:off x="3551532" y="4145698"/>
              <a:ext cx="2059996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1600"/>
                </a:lnSpc>
                <a:defRPr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dirty="0"/>
                <a:t>Difficulty in tracking availability and tasks</a:t>
              </a:r>
            </a:p>
            <a:p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6434E03-FE98-4BD4-8ADF-B9052E38A7AA}"/>
                </a:ext>
              </a:extLst>
            </p:cNvPr>
            <p:cNvSpPr/>
            <p:nvPr/>
          </p:nvSpPr>
          <p:spPr>
            <a:xfrm>
              <a:off x="3646782" y="3250269"/>
              <a:ext cx="103460" cy="103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556DF8-8C6C-44F1-B8AF-AB5E4483AA35}"/>
                </a:ext>
              </a:extLst>
            </p:cNvPr>
            <p:cNvSpPr txBox="1"/>
            <p:nvPr/>
          </p:nvSpPr>
          <p:spPr>
            <a:xfrm>
              <a:off x="6590456" y="2832640"/>
              <a:ext cx="866507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700" dirty="0">
                  <a:solidFill>
                    <a:schemeClr val="accent4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BE8825-A866-44D9-8A21-111E8B662571}"/>
                </a:ext>
              </a:extLst>
            </p:cNvPr>
            <p:cNvSpPr txBox="1"/>
            <p:nvPr/>
          </p:nvSpPr>
          <p:spPr>
            <a:xfrm>
              <a:off x="6368329" y="3579483"/>
              <a:ext cx="2379776" cy="1121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2000"/>
                </a:lnSpc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Inefficient use of time and resources</a:t>
              </a:r>
            </a:p>
            <a:p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042AF2-C176-468B-8C37-2F2DDA65A014}"/>
                </a:ext>
              </a:extLst>
            </p:cNvPr>
            <p:cNvSpPr txBox="1"/>
            <p:nvPr/>
          </p:nvSpPr>
          <p:spPr>
            <a:xfrm>
              <a:off x="6342717" y="4145698"/>
              <a:ext cx="2405388" cy="89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1600"/>
                </a:lnSpc>
                <a:defRPr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dirty="0"/>
                <a:t>Inefficient use of time and resources, Last-minute changes causing disorganization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648DF1B-E27C-44AC-8D0E-C046AD03FDB9}"/>
                </a:ext>
              </a:extLst>
            </p:cNvPr>
            <p:cNvSpPr/>
            <p:nvPr/>
          </p:nvSpPr>
          <p:spPr>
            <a:xfrm>
              <a:off x="6472600" y="3250269"/>
              <a:ext cx="103460" cy="103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29F72A-A782-4F36-847A-9F5DB8B3D407}"/>
                </a:ext>
              </a:extLst>
            </p:cNvPr>
            <p:cNvSpPr txBox="1"/>
            <p:nvPr/>
          </p:nvSpPr>
          <p:spPr>
            <a:xfrm>
              <a:off x="9416274" y="2832640"/>
              <a:ext cx="866507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700" dirty="0">
                  <a:solidFill>
                    <a:schemeClr val="accent4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D2F1D8-7925-4CFD-91FF-24B1E617160E}"/>
                </a:ext>
              </a:extLst>
            </p:cNvPr>
            <p:cNvSpPr txBox="1"/>
            <p:nvPr/>
          </p:nvSpPr>
          <p:spPr>
            <a:xfrm>
              <a:off x="9289010" y="3579483"/>
              <a:ext cx="2365864" cy="35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2000"/>
                </a:lnSpc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Lack of transparency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0ACEC63-F7F2-4289-A597-598572263E72}"/>
                </a:ext>
              </a:extLst>
            </p:cNvPr>
            <p:cNvSpPr txBox="1"/>
            <p:nvPr/>
          </p:nvSpPr>
          <p:spPr>
            <a:xfrm>
              <a:off x="9257954" y="4156942"/>
              <a:ext cx="2396920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1600"/>
                </a:lnSpc>
                <a:defRPr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US" dirty="0"/>
                <a:t>Lack of transparency between management and housekeeping staff</a:t>
              </a:r>
            </a:p>
            <a:p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F12A17-B835-4F5D-BE01-1899C4A26CAE}"/>
                </a:ext>
              </a:extLst>
            </p:cNvPr>
            <p:cNvSpPr/>
            <p:nvPr/>
          </p:nvSpPr>
          <p:spPr>
            <a:xfrm>
              <a:off x="9298419" y="3250269"/>
              <a:ext cx="103460" cy="103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F81804D-BA66-44D6-96BB-6D2BB121CE82}"/>
              </a:ext>
            </a:extLst>
          </p:cNvPr>
          <p:cNvSpPr txBox="1"/>
          <p:nvPr/>
        </p:nvSpPr>
        <p:spPr>
          <a:xfrm>
            <a:off x="305642" y="202838"/>
            <a:ext cx="2967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a typeface="Open Sans" panose="020B0606030504020204" pitchFamily="34" charset="0"/>
                <a:cs typeface="Open Sans" panose="020B0606030504020204" pitchFamily="34" charset="0"/>
              </a:rPr>
              <a:t>Challenges</a:t>
            </a:r>
            <a:r>
              <a:rPr lang="en-US" sz="3000" dirty="0">
                <a:ea typeface="Open Sans" panose="020B0606030504020204" pitchFamily="34" charset="0"/>
                <a:cs typeface="Open Sans" panose="020B0606030504020204" pitchFamily="34" charset="0"/>
              </a:rPr>
              <a:t> Faced</a:t>
            </a:r>
            <a:endParaRPr lang="en-US" sz="3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11C67F-1A92-495C-80ED-ECA696CDE792}"/>
              </a:ext>
            </a:extLst>
          </p:cNvPr>
          <p:cNvCxnSpPr>
            <a:cxnSpLocks/>
          </p:cNvCxnSpPr>
          <p:nvPr/>
        </p:nvCxnSpPr>
        <p:spPr>
          <a:xfrm flipH="1">
            <a:off x="417007" y="796891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512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D98844-C272-F500-415A-8A537ACEBE1D}"/>
              </a:ext>
            </a:extLst>
          </p:cNvPr>
          <p:cNvSpPr/>
          <p:nvPr/>
        </p:nvSpPr>
        <p:spPr>
          <a:xfrm>
            <a:off x="543499" y="549926"/>
            <a:ext cx="11105003" cy="5758149"/>
          </a:xfrm>
          <a:prstGeom prst="rect">
            <a:avLst/>
          </a:prstGeom>
          <a:solidFill>
            <a:srgbClr val="FFDA00"/>
          </a:solidFill>
          <a:ln>
            <a:solidFill>
              <a:srgbClr val="FFD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1FA2859-1AB6-6DA1-64F8-149456763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26" y="5151868"/>
            <a:ext cx="2037147" cy="67341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D7E381F-2075-3013-A58D-2E87FD80B8A7}"/>
              </a:ext>
            </a:extLst>
          </p:cNvPr>
          <p:cNvGrpSpPr/>
          <p:nvPr/>
        </p:nvGrpSpPr>
        <p:grpSpPr>
          <a:xfrm>
            <a:off x="1881374" y="2319571"/>
            <a:ext cx="8240644" cy="1807544"/>
            <a:chOff x="1972673" y="2756116"/>
            <a:chExt cx="8240644" cy="18075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556D2C-39DE-2AEE-D84C-458818933A0C}"/>
                </a:ext>
              </a:extLst>
            </p:cNvPr>
            <p:cNvGrpSpPr/>
            <p:nvPr/>
          </p:nvGrpSpPr>
          <p:grpSpPr>
            <a:xfrm>
              <a:off x="2213284" y="2982828"/>
              <a:ext cx="8000033" cy="1580834"/>
              <a:chOff x="2105584" y="2889742"/>
              <a:chExt cx="8000033" cy="158083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21A3B-9936-EBA5-18E7-A3F62DB89701}"/>
                  </a:ext>
                </a:extLst>
              </p:cNvPr>
              <p:cNvSpPr txBox="1"/>
              <p:nvPr/>
            </p:nvSpPr>
            <p:spPr>
              <a:xfrm>
                <a:off x="2109709" y="2889742"/>
                <a:ext cx="3850834" cy="486928"/>
              </a:xfrm>
              <a:prstGeom prst="rect">
                <a:avLst/>
              </a:prstGeom>
              <a:noFill/>
            </p:spPr>
            <p:txBody>
              <a:bodyPr wrap="square" numCol="1" spcCol="45720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50" b="1" dirty="0"/>
                  <a:t>Automated scheduling based on housekeeper availability, skill level, and workload </a:t>
                </a:r>
                <a:endParaRPr lang="en-US" sz="10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161359-B0AC-2F80-DD8F-C2EB0A39DD4C}"/>
                  </a:ext>
                </a:extLst>
              </p:cNvPr>
              <p:cNvSpPr txBox="1"/>
              <p:nvPr/>
            </p:nvSpPr>
            <p:spPr>
              <a:xfrm>
                <a:off x="6224432" y="2889742"/>
                <a:ext cx="3849624" cy="281744"/>
              </a:xfrm>
              <a:prstGeom prst="rect">
                <a:avLst/>
              </a:prstGeom>
              <a:noFill/>
            </p:spPr>
            <p:txBody>
              <a:bodyPr wrap="square" numCol="1" spcCol="45720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50" b="1" dirty="0"/>
                  <a:t>User-friendly interface for both Admin and housekeepers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84A775-FA15-3945-9448-4C5B74B3B384}"/>
                  </a:ext>
                </a:extLst>
              </p:cNvPr>
              <p:cNvSpPr txBox="1"/>
              <p:nvPr/>
            </p:nvSpPr>
            <p:spPr>
              <a:xfrm>
                <a:off x="2105584" y="3631511"/>
                <a:ext cx="3850834" cy="281744"/>
              </a:xfrm>
              <a:prstGeom prst="rect">
                <a:avLst/>
              </a:prstGeom>
              <a:noFill/>
            </p:spPr>
            <p:txBody>
              <a:bodyPr wrap="square" numCol="1" spcCol="45720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50" b="1" dirty="0"/>
                  <a:t>Real-time tracking of tasks and progress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11FD12-8415-F4FA-6D6B-384E1AC3C126}"/>
                  </a:ext>
                </a:extLst>
              </p:cNvPr>
              <p:cNvSpPr txBox="1"/>
              <p:nvPr/>
            </p:nvSpPr>
            <p:spPr>
              <a:xfrm>
                <a:off x="2118680" y="4188832"/>
                <a:ext cx="3850834" cy="281744"/>
              </a:xfrm>
              <a:prstGeom prst="rect">
                <a:avLst/>
              </a:prstGeom>
              <a:noFill/>
            </p:spPr>
            <p:txBody>
              <a:bodyPr wrap="square" numCol="1" spcCol="45720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50" b="1" dirty="0"/>
                  <a:t>Easy updates to schedules, with instant notifications for staff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9AB895-1B1A-B43E-35A9-3F33D7661882}"/>
                  </a:ext>
                </a:extLst>
              </p:cNvPr>
              <p:cNvSpPr txBox="1"/>
              <p:nvPr/>
            </p:nvSpPr>
            <p:spPr>
              <a:xfrm>
                <a:off x="6255993" y="3588941"/>
                <a:ext cx="3849624" cy="281744"/>
              </a:xfrm>
              <a:prstGeom prst="rect">
                <a:avLst/>
              </a:prstGeom>
              <a:noFill/>
            </p:spPr>
            <p:txBody>
              <a:bodyPr wrap="square" numCol="1" spcCol="45720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50" b="1" dirty="0"/>
                  <a:t>Centralized platform for assigning and managing tasks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AF62DE-8805-A46D-8E7C-8BB5E6E8DD59}"/>
                </a:ext>
              </a:extLst>
            </p:cNvPr>
            <p:cNvCxnSpPr>
              <a:cxnSpLocks/>
            </p:cNvCxnSpPr>
            <p:nvPr/>
          </p:nvCxnSpPr>
          <p:spPr>
            <a:xfrm>
              <a:off x="1972673" y="2756116"/>
              <a:ext cx="8209083" cy="0"/>
            </a:xfrm>
            <a:prstGeom prst="lin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EE7AB31-D09D-C6DB-6642-20CFDDCCAB43}"/>
              </a:ext>
            </a:extLst>
          </p:cNvPr>
          <p:cNvSpPr txBox="1"/>
          <p:nvPr/>
        </p:nvSpPr>
        <p:spPr>
          <a:xfrm>
            <a:off x="4858359" y="612364"/>
            <a:ext cx="2475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OUR </a:t>
            </a:r>
            <a:r>
              <a:rPr lang="en-US" sz="3000" dirty="0"/>
              <a:t>Solution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F33F9-4F10-E514-69FF-97A445F0DD58}"/>
              </a:ext>
            </a:extLst>
          </p:cNvPr>
          <p:cNvSpPr/>
          <p:nvPr/>
        </p:nvSpPr>
        <p:spPr>
          <a:xfrm>
            <a:off x="1881374" y="1467840"/>
            <a:ext cx="8429251" cy="51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Housekeeper Scheduling System application developed</a:t>
            </a:r>
            <a:r>
              <a:rPr lang="en-US" sz="1400" b="1" i="0" dirty="0">
                <a:effectLst/>
                <a:latin typeface="Google Sans"/>
              </a:rPr>
              <a:t> with the user in mind, is functional, secure, and perform well </a:t>
            </a:r>
            <a:r>
              <a:rPr lang="en-US" sz="1400" b="1" dirty="0"/>
              <a:t>with rich and user-friendly interface. </a:t>
            </a:r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CC176FCA-80D5-1C73-56FE-3001D6F46F0A}"/>
              </a:ext>
            </a:extLst>
          </p:cNvPr>
          <p:cNvSpPr>
            <a:spLocks noEditPoints="1"/>
          </p:cNvSpPr>
          <p:nvPr/>
        </p:nvSpPr>
        <p:spPr bwMode="auto">
          <a:xfrm>
            <a:off x="1962326" y="2638435"/>
            <a:ext cx="220620" cy="207104"/>
          </a:xfrm>
          <a:custGeom>
            <a:avLst/>
            <a:gdLst>
              <a:gd name="T0" fmla="*/ 72 w 117"/>
              <a:gd name="T1" fmla="*/ 110 h 122"/>
              <a:gd name="T2" fmla="*/ 67 w 117"/>
              <a:gd name="T3" fmla="*/ 119 h 122"/>
              <a:gd name="T4" fmla="*/ 54 w 117"/>
              <a:gd name="T5" fmla="*/ 122 h 122"/>
              <a:gd name="T6" fmla="*/ 49 w 117"/>
              <a:gd name="T7" fmla="*/ 115 h 122"/>
              <a:gd name="T8" fmla="*/ 45 w 117"/>
              <a:gd name="T9" fmla="*/ 106 h 122"/>
              <a:gd name="T10" fmla="*/ 69 w 117"/>
              <a:gd name="T11" fmla="*/ 103 h 122"/>
              <a:gd name="T12" fmla="*/ 88 w 117"/>
              <a:gd name="T13" fmla="*/ 58 h 122"/>
              <a:gd name="T14" fmla="*/ 73 w 117"/>
              <a:gd name="T15" fmla="*/ 94 h 122"/>
              <a:gd name="T16" fmla="*/ 49 w 117"/>
              <a:gd name="T17" fmla="*/ 98 h 122"/>
              <a:gd name="T18" fmla="*/ 37 w 117"/>
              <a:gd name="T19" fmla="*/ 79 h 122"/>
              <a:gd name="T20" fmla="*/ 58 w 117"/>
              <a:gd name="T21" fmla="*/ 28 h 122"/>
              <a:gd name="T22" fmla="*/ 62 w 117"/>
              <a:gd name="T23" fmla="*/ 40 h 122"/>
              <a:gd name="T24" fmla="*/ 37 w 117"/>
              <a:gd name="T25" fmla="*/ 58 h 122"/>
              <a:gd name="T26" fmla="*/ 44 w 117"/>
              <a:gd name="T27" fmla="*/ 58 h 122"/>
              <a:gd name="T28" fmla="*/ 62 w 117"/>
              <a:gd name="T29" fmla="*/ 40 h 122"/>
              <a:gd name="T30" fmla="*/ 62 w 117"/>
              <a:gd name="T31" fmla="*/ 15 h 122"/>
              <a:gd name="T32" fmla="*/ 58 w 117"/>
              <a:gd name="T33" fmla="*/ 0 h 122"/>
              <a:gd name="T34" fmla="*/ 55 w 117"/>
              <a:gd name="T35" fmla="*/ 15 h 122"/>
              <a:gd name="T36" fmla="*/ 19 w 117"/>
              <a:gd name="T37" fmla="*/ 58 h 122"/>
              <a:gd name="T38" fmla="*/ 3 w 117"/>
              <a:gd name="T39" fmla="*/ 55 h 122"/>
              <a:gd name="T40" fmla="*/ 3 w 117"/>
              <a:gd name="T41" fmla="*/ 62 h 122"/>
              <a:gd name="T42" fmla="*/ 19 w 117"/>
              <a:gd name="T43" fmla="*/ 58 h 122"/>
              <a:gd name="T44" fmla="*/ 102 w 117"/>
              <a:gd name="T45" fmla="*/ 55 h 122"/>
              <a:gd name="T46" fmla="*/ 102 w 117"/>
              <a:gd name="T47" fmla="*/ 62 h 122"/>
              <a:gd name="T48" fmla="*/ 117 w 117"/>
              <a:gd name="T49" fmla="*/ 58 h 122"/>
              <a:gd name="T50" fmla="*/ 26 w 117"/>
              <a:gd name="T51" fmla="*/ 86 h 122"/>
              <a:gd name="T52" fmla="*/ 17 w 117"/>
              <a:gd name="T53" fmla="*/ 100 h 122"/>
              <a:gd name="T54" fmla="*/ 22 w 117"/>
              <a:gd name="T55" fmla="*/ 100 h 122"/>
              <a:gd name="T56" fmla="*/ 30 w 117"/>
              <a:gd name="T57" fmla="*/ 86 h 122"/>
              <a:gd name="T58" fmla="*/ 89 w 117"/>
              <a:gd name="T59" fmla="*/ 31 h 122"/>
              <a:gd name="T60" fmla="*/ 100 w 117"/>
              <a:gd name="T61" fmla="*/ 22 h 122"/>
              <a:gd name="T62" fmla="*/ 95 w 117"/>
              <a:gd name="T63" fmla="*/ 17 h 122"/>
              <a:gd name="T64" fmla="*/ 87 w 117"/>
              <a:gd name="T65" fmla="*/ 30 h 122"/>
              <a:gd name="T66" fmla="*/ 26 w 117"/>
              <a:gd name="T67" fmla="*/ 30 h 122"/>
              <a:gd name="T68" fmla="*/ 30 w 117"/>
              <a:gd name="T69" fmla="*/ 30 h 122"/>
              <a:gd name="T70" fmla="*/ 22 w 117"/>
              <a:gd name="T71" fmla="*/ 17 h 122"/>
              <a:gd name="T72" fmla="*/ 17 w 117"/>
              <a:gd name="T73" fmla="*/ 22 h 122"/>
              <a:gd name="T74" fmla="*/ 91 w 117"/>
              <a:gd name="T75" fmla="*/ 86 h 122"/>
              <a:gd name="T76" fmla="*/ 87 w 117"/>
              <a:gd name="T77" fmla="*/ 91 h 122"/>
              <a:gd name="T78" fmla="*/ 97 w 117"/>
              <a:gd name="T79" fmla="*/ 101 h 122"/>
              <a:gd name="T80" fmla="*/ 100 w 117"/>
              <a:gd name="T81" fmla="*/ 9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7" h="122">
                <a:moveTo>
                  <a:pt x="72" y="106"/>
                </a:moveTo>
                <a:cubicBezTo>
                  <a:pt x="72" y="110"/>
                  <a:pt x="72" y="110"/>
                  <a:pt x="72" y="110"/>
                </a:cubicBezTo>
                <a:cubicBezTo>
                  <a:pt x="72" y="113"/>
                  <a:pt x="70" y="115"/>
                  <a:pt x="68" y="115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6" y="120"/>
                  <a:pt x="65" y="122"/>
                  <a:pt x="63" y="122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52" y="122"/>
                  <a:pt x="51" y="120"/>
                  <a:pt x="50" y="119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47" y="115"/>
                  <a:pt x="45" y="113"/>
                  <a:pt x="45" y="110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45" y="104"/>
                  <a:pt x="46" y="103"/>
                  <a:pt x="48" y="103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71" y="103"/>
                  <a:pt x="72" y="104"/>
                  <a:pt x="72" y="106"/>
                </a:cubicBezTo>
                <a:close/>
                <a:moveTo>
                  <a:pt x="88" y="58"/>
                </a:moveTo>
                <a:cubicBezTo>
                  <a:pt x="88" y="66"/>
                  <a:pt x="85" y="74"/>
                  <a:pt x="80" y="79"/>
                </a:cubicBezTo>
                <a:cubicBezTo>
                  <a:pt x="76" y="83"/>
                  <a:pt x="74" y="88"/>
                  <a:pt x="73" y="94"/>
                </a:cubicBezTo>
                <a:cubicBezTo>
                  <a:pt x="72" y="96"/>
                  <a:pt x="70" y="98"/>
                  <a:pt x="68" y="98"/>
                </a:cubicBezTo>
                <a:cubicBezTo>
                  <a:pt x="49" y="98"/>
                  <a:pt x="49" y="98"/>
                  <a:pt x="49" y="98"/>
                </a:cubicBezTo>
                <a:cubicBezTo>
                  <a:pt x="47" y="98"/>
                  <a:pt x="45" y="96"/>
                  <a:pt x="44" y="94"/>
                </a:cubicBezTo>
                <a:cubicBezTo>
                  <a:pt x="43" y="88"/>
                  <a:pt x="41" y="83"/>
                  <a:pt x="37" y="79"/>
                </a:cubicBezTo>
                <a:cubicBezTo>
                  <a:pt x="32" y="74"/>
                  <a:pt x="29" y="67"/>
                  <a:pt x="28" y="59"/>
                </a:cubicBezTo>
                <a:cubicBezTo>
                  <a:pt x="28" y="42"/>
                  <a:pt x="42" y="28"/>
                  <a:pt x="58" y="28"/>
                </a:cubicBezTo>
                <a:cubicBezTo>
                  <a:pt x="75" y="28"/>
                  <a:pt x="88" y="42"/>
                  <a:pt x="88" y="58"/>
                </a:cubicBezTo>
                <a:close/>
                <a:moveTo>
                  <a:pt x="62" y="40"/>
                </a:moveTo>
                <a:cubicBezTo>
                  <a:pt x="62" y="38"/>
                  <a:pt x="60" y="37"/>
                  <a:pt x="58" y="37"/>
                </a:cubicBezTo>
                <a:cubicBezTo>
                  <a:pt x="47" y="37"/>
                  <a:pt x="37" y="46"/>
                  <a:pt x="37" y="58"/>
                </a:cubicBezTo>
                <a:cubicBezTo>
                  <a:pt x="37" y="60"/>
                  <a:pt x="38" y="62"/>
                  <a:pt x="40" y="62"/>
                </a:cubicBezTo>
                <a:cubicBezTo>
                  <a:pt x="42" y="62"/>
                  <a:pt x="44" y="60"/>
                  <a:pt x="44" y="58"/>
                </a:cubicBezTo>
                <a:cubicBezTo>
                  <a:pt x="44" y="50"/>
                  <a:pt x="50" y="44"/>
                  <a:pt x="58" y="44"/>
                </a:cubicBezTo>
                <a:cubicBezTo>
                  <a:pt x="60" y="44"/>
                  <a:pt x="62" y="42"/>
                  <a:pt x="62" y="40"/>
                </a:cubicBezTo>
                <a:close/>
                <a:moveTo>
                  <a:pt x="58" y="18"/>
                </a:moveTo>
                <a:cubicBezTo>
                  <a:pt x="60" y="18"/>
                  <a:pt x="62" y="17"/>
                  <a:pt x="62" y="15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1"/>
                  <a:pt x="60" y="0"/>
                  <a:pt x="58" y="0"/>
                </a:cubicBezTo>
                <a:cubicBezTo>
                  <a:pt x="57" y="0"/>
                  <a:pt x="55" y="1"/>
                  <a:pt x="55" y="3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7"/>
                  <a:pt x="57" y="18"/>
                  <a:pt x="58" y="18"/>
                </a:cubicBezTo>
                <a:close/>
                <a:moveTo>
                  <a:pt x="19" y="58"/>
                </a:moveTo>
                <a:cubicBezTo>
                  <a:pt x="19" y="56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5"/>
                  <a:pt x="0" y="56"/>
                  <a:pt x="0" y="58"/>
                </a:cubicBezTo>
                <a:cubicBezTo>
                  <a:pt x="0" y="60"/>
                  <a:pt x="2" y="62"/>
                  <a:pt x="3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17" y="62"/>
                  <a:pt x="19" y="60"/>
                  <a:pt x="19" y="58"/>
                </a:cubicBezTo>
                <a:close/>
                <a:moveTo>
                  <a:pt x="114" y="55"/>
                </a:moveTo>
                <a:cubicBezTo>
                  <a:pt x="102" y="55"/>
                  <a:pt x="102" y="55"/>
                  <a:pt x="102" y="55"/>
                </a:cubicBezTo>
                <a:cubicBezTo>
                  <a:pt x="100" y="55"/>
                  <a:pt x="98" y="56"/>
                  <a:pt x="98" y="58"/>
                </a:cubicBezTo>
                <a:cubicBezTo>
                  <a:pt x="98" y="60"/>
                  <a:pt x="100" y="62"/>
                  <a:pt x="102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115" y="62"/>
                  <a:pt x="117" y="60"/>
                  <a:pt x="117" y="58"/>
                </a:cubicBezTo>
                <a:cubicBezTo>
                  <a:pt x="117" y="56"/>
                  <a:pt x="115" y="55"/>
                  <a:pt x="114" y="55"/>
                </a:cubicBezTo>
                <a:close/>
                <a:moveTo>
                  <a:pt x="26" y="86"/>
                </a:moveTo>
                <a:cubicBezTo>
                  <a:pt x="17" y="95"/>
                  <a:pt x="17" y="95"/>
                  <a:pt x="17" y="95"/>
                </a:cubicBezTo>
                <a:cubicBezTo>
                  <a:pt x="16" y="96"/>
                  <a:pt x="16" y="98"/>
                  <a:pt x="17" y="100"/>
                </a:cubicBezTo>
                <a:cubicBezTo>
                  <a:pt x="18" y="100"/>
                  <a:pt x="19" y="101"/>
                  <a:pt x="20" y="101"/>
                </a:cubicBezTo>
                <a:cubicBezTo>
                  <a:pt x="20" y="101"/>
                  <a:pt x="21" y="100"/>
                  <a:pt x="22" y="100"/>
                </a:cubicBezTo>
                <a:cubicBezTo>
                  <a:pt x="30" y="91"/>
                  <a:pt x="30" y="91"/>
                  <a:pt x="30" y="91"/>
                </a:cubicBezTo>
                <a:cubicBezTo>
                  <a:pt x="32" y="90"/>
                  <a:pt x="32" y="88"/>
                  <a:pt x="30" y="86"/>
                </a:cubicBezTo>
                <a:cubicBezTo>
                  <a:pt x="29" y="85"/>
                  <a:pt x="27" y="85"/>
                  <a:pt x="26" y="86"/>
                </a:cubicBezTo>
                <a:close/>
                <a:moveTo>
                  <a:pt x="89" y="31"/>
                </a:moveTo>
                <a:cubicBezTo>
                  <a:pt x="90" y="31"/>
                  <a:pt x="91" y="31"/>
                  <a:pt x="91" y="30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1" y="20"/>
                  <a:pt x="101" y="18"/>
                  <a:pt x="100" y="17"/>
                </a:cubicBezTo>
                <a:cubicBezTo>
                  <a:pt x="98" y="16"/>
                  <a:pt x="96" y="16"/>
                  <a:pt x="95" y="17"/>
                </a:cubicBezTo>
                <a:cubicBezTo>
                  <a:pt x="87" y="25"/>
                  <a:pt x="87" y="25"/>
                  <a:pt x="87" y="25"/>
                </a:cubicBezTo>
                <a:cubicBezTo>
                  <a:pt x="85" y="27"/>
                  <a:pt x="85" y="29"/>
                  <a:pt x="87" y="30"/>
                </a:cubicBezTo>
                <a:cubicBezTo>
                  <a:pt x="87" y="31"/>
                  <a:pt x="88" y="31"/>
                  <a:pt x="89" y="31"/>
                </a:cubicBezTo>
                <a:close/>
                <a:moveTo>
                  <a:pt x="26" y="30"/>
                </a:moveTo>
                <a:cubicBezTo>
                  <a:pt x="26" y="31"/>
                  <a:pt x="27" y="31"/>
                  <a:pt x="28" y="31"/>
                </a:cubicBezTo>
                <a:cubicBezTo>
                  <a:pt x="29" y="31"/>
                  <a:pt x="30" y="31"/>
                  <a:pt x="30" y="30"/>
                </a:cubicBezTo>
                <a:cubicBezTo>
                  <a:pt x="32" y="29"/>
                  <a:pt x="32" y="27"/>
                  <a:pt x="30" y="25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6"/>
                  <a:pt x="18" y="16"/>
                  <a:pt x="17" y="17"/>
                </a:cubicBezTo>
                <a:cubicBezTo>
                  <a:pt x="16" y="18"/>
                  <a:pt x="16" y="20"/>
                  <a:pt x="17" y="22"/>
                </a:cubicBezTo>
                <a:lnTo>
                  <a:pt x="26" y="30"/>
                </a:lnTo>
                <a:close/>
                <a:moveTo>
                  <a:pt x="91" y="86"/>
                </a:moveTo>
                <a:cubicBezTo>
                  <a:pt x="90" y="85"/>
                  <a:pt x="88" y="85"/>
                  <a:pt x="87" y="86"/>
                </a:cubicBezTo>
                <a:cubicBezTo>
                  <a:pt x="85" y="88"/>
                  <a:pt x="85" y="90"/>
                  <a:pt x="87" y="91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6" y="100"/>
                  <a:pt x="97" y="101"/>
                  <a:pt x="97" y="101"/>
                </a:cubicBezTo>
                <a:cubicBezTo>
                  <a:pt x="98" y="101"/>
                  <a:pt x="99" y="100"/>
                  <a:pt x="100" y="100"/>
                </a:cubicBezTo>
                <a:cubicBezTo>
                  <a:pt x="101" y="98"/>
                  <a:pt x="101" y="96"/>
                  <a:pt x="100" y="95"/>
                </a:cubicBezTo>
                <a:lnTo>
                  <a:pt x="91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7559D1A2-91B0-7A4E-52A5-DFAE51FA20F8}"/>
              </a:ext>
            </a:extLst>
          </p:cNvPr>
          <p:cNvSpPr>
            <a:spLocks noEditPoints="1"/>
          </p:cNvSpPr>
          <p:nvPr/>
        </p:nvSpPr>
        <p:spPr bwMode="auto">
          <a:xfrm>
            <a:off x="6103971" y="2594172"/>
            <a:ext cx="220620" cy="207104"/>
          </a:xfrm>
          <a:custGeom>
            <a:avLst/>
            <a:gdLst>
              <a:gd name="T0" fmla="*/ 72 w 117"/>
              <a:gd name="T1" fmla="*/ 110 h 122"/>
              <a:gd name="T2" fmla="*/ 67 w 117"/>
              <a:gd name="T3" fmla="*/ 119 h 122"/>
              <a:gd name="T4" fmla="*/ 54 w 117"/>
              <a:gd name="T5" fmla="*/ 122 h 122"/>
              <a:gd name="T6" fmla="*/ 49 w 117"/>
              <a:gd name="T7" fmla="*/ 115 h 122"/>
              <a:gd name="T8" fmla="*/ 45 w 117"/>
              <a:gd name="T9" fmla="*/ 106 h 122"/>
              <a:gd name="T10" fmla="*/ 69 w 117"/>
              <a:gd name="T11" fmla="*/ 103 h 122"/>
              <a:gd name="T12" fmla="*/ 88 w 117"/>
              <a:gd name="T13" fmla="*/ 58 h 122"/>
              <a:gd name="T14" fmla="*/ 73 w 117"/>
              <a:gd name="T15" fmla="*/ 94 h 122"/>
              <a:gd name="T16" fmla="*/ 49 w 117"/>
              <a:gd name="T17" fmla="*/ 98 h 122"/>
              <a:gd name="T18" fmla="*/ 37 w 117"/>
              <a:gd name="T19" fmla="*/ 79 h 122"/>
              <a:gd name="T20" fmla="*/ 58 w 117"/>
              <a:gd name="T21" fmla="*/ 28 h 122"/>
              <a:gd name="T22" fmla="*/ 62 w 117"/>
              <a:gd name="T23" fmla="*/ 40 h 122"/>
              <a:gd name="T24" fmla="*/ 37 w 117"/>
              <a:gd name="T25" fmla="*/ 58 h 122"/>
              <a:gd name="T26" fmla="*/ 44 w 117"/>
              <a:gd name="T27" fmla="*/ 58 h 122"/>
              <a:gd name="T28" fmla="*/ 62 w 117"/>
              <a:gd name="T29" fmla="*/ 40 h 122"/>
              <a:gd name="T30" fmla="*/ 62 w 117"/>
              <a:gd name="T31" fmla="*/ 15 h 122"/>
              <a:gd name="T32" fmla="*/ 58 w 117"/>
              <a:gd name="T33" fmla="*/ 0 h 122"/>
              <a:gd name="T34" fmla="*/ 55 w 117"/>
              <a:gd name="T35" fmla="*/ 15 h 122"/>
              <a:gd name="T36" fmla="*/ 19 w 117"/>
              <a:gd name="T37" fmla="*/ 58 h 122"/>
              <a:gd name="T38" fmla="*/ 3 w 117"/>
              <a:gd name="T39" fmla="*/ 55 h 122"/>
              <a:gd name="T40" fmla="*/ 3 w 117"/>
              <a:gd name="T41" fmla="*/ 62 h 122"/>
              <a:gd name="T42" fmla="*/ 19 w 117"/>
              <a:gd name="T43" fmla="*/ 58 h 122"/>
              <a:gd name="T44" fmla="*/ 102 w 117"/>
              <a:gd name="T45" fmla="*/ 55 h 122"/>
              <a:gd name="T46" fmla="*/ 102 w 117"/>
              <a:gd name="T47" fmla="*/ 62 h 122"/>
              <a:gd name="T48" fmla="*/ 117 w 117"/>
              <a:gd name="T49" fmla="*/ 58 h 122"/>
              <a:gd name="T50" fmla="*/ 26 w 117"/>
              <a:gd name="T51" fmla="*/ 86 h 122"/>
              <a:gd name="T52" fmla="*/ 17 w 117"/>
              <a:gd name="T53" fmla="*/ 100 h 122"/>
              <a:gd name="T54" fmla="*/ 22 w 117"/>
              <a:gd name="T55" fmla="*/ 100 h 122"/>
              <a:gd name="T56" fmla="*/ 30 w 117"/>
              <a:gd name="T57" fmla="*/ 86 h 122"/>
              <a:gd name="T58" fmla="*/ 89 w 117"/>
              <a:gd name="T59" fmla="*/ 31 h 122"/>
              <a:gd name="T60" fmla="*/ 100 w 117"/>
              <a:gd name="T61" fmla="*/ 22 h 122"/>
              <a:gd name="T62" fmla="*/ 95 w 117"/>
              <a:gd name="T63" fmla="*/ 17 h 122"/>
              <a:gd name="T64" fmla="*/ 87 w 117"/>
              <a:gd name="T65" fmla="*/ 30 h 122"/>
              <a:gd name="T66" fmla="*/ 26 w 117"/>
              <a:gd name="T67" fmla="*/ 30 h 122"/>
              <a:gd name="T68" fmla="*/ 30 w 117"/>
              <a:gd name="T69" fmla="*/ 30 h 122"/>
              <a:gd name="T70" fmla="*/ 22 w 117"/>
              <a:gd name="T71" fmla="*/ 17 h 122"/>
              <a:gd name="T72" fmla="*/ 17 w 117"/>
              <a:gd name="T73" fmla="*/ 22 h 122"/>
              <a:gd name="T74" fmla="*/ 91 w 117"/>
              <a:gd name="T75" fmla="*/ 86 h 122"/>
              <a:gd name="T76" fmla="*/ 87 w 117"/>
              <a:gd name="T77" fmla="*/ 91 h 122"/>
              <a:gd name="T78" fmla="*/ 97 w 117"/>
              <a:gd name="T79" fmla="*/ 101 h 122"/>
              <a:gd name="T80" fmla="*/ 100 w 117"/>
              <a:gd name="T81" fmla="*/ 9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7" h="122">
                <a:moveTo>
                  <a:pt x="72" y="106"/>
                </a:moveTo>
                <a:cubicBezTo>
                  <a:pt x="72" y="110"/>
                  <a:pt x="72" y="110"/>
                  <a:pt x="72" y="110"/>
                </a:cubicBezTo>
                <a:cubicBezTo>
                  <a:pt x="72" y="113"/>
                  <a:pt x="70" y="115"/>
                  <a:pt x="68" y="115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6" y="120"/>
                  <a:pt x="65" y="122"/>
                  <a:pt x="63" y="122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52" y="122"/>
                  <a:pt x="51" y="120"/>
                  <a:pt x="50" y="119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47" y="115"/>
                  <a:pt x="45" y="113"/>
                  <a:pt x="45" y="110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45" y="104"/>
                  <a:pt x="46" y="103"/>
                  <a:pt x="48" y="103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71" y="103"/>
                  <a:pt x="72" y="104"/>
                  <a:pt x="72" y="106"/>
                </a:cubicBezTo>
                <a:close/>
                <a:moveTo>
                  <a:pt x="88" y="58"/>
                </a:moveTo>
                <a:cubicBezTo>
                  <a:pt x="88" y="66"/>
                  <a:pt x="85" y="74"/>
                  <a:pt x="80" y="79"/>
                </a:cubicBezTo>
                <a:cubicBezTo>
                  <a:pt x="76" y="83"/>
                  <a:pt x="74" y="88"/>
                  <a:pt x="73" y="94"/>
                </a:cubicBezTo>
                <a:cubicBezTo>
                  <a:pt x="72" y="96"/>
                  <a:pt x="70" y="98"/>
                  <a:pt x="68" y="98"/>
                </a:cubicBezTo>
                <a:cubicBezTo>
                  <a:pt x="49" y="98"/>
                  <a:pt x="49" y="98"/>
                  <a:pt x="49" y="98"/>
                </a:cubicBezTo>
                <a:cubicBezTo>
                  <a:pt x="47" y="98"/>
                  <a:pt x="45" y="96"/>
                  <a:pt x="44" y="94"/>
                </a:cubicBezTo>
                <a:cubicBezTo>
                  <a:pt x="43" y="88"/>
                  <a:pt x="41" y="83"/>
                  <a:pt x="37" y="79"/>
                </a:cubicBezTo>
                <a:cubicBezTo>
                  <a:pt x="32" y="74"/>
                  <a:pt x="29" y="67"/>
                  <a:pt x="28" y="59"/>
                </a:cubicBezTo>
                <a:cubicBezTo>
                  <a:pt x="28" y="42"/>
                  <a:pt x="42" y="28"/>
                  <a:pt x="58" y="28"/>
                </a:cubicBezTo>
                <a:cubicBezTo>
                  <a:pt x="75" y="28"/>
                  <a:pt x="88" y="42"/>
                  <a:pt x="88" y="58"/>
                </a:cubicBezTo>
                <a:close/>
                <a:moveTo>
                  <a:pt x="62" y="40"/>
                </a:moveTo>
                <a:cubicBezTo>
                  <a:pt x="62" y="38"/>
                  <a:pt x="60" y="37"/>
                  <a:pt x="58" y="37"/>
                </a:cubicBezTo>
                <a:cubicBezTo>
                  <a:pt x="47" y="37"/>
                  <a:pt x="37" y="46"/>
                  <a:pt x="37" y="58"/>
                </a:cubicBezTo>
                <a:cubicBezTo>
                  <a:pt x="37" y="60"/>
                  <a:pt x="38" y="62"/>
                  <a:pt x="40" y="62"/>
                </a:cubicBezTo>
                <a:cubicBezTo>
                  <a:pt x="42" y="62"/>
                  <a:pt x="44" y="60"/>
                  <a:pt x="44" y="58"/>
                </a:cubicBezTo>
                <a:cubicBezTo>
                  <a:pt x="44" y="50"/>
                  <a:pt x="50" y="44"/>
                  <a:pt x="58" y="44"/>
                </a:cubicBezTo>
                <a:cubicBezTo>
                  <a:pt x="60" y="44"/>
                  <a:pt x="62" y="42"/>
                  <a:pt x="62" y="40"/>
                </a:cubicBezTo>
                <a:close/>
                <a:moveTo>
                  <a:pt x="58" y="18"/>
                </a:moveTo>
                <a:cubicBezTo>
                  <a:pt x="60" y="18"/>
                  <a:pt x="62" y="17"/>
                  <a:pt x="62" y="15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1"/>
                  <a:pt x="60" y="0"/>
                  <a:pt x="58" y="0"/>
                </a:cubicBezTo>
                <a:cubicBezTo>
                  <a:pt x="57" y="0"/>
                  <a:pt x="55" y="1"/>
                  <a:pt x="55" y="3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7"/>
                  <a:pt x="57" y="18"/>
                  <a:pt x="58" y="18"/>
                </a:cubicBezTo>
                <a:close/>
                <a:moveTo>
                  <a:pt x="19" y="58"/>
                </a:moveTo>
                <a:cubicBezTo>
                  <a:pt x="19" y="56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5"/>
                  <a:pt x="0" y="56"/>
                  <a:pt x="0" y="58"/>
                </a:cubicBezTo>
                <a:cubicBezTo>
                  <a:pt x="0" y="60"/>
                  <a:pt x="2" y="62"/>
                  <a:pt x="3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17" y="62"/>
                  <a:pt x="19" y="60"/>
                  <a:pt x="19" y="58"/>
                </a:cubicBezTo>
                <a:close/>
                <a:moveTo>
                  <a:pt x="114" y="55"/>
                </a:moveTo>
                <a:cubicBezTo>
                  <a:pt x="102" y="55"/>
                  <a:pt x="102" y="55"/>
                  <a:pt x="102" y="55"/>
                </a:cubicBezTo>
                <a:cubicBezTo>
                  <a:pt x="100" y="55"/>
                  <a:pt x="98" y="56"/>
                  <a:pt x="98" y="58"/>
                </a:cubicBezTo>
                <a:cubicBezTo>
                  <a:pt x="98" y="60"/>
                  <a:pt x="100" y="62"/>
                  <a:pt x="102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115" y="62"/>
                  <a:pt x="117" y="60"/>
                  <a:pt x="117" y="58"/>
                </a:cubicBezTo>
                <a:cubicBezTo>
                  <a:pt x="117" y="56"/>
                  <a:pt x="115" y="55"/>
                  <a:pt x="114" y="55"/>
                </a:cubicBezTo>
                <a:close/>
                <a:moveTo>
                  <a:pt x="26" y="86"/>
                </a:moveTo>
                <a:cubicBezTo>
                  <a:pt x="17" y="95"/>
                  <a:pt x="17" y="95"/>
                  <a:pt x="17" y="95"/>
                </a:cubicBezTo>
                <a:cubicBezTo>
                  <a:pt x="16" y="96"/>
                  <a:pt x="16" y="98"/>
                  <a:pt x="17" y="100"/>
                </a:cubicBezTo>
                <a:cubicBezTo>
                  <a:pt x="18" y="100"/>
                  <a:pt x="19" y="101"/>
                  <a:pt x="20" y="101"/>
                </a:cubicBezTo>
                <a:cubicBezTo>
                  <a:pt x="20" y="101"/>
                  <a:pt x="21" y="100"/>
                  <a:pt x="22" y="100"/>
                </a:cubicBezTo>
                <a:cubicBezTo>
                  <a:pt x="30" y="91"/>
                  <a:pt x="30" y="91"/>
                  <a:pt x="30" y="91"/>
                </a:cubicBezTo>
                <a:cubicBezTo>
                  <a:pt x="32" y="90"/>
                  <a:pt x="32" y="88"/>
                  <a:pt x="30" y="86"/>
                </a:cubicBezTo>
                <a:cubicBezTo>
                  <a:pt x="29" y="85"/>
                  <a:pt x="27" y="85"/>
                  <a:pt x="26" y="86"/>
                </a:cubicBezTo>
                <a:close/>
                <a:moveTo>
                  <a:pt x="89" y="31"/>
                </a:moveTo>
                <a:cubicBezTo>
                  <a:pt x="90" y="31"/>
                  <a:pt x="91" y="31"/>
                  <a:pt x="91" y="30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1" y="20"/>
                  <a:pt x="101" y="18"/>
                  <a:pt x="100" y="17"/>
                </a:cubicBezTo>
                <a:cubicBezTo>
                  <a:pt x="98" y="16"/>
                  <a:pt x="96" y="16"/>
                  <a:pt x="95" y="17"/>
                </a:cubicBezTo>
                <a:cubicBezTo>
                  <a:pt x="87" y="25"/>
                  <a:pt x="87" y="25"/>
                  <a:pt x="87" y="25"/>
                </a:cubicBezTo>
                <a:cubicBezTo>
                  <a:pt x="85" y="27"/>
                  <a:pt x="85" y="29"/>
                  <a:pt x="87" y="30"/>
                </a:cubicBezTo>
                <a:cubicBezTo>
                  <a:pt x="87" y="31"/>
                  <a:pt x="88" y="31"/>
                  <a:pt x="89" y="31"/>
                </a:cubicBezTo>
                <a:close/>
                <a:moveTo>
                  <a:pt x="26" y="30"/>
                </a:moveTo>
                <a:cubicBezTo>
                  <a:pt x="26" y="31"/>
                  <a:pt x="27" y="31"/>
                  <a:pt x="28" y="31"/>
                </a:cubicBezTo>
                <a:cubicBezTo>
                  <a:pt x="29" y="31"/>
                  <a:pt x="30" y="31"/>
                  <a:pt x="30" y="30"/>
                </a:cubicBezTo>
                <a:cubicBezTo>
                  <a:pt x="32" y="29"/>
                  <a:pt x="32" y="27"/>
                  <a:pt x="30" y="25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6"/>
                  <a:pt x="18" y="16"/>
                  <a:pt x="17" y="17"/>
                </a:cubicBezTo>
                <a:cubicBezTo>
                  <a:pt x="16" y="18"/>
                  <a:pt x="16" y="20"/>
                  <a:pt x="17" y="22"/>
                </a:cubicBezTo>
                <a:lnTo>
                  <a:pt x="26" y="30"/>
                </a:lnTo>
                <a:close/>
                <a:moveTo>
                  <a:pt x="91" y="86"/>
                </a:moveTo>
                <a:cubicBezTo>
                  <a:pt x="90" y="85"/>
                  <a:pt x="88" y="85"/>
                  <a:pt x="87" y="86"/>
                </a:cubicBezTo>
                <a:cubicBezTo>
                  <a:pt x="85" y="88"/>
                  <a:pt x="85" y="90"/>
                  <a:pt x="87" y="91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6" y="100"/>
                  <a:pt x="97" y="101"/>
                  <a:pt x="97" y="101"/>
                </a:cubicBezTo>
                <a:cubicBezTo>
                  <a:pt x="98" y="101"/>
                  <a:pt x="99" y="100"/>
                  <a:pt x="100" y="100"/>
                </a:cubicBezTo>
                <a:cubicBezTo>
                  <a:pt x="101" y="98"/>
                  <a:pt x="101" y="96"/>
                  <a:pt x="100" y="95"/>
                </a:cubicBezTo>
                <a:lnTo>
                  <a:pt x="91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3128AF5C-B2F9-DF04-456A-97FA226CB890}"/>
              </a:ext>
            </a:extLst>
          </p:cNvPr>
          <p:cNvSpPr>
            <a:spLocks noEditPoints="1"/>
          </p:cNvSpPr>
          <p:nvPr/>
        </p:nvSpPr>
        <p:spPr bwMode="auto">
          <a:xfrm>
            <a:off x="1983998" y="3871273"/>
            <a:ext cx="220620" cy="207104"/>
          </a:xfrm>
          <a:custGeom>
            <a:avLst/>
            <a:gdLst>
              <a:gd name="T0" fmla="*/ 72 w 117"/>
              <a:gd name="T1" fmla="*/ 110 h 122"/>
              <a:gd name="T2" fmla="*/ 67 w 117"/>
              <a:gd name="T3" fmla="*/ 119 h 122"/>
              <a:gd name="T4" fmla="*/ 54 w 117"/>
              <a:gd name="T5" fmla="*/ 122 h 122"/>
              <a:gd name="T6" fmla="*/ 49 w 117"/>
              <a:gd name="T7" fmla="*/ 115 h 122"/>
              <a:gd name="T8" fmla="*/ 45 w 117"/>
              <a:gd name="T9" fmla="*/ 106 h 122"/>
              <a:gd name="T10" fmla="*/ 69 w 117"/>
              <a:gd name="T11" fmla="*/ 103 h 122"/>
              <a:gd name="T12" fmla="*/ 88 w 117"/>
              <a:gd name="T13" fmla="*/ 58 h 122"/>
              <a:gd name="T14" fmla="*/ 73 w 117"/>
              <a:gd name="T15" fmla="*/ 94 h 122"/>
              <a:gd name="T16" fmla="*/ 49 w 117"/>
              <a:gd name="T17" fmla="*/ 98 h 122"/>
              <a:gd name="T18" fmla="*/ 37 w 117"/>
              <a:gd name="T19" fmla="*/ 79 h 122"/>
              <a:gd name="T20" fmla="*/ 58 w 117"/>
              <a:gd name="T21" fmla="*/ 28 h 122"/>
              <a:gd name="T22" fmla="*/ 62 w 117"/>
              <a:gd name="T23" fmla="*/ 40 h 122"/>
              <a:gd name="T24" fmla="*/ 37 w 117"/>
              <a:gd name="T25" fmla="*/ 58 h 122"/>
              <a:gd name="T26" fmla="*/ 44 w 117"/>
              <a:gd name="T27" fmla="*/ 58 h 122"/>
              <a:gd name="T28" fmla="*/ 62 w 117"/>
              <a:gd name="T29" fmla="*/ 40 h 122"/>
              <a:gd name="T30" fmla="*/ 62 w 117"/>
              <a:gd name="T31" fmla="*/ 15 h 122"/>
              <a:gd name="T32" fmla="*/ 58 w 117"/>
              <a:gd name="T33" fmla="*/ 0 h 122"/>
              <a:gd name="T34" fmla="*/ 55 w 117"/>
              <a:gd name="T35" fmla="*/ 15 h 122"/>
              <a:gd name="T36" fmla="*/ 19 w 117"/>
              <a:gd name="T37" fmla="*/ 58 h 122"/>
              <a:gd name="T38" fmla="*/ 3 w 117"/>
              <a:gd name="T39" fmla="*/ 55 h 122"/>
              <a:gd name="T40" fmla="*/ 3 w 117"/>
              <a:gd name="T41" fmla="*/ 62 h 122"/>
              <a:gd name="T42" fmla="*/ 19 w 117"/>
              <a:gd name="T43" fmla="*/ 58 h 122"/>
              <a:gd name="T44" fmla="*/ 102 w 117"/>
              <a:gd name="T45" fmla="*/ 55 h 122"/>
              <a:gd name="T46" fmla="*/ 102 w 117"/>
              <a:gd name="T47" fmla="*/ 62 h 122"/>
              <a:gd name="T48" fmla="*/ 117 w 117"/>
              <a:gd name="T49" fmla="*/ 58 h 122"/>
              <a:gd name="T50" fmla="*/ 26 w 117"/>
              <a:gd name="T51" fmla="*/ 86 h 122"/>
              <a:gd name="T52" fmla="*/ 17 w 117"/>
              <a:gd name="T53" fmla="*/ 100 h 122"/>
              <a:gd name="T54" fmla="*/ 22 w 117"/>
              <a:gd name="T55" fmla="*/ 100 h 122"/>
              <a:gd name="T56" fmla="*/ 30 w 117"/>
              <a:gd name="T57" fmla="*/ 86 h 122"/>
              <a:gd name="T58" fmla="*/ 89 w 117"/>
              <a:gd name="T59" fmla="*/ 31 h 122"/>
              <a:gd name="T60" fmla="*/ 100 w 117"/>
              <a:gd name="T61" fmla="*/ 22 h 122"/>
              <a:gd name="T62" fmla="*/ 95 w 117"/>
              <a:gd name="T63" fmla="*/ 17 h 122"/>
              <a:gd name="T64" fmla="*/ 87 w 117"/>
              <a:gd name="T65" fmla="*/ 30 h 122"/>
              <a:gd name="T66" fmla="*/ 26 w 117"/>
              <a:gd name="T67" fmla="*/ 30 h 122"/>
              <a:gd name="T68" fmla="*/ 30 w 117"/>
              <a:gd name="T69" fmla="*/ 30 h 122"/>
              <a:gd name="T70" fmla="*/ 22 w 117"/>
              <a:gd name="T71" fmla="*/ 17 h 122"/>
              <a:gd name="T72" fmla="*/ 17 w 117"/>
              <a:gd name="T73" fmla="*/ 22 h 122"/>
              <a:gd name="T74" fmla="*/ 91 w 117"/>
              <a:gd name="T75" fmla="*/ 86 h 122"/>
              <a:gd name="T76" fmla="*/ 87 w 117"/>
              <a:gd name="T77" fmla="*/ 91 h 122"/>
              <a:gd name="T78" fmla="*/ 97 w 117"/>
              <a:gd name="T79" fmla="*/ 101 h 122"/>
              <a:gd name="T80" fmla="*/ 100 w 117"/>
              <a:gd name="T81" fmla="*/ 9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7" h="122">
                <a:moveTo>
                  <a:pt x="72" y="106"/>
                </a:moveTo>
                <a:cubicBezTo>
                  <a:pt x="72" y="110"/>
                  <a:pt x="72" y="110"/>
                  <a:pt x="72" y="110"/>
                </a:cubicBezTo>
                <a:cubicBezTo>
                  <a:pt x="72" y="113"/>
                  <a:pt x="70" y="115"/>
                  <a:pt x="68" y="115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6" y="120"/>
                  <a:pt x="65" y="122"/>
                  <a:pt x="63" y="122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52" y="122"/>
                  <a:pt x="51" y="120"/>
                  <a:pt x="50" y="119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47" y="115"/>
                  <a:pt x="45" y="113"/>
                  <a:pt x="45" y="110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45" y="104"/>
                  <a:pt x="46" y="103"/>
                  <a:pt x="48" y="103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71" y="103"/>
                  <a:pt x="72" y="104"/>
                  <a:pt x="72" y="106"/>
                </a:cubicBezTo>
                <a:close/>
                <a:moveTo>
                  <a:pt x="88" y="58"/>
                </a:moveTo>
                <a:cubicBezTo>
                  <a:pt x="88" y="66"/>
                  <a:pt x="85" y="74"/>
                  <a:pt x="80" y="79"/>
                </a:cubicBezTo>
                <a:cubicBezTo>
                  <a:pt x="76" y="83"/>
                  <a:pt x="74" y="88"/>
                  <a:pt x="73" y="94"/>
                </a:cubicBezTo>
                <a:cubicBezTo>
                  <a:pt x="72" y="96"/>
                  <a:pt x="70" y="98"/>
                  <a:pt x="68" y="98"/>
                </a:cubicBezTo>
                <a:cubicBezTo>
                  <a:pt x="49" y="98"/>
                  <a:pt x="49" y="98"/>
                  <a:pt x="49" y="98"/>
                </a:cubicBezTo>
                <a:cubicBezTo>
                  <a:pt x="47" y="98"/>
                  <a:pt x="45" y="96"/>
                  <a:pt x="44" y="94"/>
                </a:cubicBezTo>
                <a:cubicBezTo>
                  <a:pt x="43" y="88"/>
                  <a:pt x="41" y="83"/>
                  <a:pt x="37" y="79"/>
                </a:cubicBezTo>
                <a:cubicBezTo>
                  <a:pt x="32" y="74"/>
                  <a:pt x="29" y="67"/>
                  <a:pt x="28" y="59"/>
                </a:cubicBezTo>
                <a:cubicBezTo>
                  <a:pt x="28" y="42"/>
                  <a:pt x="42" y="28"/>
                  <a:pt x="58" y="28"/>
                </a:cubicBezTo>
                <a:cubicBezTo>
                  <a:pt x="75" y="28"/>
                  <a:pt x="88" y="42"/>
                  <a:pt x="88" y="58"/>
                </a:cubicBezTo>
                <a:close/>
                <a:moveTo>
                  <a:pt x="62" y="40"/>
                </a:moveTo>
                <a:cubicBezTo>
                  <a:pt x="62" y="38"/>
                  <a:pt x="60" y="37"/>
                  <a:pt x="58" y="37"/>
                </a:cubicBezTo>
                <a:cubicBezTo>
                  <a:pt x="47" y="37"/>
                  <a:pt x="37" y="46"/>
                  <a:pt x="37" y="58"/>
                </a:cubicBezTo>
                <a:cubicBezTo>
                  <a:pt x="37" y="60"/>
                  <a:pt x="38" y="62"/>
                  <a:pt x="40" y="62"/>
                </a:cubicBezTo>
                <a:cubicBezTo>
                  <a:pt x="42" y="62"/>
                  <a:pt x="44" y="60"/>
                  <a:pt x="44" y="58"/>
                </a:cubicBezTo>
                <a:cubicBezTo>
                  <a:pt x="44" y="50"/>
                  <a:pt x="50" y="44"/>
                  <a:pt x="58" y="44"/>
                </a:cubicBezTo>
                <a:cubicBezTo>
                  <a:pt x="60" y="44"/>
                  <a:pt x="62" y="42"/>
                  <a:pt x="62" y="40"/>
                </a:cubicBezTo>
                <a:close/>
                <a:moveTo>
                  <a:pt x="58" y="18"/>
                </a:moveTo>
                <a:cubicBezTo>
                  <a:pt x="60" y="18"/>
                  <a:pt x="62" y="17"/>
                  <a:pt x="62" y="15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1"/>
                  <a:pt x="60" y="0"/>
                  <a:pt x="58" y="0"/>
                </a:cubicBezTo>
                <a:cubicBezTo>
                  <a:pt x="57" y="0"/>
                  <a:pt x="55" y="1"/>
                  <a:pt x="55" y="3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7"/>
                  <a:pt x="57" y="18"/>
                  <a:pt x="58" y="18"/>
                </a:cubicBezTo>
                <a:close/>
                <a:moveTo>
                  <a:pt x="19" y="58"/>
                </a:moveTo>
                <a:cubicBezTo>
                  <a:pt x="19" y="56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5"/>
                  <a:pt x="0" y="56"/>
                  <a:pt x="0" y="58"/>
                </a:cubicBezTo>
                <a:cubicBezTo>
                  <a:pt x="0" y="60"/>
                  <a:pt x="2" y="62"/>
                  <a:pt x="3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17" y="62"/>
                  <a:pt x="19" y="60"/>
                  <a:pt x="19" y="58"/>
                </a:cubicBezTo>
                <a:close/>
                <a:moveTo>
                  <a:pt x="114" y="55"/>
                </a:moveTo>
                <a:cubicBezTo>
                  <a:pt x="102" y="55"/>
                  <a:pt x="102" y="55"/>
                  <a:pt x="102" y="55"/>
                </a:cubicBezTo>
                <a:cubicBezTo>
                  <a:pt x="100" y="55"/>
                  <a:pt x="98" y="56"/>
                  <a:pt x="98" y="58"/>
                </a:cubicBezTo>
                <a:cubicBezTo>
                  <a:pt x="98" y="60"/>
                  <a:pt x="100" y="62"/>
                  <a:pt x="102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115" y="62"/>
                  <a:pt x="117" y="60"/>
                  <a:pt x="117" y="58"/>
                </a:cubicBezTo>
                <a:cubicBezTo>
                  <a:pt x="117" y="56"/>
                  <a:pt x="115" y="55"/>
                  <a:pt x="114" y="55"/>
                </a:cubicBezTo>
                <a:close/>
                <a:moveTo>
                  <a:pt x="26" y="86"/>
                </a:moveTo>
                <a:cubicBezTo>
                  <a:pt x="17" y="95"/>
                  <a:pt x="17" y="95"/>
                  <a:pt x="17" y="95"/>
                </a:cubicBezTo>
                <a:cubicBezTo>
                  <a:pt x="16" y="96"/>
                  <a:pt x="16" y="98"/>
                  <a:pt x="17" y="100"/>
                </a:cubicBezTo>
                <a:cubicBezTo>
                  <a:pt x="18" y="100"/>
                  <a:pt x="19" y="101"/>
                  <a:pt x="20" y="101"/>
                </a:cubicBezTo>
                <a:cubicBezTo>
                  <a:pt x="20" y="101"/>
                  <a:pt x="21" y="100"/>
                  <a:pt x="22" y="100"/>
                </a:cubicBezTo>
                <a:cubicBezTo>
                  <a:pt x="30" y="91"/>
                  <a:pt x="30" y="91"/>
                  <a:pt x="30" y="91"/>
                </a:cubicBezTo>
                <a:cubicBezTo>
                  <a:pt x="32" y="90"/>
                  <a:pt x="32" y="88"/>
                  <a:pt x="30" y="86"/>
                </a:cubicBezTo>
                <a:cubicBezTo>
                  <a:pt x="29" y="85"/>
                  <a:pt x="27" y="85"/>
                  <a:pt x="26" y="86"/>
                </a:cubicBezTo>
                <a:close/>
                <a:moveTo>
                  <a:pt x="89" y="31"/>
                </a:moveTo>
                <a:cubicBezTo>
                  <a:pt x="90" y="31"/>
                  <a:pt x="91" y="31"/>
                  <a:pt x="91" y="30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1" y="20"/>
                  <a:pt x="101" y="18"/>
                  <a:pt x="100" y="17"/>
                </a:cubicBezTo>
                <a:cubicBezTo>
                  <a:pt x="98" y="16"/>
                  <a:pt x="96" y="16"/>
                  <a:pt x="95" y="17"/>
                </a:cubicBezTo>
                <a:cubicBezTo>
                  <a:pt x="87" y="25"/>
                  <a:pt x="87" y="25"/>
                  <a:pt x="87" y="25"/>
                </a:cubicBezTo>
                <a:cubicBezTo>
                  <a:pt x="85" y="27"/>
                  <a:pt x="85" y="29"/>
                  <a:pt x="87" y="30"/>
                </a:cubicBezTo>
                <a:cubicBezTo>
                  <a:pt x="87" y="31"/>
                  <a:pt x="88" y="31"/>
                  <a:pt x="89" y="31"/>
                </a:cubicBezTo>
                <a:close/>
                <a:moveTo>
                  <a:pt x="26" y="30"/>
                </a:moveTo>
                <a:cubicBezTo>
                  <a:pt x="26" y="31"/>
                  <a:pt x="27" y="31"/>
                  <a:pt x="28" y="31"/>
                </a:cubicBezTo>
                <a:cubicBezTo>
                  <a:pt x="29" y="31"/>
                  <a:pt x="30" y="31"/>
                  <a:pt x="30" y="30"/>
                </a:cubicBezTo>
                <a:cubicBezTo>
                  <a:pt x="32" y="29"/>
                  <a:pt x="32" y="27"/>
                  <a:pt x="30" y="25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6"/>
                  <a:pt x="18" y="16"/>
                  <a:pt x="17" y="17"/>
                </a:cubicBezTo>
                <a:cubicBezTo>
                  <a:pt x="16" y="18"/>
                  <a:pt x="16" y="20"/>
                  <a:pt x="17" y="22"/>
                </a:cubicBezTo>
                <a:lnTo>
                  <a:pt x="26" y="30"/>
                </a:lnTo>
                <a:close/>
                <a:moveTo>
                  <a:pt x="91" y="86"/>
                </a:moveTo>
                <a:cubicBezTo>
                  <a:pt x="90" y="85"/>
                  <a:pt x="88" y="85"/>
                  <a:pt x="87" y="86"/>
                </a:cubicBezTo>
                <a:cubicBezTo>
                  <a:pt x="85" y="88"/>
                  <a:pt x="85" y="90"/>
                  <a:pt x="87" y="91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6" y="100"/>
                  <a:pt x="97" y="101"/>
                  <a:pt x="97" y="101"/>
                </a:cubicBezTo>
                <a:cubicBezTo>
                  <a:pt x="98" y="101"/>
                  <a:pt x="99" y="100"/>
                  <a:pt x="100" y="100"/>
                </a:cubicBezTo>
                <a:cubicBezTo>
                  <a:pt x="101" y="98"/>
                  <a:pt x="101" y="96"/>
                  <a:pt x="100" y="95"/>
                </a:cubicBezTo>
                <a:lnTo>
                  <a:pt x="91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BBF05608-34B0-9F4B-5420-AB1B0E784D0F}"/>
              </a:ext>
            </a:extLst>
          </p:cNvPr>
          <p:cNvSpPr>
            <a:spLocks noEditPoints="1"/>
          </p:cNvSpPr>
          <p:nvPr/>
        </p:nvSpPr>
        <p:spPr bwMode="auto">
          <a:xfrm>
            <a:off x="1966442" y="3320121"/>
            <a:ext cx="220620" cy="207104"/>
          </a:xfrm>
          <a:custGeom>
            <a:avLst/>
            <a:gdLst>
              <a:gd name="T0" fmla="*/ 72 w 117"/>
              <a:gd name="T1" fmla="*/ 110 h 122"/>
              <a:gd name="T2" fmla="*/ 67 w 117"/>
              <a:gd name="T3" fmla="*/ 119 h 122"/>
              <a:gd name="T4" fmla="*/ 54 w 117"/>
              <a:gd name="T5" fmla="*/ 122 h 122"/>
              <a:gd name="T6" fmla="*/ 49 w 117"/>
              <a:gd name="T7" fmla="*/ 115 h 122"/>
              <a:gd name="T8" fmla="*/ 45 w 117"/>
              <a:gd name="T9" fmla="*/ 106 h 122"/>
              <a:gd name="T10" fmla="*/ 69 w 117"/>
              <a:gd name="T11" fmla="*/ 103 h 122"/>
              <a:gd name="T12" fmla="*/ 88 w 117"/>
              <a:gd name="T13" fmla="*/ 58 h 122"/>
              <a:gd name="T14" fmla="*/ 73 w 117"/>
              <a:gd name="T15" fmla="*/ 94 h 122"/>
              <a:gd name="T16" fmla="*/ 49 w 117"/>
              <a:gd name="T17" fmla="*/ 98 h 122"/>
              <a:gd name="T18" fmla="*/ 37 w 117"/>
              <a:gd name="T19" fmla="*/ 79 h 122"/>
              <a:gd name="T20" fmla="*/ 58 w 117"/>
              <a:gd name="T21" fmla="*/ 28 h 122"/>
              <a:gd name="T22" fmla="*/ 62 w 117"/>
              <a:gd name="T23" fmla="*/ 40 h 122"/>
              <a:gd name="T24" fmla="*/ 37 w 117"/>
              <a:gd name="T25" fmla="*/ 58 h 122"/>
              <a:gd name="T26" fmla="*/ 44 w 117"/>
              <a:gd name="T27" fmla="*/ 58 h 122"/>
              <a:gd name="T28" fmla="*/ 62 w 117"/>
              <a:gd name="T29" fmla="*/ 40 h 122"/>
              <a:gd name="T30" fmla="*/ 62 w 117"/>
              <a:gd name="T31" fmla="*/ 15 h 122"/>
              <a:gd name="T32" fmla="*/ 58 w 117"/>
              <a:gd name="T33" fmla="*/ 0 h 122"/>
              <a:gd name="T34" fmla="*/ 55 w 117"/>
              <a:gd name="T35" fmla="*/ 15 h 122"/>
              <a:gd name="T36" fmla="*/ 19 w 117"/>
              <a:gd name="T37" fmla="*/ 58 h 122"/>
              <a:gd name="T38" fmla="*/ 3 w 117"/>
              <a:gd name="T39" fmla="*/ 55 h 122"/>
              <a:gd name="T40" fmla="*/ 3 w 117"/>
              <a:gd name="T41" fmla="*/ 62 h 122"/>
              <a:gd name="T42" fmla="*/ 19 w 117"/>
              <a:gd name="T43" fmla="*/ 58 h 122"/>
              <a:gd name="T44" fmla="*/ 102 w 117"/>
              <a:gd name="T45" fmla="*/ 55 h 122"/>
              <a:gd name="T46" fmla="*/ 102 w 117"/>
              <a:gd name="T47" fmla="*/ 62 h 122"/>
              <a:gd name="T48" fmla="*/ 117 w 117"/>
              <a:gd name="T49" fmla="*/ 58 h 122"/>
              <a:gd name="T50" fmla="*/ 26 w 117"/>
              <a:gd name="T51" fmla="*/ 86 h 122"/>
              <a:gd name="T52" fmla="*/ 17 w 117"/>
              <a:gd name="T53" fmla="*/ 100 h 122"/>
              <a:gd name="T54" fmla="*/ 22 w 117"/>
              <a:gd name="T55" fmla="*/ 100 h 122"/>
              <a:gd name="T56" fmla="*/ 30 w 117"/>
              <a:gd name="T57" fmla="*/ 86 h 122"/>
              <a:gd name="T58" fmla="*/ 89 w 117"/>
              <a:gd name="T59" fmla="*/ 31 h 122"/>
              <a:gd name="T60" fmla="*/ 100 w 117"/>
              <a:gd name="T61" fmla="*/ 22 h 122"/>
              <a:gd name="T62" fmla="*/ 95 w 117"/>
              <a:gd name="T63" fmla="*/ 17 h 122"/>
              <a:gd name="T64" fmla="*/ 87 w 117"/>
              <a:gd name="T65" fmla="*/ 30 h 122"/>
              <a:gd name="T66" fmla="*/ 26 w 117"/>
              <a:gd name="T67" fmla="*/ 30 h 122"/>
              <a:gd name="T68" fmla="*/ 30 w 117"/>
              <a:gd name="T69" fmla="*/ 30 h 122"/>
              <a:gd name="T70" fmla="*/ 22 w 117"/>
              <a:gd name="T71" fmla="*/ 17 h 122"/>
              <a:gd name="T72" fmla="*/ 17 w 117"/>
              <a:gd name="T73" fmla="*/ 22 h 122"/>
              <a:gd name="T74" fmla="*/ 91 w 117"/>
              <a:gd name="T75" fmla="*/ 86 h 122"/>
              <a:gd name="T76" fmla="*/ 87 w 117"/>
              <a:gd name="T77" fmla="*/ 91 h 122"/>
              <a:gd name="T78" fmla="*/ 97 w 117"/>
              <a:gd name="T79" fmla="*/ 101 h 122"/>
              <a:gd name="T80" fmla="*/ 100 w 117"/>
              <a:gd name="T81" fmla="*/ 9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7" h="122">
                <a:moveTo>
                  <a:pt x="72" y="106"/>
                </a:moveTo>
                <a:cubicBezTo>
                  <a:pt x="72" y="110"/>
                  <a:pt x="72" y="110"/>
                  <a:pt x="72" y="110"/>
                </a:cubicBezTo>
                <a:cubicBezTo>
                  <a:pt x="72" y="113"/>
                  <a:pt x="70" y="115"/>
                  <a:pt x="68" y="115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6" y="120"/>
                  <a:pt x="65" y="122"/>
                  <a:pt x="63" y="122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52" y="122"/>
                  <a:pt x="51" y="120"/>
                  <a:pt x="50" y="119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47" y="115"/>
                  <a:pt x="45" y="113"/>
                  <a:pt x="45" y="110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45" y="104"/>
                  <a:pt x="46" y="103"/>
                  <a:pt x="48" y="103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71" y="103"/>
                  <a:pt x="72" y="104"/>
                  <a:pt x="72" y="106"/>
                </a:cubicBezTo>
                <a:close/>
                <a:moveTo>
                  <a:pt x="88" y="58"/>
                </a:moveTo>
                <a:cubicBezTo>
                  <a:pt x="88" y="66"/>
                  <a:pt x="85" y="74"/>
                  <a:pt x="80" y="79"/>
                </a:cubicBezTo>
                <a:cubicBezTo>
                  <a:pt x="76" y="83"/>
                  <a:pt x="74" y="88"/>
                  <a:pt x="73" y="94"/>
                </a:cubicBezTo>
                <a:cubicBezTo>
                  <a:pt x="72" y="96"/>
                  <a:pt x="70" y="98"/>
                  <a:pt x="68" y="98"/>
                </a:cubicBezTo>
                <a:cubicBezTo>
                  <a:pt x="49" y="98"/>
                  <a:pt x="49" y="98"/>
                  <a:pt x="49" y="98"/>
                </a:cubicBezTo>
                <a:cubicBezTo>
                  <a:pt x="47" y="98"/>
                  <a:pt x="45" y="96"/>
                  <a:pt x="44" y="94"/>
                </a:cubicBezTo>
                <a:cubicBezTo>
                  <a:pt x="43" y="88"/>
                  <a:pt x="41" y="83"/>
                  <a:pt x="37" y="79"/>
                </a:cubicBezTo>
                <a:cubicBezTo>
                  <a:pt x="32" y="74"/>
                  <a:pt x="29" y="67"/>
                  <a:pt x="28" y="59"/>
                </a:cubicBezTo>
                <a:cubicBezTo>
                  <a:pt x="28" y="42"/>
                  <a:pt x="42" y="28"/>
                  <a:pt x="58" y="28"/>
                </a:cubicBezTo>
                <a:cubicBezTo>
                  <a:pt x="75" y="28"/>
                  <a:pt x="88" y="42"/>
                  <a:pt x="88" y="58"/>
                </a:cubicBezTo>
                <a:close/>
                <a:moveTo>
                  <a:pt x="62" y="40"/>
                </a:moveTo>
                <a:cubicBezTo>
                  <a:pt x="62" y="38"/>
                  <a:pt x="60" y="37"/>
                  <a:pt x="58" y="37"/>
                </a:cubicBezTo>
                <a:cubicBezTo>
                  <a:pt x="47" y="37"/>
                  <a:pt x="37" y="46"/>
                  <a:pt x="37" y="58"/>
                </a:cubicBezTo>
                <a:cubicBezTo>
                  <a:pt x="37" y="60"/>
                  <a:pt x="38" y="62"/>
                  <a:pt x="40" y="62"/>
                </a:cubicBezTo>
                <a:cubicBezTo>
                  <a:pt x="42" y="62"/>
                  <a:pt x="44" y="60"/>
                  <a:pt x="44" y="58"/>
                </a:cubicBezTo>
                <a:cubicBezTo>
                  <a:pt x="44" y="50"/>
                  <a:pt x="50" y="44"/>
                  <a:pt x="58" y="44"/>
                </a:cubicBezTo>
                <a:cubicBezTo>
                  <a:pt x="60" y="44"/>
                  <a:pt x="62" y="42"/>
                  <a:pt x="62" y="40"/>
                </a:cubicBezTo>
                <a:close/>
                <a:moveTo>
                  <a:pt x="58" y="18"/>
                </a:moveTo>
                <a:cubicBezTo>
                  <a:pt x="60" y="18"/>
                  <a:pt x="62" y="17"/>
                  <a:pt x="62" y="15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1"/>
                  <a:pt x="60" y="0"/>
                  <a:pt x="58" y="0"/>
                </a:cubicBezTo>
                <a:cubicBezTo>
                  <a:pt x="57" y="0"/>
                  <a:pt x="55" y="1"/>
                  <a:pt x="55" y="3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7"/>
                  <a:pt x="57" y="18"/>
                  <a:pt x="58" y="18"/>
                </a:cubicBezTo>
                <a:close/>
                <a:moveTo>
                  <a:pt x="19" y="58"/>
                </a:moveTo>
                <a:cubicBezTo>
                  <a:pt x="19" y="56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5"/>
                  <a:pt x="0" y="56"/>
                  <a:pt x="0" y="58"/>
                </a:cubicBezTo>
                <a:cubicBezTo>
                  <a:pt x="0" y="60"/>
                  <a:pt x="2" y="62"/>
                  <a:pt x="3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17" y="62"/>
                  <a:pt x="19" y="60"/>
                  <a:pt x="19" y="58"/>
                </a:cubicBezTo>
                <a:close/>
                <a:moveTo>
                  <a:pt x="114" y="55"/>
                </a:moveTo>
                <a:cubicBezTo>
                  <a:pt x="102" y="55"/>
                  <a:pt x="102" y="55"/>
                  <a:pt x="102" y="55"/>
                </a:cubicBezTo>
                <a:cubicBezTo>
                  <a:pt x="100" y="55"/>
                  <a:pt x="98" y="56"/>
                  <a:pt x="98" y="58"/>
                </a:cubicBezTo>
                <a:cubicBezTo>
                  <a:pt x="98" y="60"/>
                  <a:pt x="100" y="62"/>
                  <a:pt x="102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115" y="62"/>
                  <a:pt x="117" y="60"/>
                  <a:pt x="117" y="58"/>
                </a:cubicBezTo>
                <a:cubicBezTo>
                  <a:pt x="117" y="56"/>
                  <a:pt x="115" y="55"/>
                  <a:pt x="114" y="55"/>
                </a:cubicBezTo>
                <a:close/>
                <a:moveTo>
                  <a:pt x="26" y="86"/>
                </a:moveTo>
                <a:cubicBezTo>
                  <a:pt x="17" y="95"/>
                  <a:pt x="17" y="95"/>
                  <a:pt x="17" y="95"/>
                </a:cubicBezTo>
                <a:cubicBezTo>
                  <a:pt x="16" y="96"/>
                  <a:pt x="16" y="98"/>
                  <a:pt x="17" y="100"/>
                </a:cubicBezTo>
                <a:cubicBezTo>
                  <a:pt x="18" y="100"/>
                  <a:pt x="19" y="101"/>
                  <a:pt x="20" y="101"/>
                </a:cubicBezTo>
                <a:cubicBezTo>
                  <a:pt x="20" y="101"/>
                  <a:pt x="21" y="100"/>
                  <a:pt x="22" y="100"/>
                </a:cubicBezTo>
                <a:cubicBezTo>
                  <a:pt x="30" y="91"/>
                  <a:pt x="30" y="91"/>
                  <a:pt x="30" y="91"/>
                </a:cubicBezTo>
                <a:cubicBezTo>
                  <a:pt x="32" y="90"/>
                  <a:pt x="32" y="88"/>
                  <a:pt x="30" y="86"/>
                </a:cubicBezTo>
                <a:cubicBezTo>
                  <a:pt x="29" y="85"/>
                  <a:pt x="27" y="85"/>
                  <a:pt x="26" y="86"/>
                </a:cubicBezTo>
                <a:close/>
                <a:moveTo>
                  <a:pt x="89" y="31"/>
                </a:moveTo>
                <a:cubicBezTo>
                  <a:pt x="90" y="31"/>
                  <a:pt x="91" y="31"/>
                  <a:pt x="91" y="30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1" y="20"/>
                  <a:pt x="101" y="18"/>
                  <a:pt x="100" y="17"/>
                </a:cubicBezTo>
                <a:cubicBezTo>
                  <a:pt x="98" y="16"/>
                  <a:pt x="96" y="16"/>
                  <a:pt x="95" y="17"/>
                </a:cubicBezTo>
                <a:cubicBezTo>
                  <a:pt x="87" y="25"/>
                  <a:pt x="87" y="25"/>
                  <a:pt x="87" y="25"/>
                </a:cubicBezTo>
                <a:cubicBezTo>
                  <a:pt x="85" y="27"/>
                  <a:pt x="85" y="29"/>
                  <a:pt x="87" y="30"/>
                </a:cubicBezTo>
                <a:cubicBezTo>
                  <a:pt x="87" y="31"/>
                  <a:pt x="88" y="31"/>
                  <a:pt x="89" y="31"/>
                </a:cubicBezTo>
                <a:close/>
                <a:moveTo>
                  <a:pt x="26" y="30"/>
                </a:moveTo>
                <a:cubicBezTo>
                  <a:pt x="26" y="31"/>
                  <a:pt x="27" y="31"/>
                  <a:pt x="28" y="31"/>
                </a:cubicBezTo>
                <a:cubicBezTo>
                  <a:pt x="29" y="31"/>
                  <a:pt x="30" y="31"/>
                  <a:pt x="30" y="30"/>
                </a:cubicBezTo>
                <a:cubicBezTo>
                  <a:pt x="32" y="29"/>
                  <a:pt x="32" y="27"/>
                  <a:pt x="30" y="25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6"/>
                  <a:pt x="18" y="16"/>
                  <a:pt x="17" y="17"/>
                </a:cubicBezTo>
                <a:cubicBezTo>
                  <a:pt x="16" y="18"/>
                  <a:pt x="16" y="20"/>
                  <a:pt x="17" y="22"/>
                </a:cubicBezTo>
                <a:lnTo>
                  <a:pt x="26" y="30"/>
                </a:lnTo>
                <a:close/>
                <a:moveTo>
                  <a:pt x="91" y="86"/>
                </a:moveTo>
                <a:cubicBezTo>
                  <a:pt x="90" y="85"/>
                  <a:pt x="88" y="85"/>
                  <a:pt x="87" y="86"/>
                </a:cubicBezTo>
                <a:cubicBezTo>
                  <a:pt x="85" y="88"/>
                  <a:pt x="85" y="90"/>
                  <a:pt x="87" y="91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6" y="100"/>
                  <a:pt x="97" y="101"/>
                  <a:pt x="97" y="101"/>
                </a:cubicBezTo>
                <a:cubicBezTo>
                  <a:pt x="98" y="101"/>
                  <a:pt x="99" y="100"/>
                  <a:pt x="100" y="100"/>
                </a:cubicBezTo>
                <a:cubicBezTo>
                  <a:pt x="101" y="98"/>
                  <a:pt x="101" y="96"/>
                  <a:pt x="100" y="95"/>
                </a:cubicBezTo>
                <a:lnTo>
                  <a:pt x="91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BEA750A4-52C1-4584-7C09-F0FC65863E51}"/>
              </a:ext>
            </a:extLst>
          </p:cNvPr>
          <p:cNvSpPr>
            <a:spLocks noEditPoints="1"/>
          </p:cNvSpPr>
          <p:nvPr/>
        </p:nvSpPr>
        <p:spPr bwMode="auto">
          <a:xfrm>
            <a:off x="6136550" y="3291546"/>
            <a:ext cx="220620" cy="207104"/>
          </a:xfrm>
          <a:custGeom>
            <a:avLst/>
            <a:gdLst>
              <a:gd name="T0" fmla="*/ 72 w 117"/>
              <a:gd name="T1" fmla="*/ 110 h 122"/>
              <a:gd name="T2" fmla="*/ 67 w 117"/>
              <a:gd name="T3" fmla="*/ 119 h 122"/>
              <a:gd name="T4" fmla="*/ 54 w 117"/>
              <a:gd name="T5" fmla="*/ 122 h 122"/>
              <a:gd name="T6" fmla="*/ 49 w 117"/>
              <a:gd name="T7" fmla="*/ 115 h 122"/>
              <a:gd name="T8" fmla="*/ 45 w 117"/>
              <a:gd name="T9" fmla="*/ 106 h 122"/>
              <a:gd name="T10" fmla="*/ 69 w 117"/>
              <a:gd name="T11" fmla="*/ 103 h 122"/>
              <a:gd name="T12" fmla="*/ 88 w 117"/>
              <a:gd name="T13" fmla="*/ 58 h 122"/>
              <a:gd name="T14" fmla="*/ 73 w 117"/>
              <a:gd name="T15" fmla="*/ 94 h 122"/>
              <a:gd name="T16" fmla="*/ 49 w 117"/>
              <a:gd name="T17" fmla="*/ 98 h 122"/>
              <a:gd name="T18" fmla="*/ 37 w 117"/>
              <a:gd name="T19" fmla="*/ 79 h 122"/>
              <a:gd name="T20" fmla="*/ 58 w 117"/>
              <a:gd name="T21" fmla="*/ 28 h 122"/>
              <a:gd name="T22" fmla="*/ 62 w 117"/>
              <a:gd name="T23" fmla="*/ 40 h 122"/>
              <a:gd name="T24" fmla="*/ 37 w 117"/>
              <a:gd name="T25" fmla="*/ 58 h 122"/>
              <a:gd name="T26" fmla="*/ 44 w 117"/>
              <a:gd name="T27" fmla="*/ 58 h 122"/>
              <a:gd name="T28" fmla="*/ 62 w 117"/>
              <a:gd name="T29" fmla="*/ 40 h 122"/>
              <a:gd name="T30" fmla="*/ 62 w 117"/>
              <a:gd name="T31" fmla="*/ 15 h 122"/>
              <a:gd name="T32" fmla="*/ 58 w 117"/>
              <a:gd name="T33" fmla="*/ 0 h 122"/>
              <a:gd name="T34" fmla="*/ 55 w 117"/>
              <a:gd name="T35" fmla="*/ 15 h 122"/>
              <a:gd name="T36" fmla="*/ 19 w 117"/>
              <a:gd name="T37" fmla="*/ 58 h 122"/>
              <a:gd name="T38" fmla="*/ 3 w 117"/>
              <a:gd name="T39" fmla="*/ 55 h 122"/>
              <a:gd name="T40" fmla="*/ 3 w 117"/>
              <a:gd name="T41" fmla="*/ 62 h 122"/>
              <a:gd name="T42" fmla="*/ 19 w 117"/>
              <a:gd name="T43" fmla="*/ 58 h 122"/>
              <a:gd name="T44" fmla="*/ 102 w 117"/>
              <a:gd name="T45" fmla="*/ 55 h 122"/>
              <a:gd name="T46" fmla="*/ 102 w 117"/>
              <a:gd name="T47" fmla="*/ 62 h 122"/>
              <a:gd name="T48" fmla="*/ 117 w 117"/>
              <a:gd name="T49" fmla="*/ 58 h 122"/>
              <a:gd name="T50" fmla="*/ 26 w 117"/>
              <a:gd name="T51" fmla="*/ 86 h 122"/>
              <a:gd name="T52" fmla="*/ 17 w 117"/>
              <a:gd name="T53" fmla="*/ 100 h 122"/>
              <a:gd name="T54" fmla="*/ 22 w 117"/>
              <a:gd name="T55" fmla="*/ 100 h 122"/>
              <a:gd name="T56" fmla="*/ 30 w 117"/>
              <a:gd name="T57" fmla="*/ 86 h 122"/>
              <a:gd name="T58" fmla="*/ 89 w 117"/>
              <a:gd name="T59" fmla="*/ 31 h 122"/>
              <a:gd name="T60" fmla="*/ 100 w 117"/>
              <a:gd name="T61" fmla="*/ 22 h 122"/>
              <a:gd name="T62" fmla="*/ 95 w 117"/>
              <a:gd name="T63" fmla="*/ 17 h 122"/>
              <a:gd name="T64" fmla="*/ 87 w 117"/>
              <a:gd name="T65" fmla="*/ 30 h 122"/>
              <a:gd name="T66" fmla="*/ 26 w 117"/>
              <a:gd name="T67" fmla="*/ 30 h 122"/>
              <a:gd name="T68" fmla="*/ 30 w 117"/>
              <a:gd name="T69" fmla="*/ 30 h 122"/>
              <a:gd name="T70" fmla="*/ 22 w 117"/>
              <a:gd name="T71" fmla="*/ 17 h 122"/>
              <a:gd name="T72" fmla="*/ 17 w 117"/>
              <a:gd name="T73" fmla="*/ 22 h 122"/>
              <a:gd name="T74" fmla="*/ 91 w 117"/>
              <a:gd name="T75" fmla="*/ 86 h 122"/>
              <a:gd name="T76" fmla="*/ 87 w 117"/>
              <a:gd name="T77" fmla="*/ 91 h 122"/>
              <a:gd name="T78" fmla="*/ 97 w 117"/>
              <a:gd name="T79" fmla="*/ 101 h 122"/>
              <a:gd name="T80" fmla="*/ 100 w 117"/>
              <a:gd name="T81" fmla="*/ 9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7" h="122">
                <a:moveTo>
                  <a:pt x="72" y="106"/>
                </a:moveTo>
                <a:cubicBezTo>
                  <a:pt x="72" y="110"/>
                  <a:pt x="72" y="110"/>
                  <a:pt x="72" y="110"/>
                </a:cubicBezTo>
                <a:cubicBezTo>
                  <a:pt x="72" y="113"/>
                  <a:pt x="70" y="115"/>
                  <a:pt x="68" y="115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6" y="120"/>
                  <a:pt x="65" y="122"/>
                  <a:pt x="63" y="122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52" y="122"/>
                  <a:pt x="51" y="120"/>
                  <a:pt x="50" y="119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47" y="115"/>
                  <a:pt x="45" y="113"/>
                  <a:pt x="45" y="110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45" y="104"/>
                  <a:pt x="46" y="103"/>
                  <a:pt x="48" y="103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71" y="103"/>
                  <a:pt x="72" y="104"/>
                  <a:pt x="72" y="106"/>
                </a:cubicBezTo>
                <a:close/>
                <a:moveTo>
                  <a:pt x="88" y="58"/>
                </a:moveTo>
                <a:cubicBezTo>
                  <a:pt x="88" y="66"/>
                  <a:pt x="85" y="74"/>
                  <a:pt x="80" y="79"/>
                </a:cubicBezTo>
                <a:cubicBezTo>
                  <a:pt x="76" y="83"/>
                  <a:pt x="74" y="88"/>
                  <a:pt x="73" y="94"/>
                </a:cubicBezTo>
                <a:cubicBezTo>
                  <a:pt x="72" y="96"/>
                  <a:pt x="70" y="98"/>
                  <a:pt x="68" y="98"/>
                </a:cubicBezTo>
                <a:cubicBezTo>
                  <a:pt x="49" y="98"/>
                  <a:pt x="49" y="98"/>
                  <a:pt x="49" y="98"/>
                </a:cubicBezTo>
                <a:cubicBezTo>
                  <a:pt x="47" y="98"/>
                  <a:pt x="45" y="96"/>
                  <a:pt x="44" y="94"/>
                </a:cubicBezTo>
                <a:cubicBezTo>
                  <a:pt x="43" y="88"/>
                  <a:pt x="41" y="83"/>
                  <a:pt x="37" y="79"/>
                </a:cubicBezTo>
                <a:cubicBezTo>
                  <a:pt x="32" y="74"/>
                  <a:pt x="29" y="67"/>
                  <a:pt x="28" y="59"/>
                </a:cubicBezTo>
                <a:cubicBezTo>
                  <a:pt x="28" y="42"/>
                  <a:pt x="42" y="28"/>
                  <a:pt x="58" y="28"/>
                </a:cubicBezTo>
                <a:cubicBezTo>
                  <a:pt x="75" y="28"/>
                  <a:pt x="88" y="42"/>
                  <a:pt x="88" y="58"/>
                </a:cubicBezTo>
                <a:close/>
                <a:moveTo>
                  <a:pt x="62" y="40"/>
                </a:moveTo>
                <a:cubicBezTo>
                  <a:pt x="62" y="38"/>
                  <a:pt x="60" y="37"/>
                  <a:pt x="58" y="37"/>
                </a:cubicBezTo>
                <a:cubicBezTo>
                  <a:pt x="47" y="37"/>
                  <a:pt x="37" y="46"/>
                  <a:pt x="37" y="58"/>
                </a:cubicBezTo>
                <a:cubicBezTo>
                  <a:pt x="37" y="60"/>
                  <a:pt x="38" y="62"/>
                  <a:pt x="40" y="62"/>
                </a:cubicBezTo>
                <a:cubicBezTo>
                  <a:pt x="42" y="62"/>
                  <a:pt x="44" y="60"/>
                  <a:pt x="44" y="58"/>
                </a:cubicBezTo>
                <a:cubicBezTo>
                  <a:pt x="44" y="50"/>
                  <a:pt x="50" y="44"/>
                  <a:pt x="58" y="44"/>
                </a:cubicBezTo>
                <a:cubicBezTo>
                  <a:pt x="60" y="44"/>
                  <a:pt x="62" y="42"/>
                  <a:pt x="62" y="40"/>
                </a:cubicBezTo>
                <a:close/>
                <a:moveTo>
                  <a:pt x="58" y="18"/>
                </a:moveTo>
                <a:cubicBezTo>
                  <a:pt x="60" y="18"/>
                  <a:pt x="62" y="17"/>
                  <a:pt x="62" y="15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1"/>
                  <a:pt x="60" y="0"/>
                  <a:pt x="58" y="0"/>
                </a:cubicBezTo>
                <a:cubicBezTo>
                  <a:pt x="57" y="0"/>
                  <a:pt x="55" y="1"/>
                  <a:pt x="55" y="3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7"/>
                  <a:pt x="57" y="18"/>
                  <a:pt x="58" y="18"/>
                </a:cubicBezTo>
                <a:close/>
                <a:moveTo>
                  <a:pt x="19" y="58"/>
                </a:moveTo>
                <a:cubicBezTo>
                  <a:pt x="19" y="56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5"/>
                  <a:pt x="0" y="56"/>
                  <a:pt x="0" y="58"/>
                </a:cubicBezTo>
                <a:cubicBezTo>
                  <a:pt x="0" y="60"/>
                  <a:pt x="2" y="62"/>
                  <a:pt x="3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17" y="62"/>
                  <a:pt x="19" y="60"/>
                  <a:pt x="19" y="58"/>
                </a:cubicBezTo>
                <a:close/>
                <a:moveTo>
                  <a:pt x="114" y="55"/>
                </a:moveTo>
                <a:cubicBezTo>
                  <a:pt x="102" y="55"/>
                  <a:pt x="102" y="55"/>
                  <a:pt x="102" y="55"/>
                </a:cubicBezTo>
                <a:cubicBezTo>
                  <a:pt x="100" y="55"/>
                  <a:pt x="98" y="56"/>
                  <a:pt x="98" y="58"/>
                </a:cubicBezTo>
                <a:cubicBezTo>
                  <a:pt x="98" y="60"/>
                  <a:pt x="100" y="62"/>
                  <a:pt x="102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115" y="62"/>
                  <a:pt x="117" y="60"/>
                  <a:pt x="117" y="58"/>
                </a:cubicBezTo>
                <a:cubicBezTo>
                  <a:pt x="117" y="56"/>
                  <a:pt x="115" y="55"/>
                  <a:pt x="114" y="55"/>
                </a:cubicBezTo>
                <a:close/>
                <a:moveTo>
                  <a:pt x="26" y="86"/>
                </a:moveTo>
                <a:cubicBezTo>
                  <a:pt x="17" y="95"/>
                  <a:pt x="17" y="95"/>
                  <a:pt x="17" y="95"/>
                </a:cubicBezTo>
                <a:cubicBezTo>
                  <a:pt x="16" y="96"/>
                  <a:pt x="16" y="98"/>
                  <a:pt x="17" y="100"/>
                </a:cubicBezTo>
                <a:cubicBezTo>
                  <a:pt x="18" y="100"/>
                  <a:pt x="19" y="101"/>
                  <a:pt x="20" y="101"/>
                </a:cubicBezTo>
                <a:cubicBezTo>
                  <a:pt x="20" y="101"/>
                  <a:pt x="21" y="100"/>
                  <a:pt x="22" y="100"/>
                </a:cubicBezTo>
                <a:cubicBezTo>
                  <a:pt x="30" y="91"/>
                  <a:pt x="30" y="91"/>
                  <a:pt x="30" y="91"/>
                </a:cubicBezTo>
                <a:cubicBezTo>
                  <a:pt x="32" y="90"/>
                  <a:pt x="32" y="88"/>
                  <a:pt x="30" y="86"/>
                </a:cubicBezTo>
                <a:cubicBezTo>
                  <a:pt x="29" y="85"/>
                  <a:pt x="27" y="85"/>
                  <a:pt x="26" y="86"/>
                </a:cubicBezTo>
                <a:close/>
                <a:moveTo>
                  <a:pt x="89" y="31"/>
                </a:moveTo>
                <a:cubicBezTo>
                  <a:pt x="90" y="31"/>
                  <a:pt x="91" y="31"/>
                  <a:pt x="91" y="30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1" y="20"/>
                  <a:pt x="101" y="18"/>
                  <a:pt x="100" y="17"/>
                </a:cubicBezTo>
                <a:cubicBezTo>
                  <a:pt x="98" y="16"/>
                  <a:pt x="96" y="16"/>
                  <a:pt x="95" y="17"/>
                </a:cubicBezTo>
                <a:cubicBezTo>
                  <a:pt x="87" y="25"/>
                  <a:pt x="87" y="25"/>
                  <a:pt x="87" y="25"/>
                </a:cubicBezTo>
                <a:cubicBezTo>
                  <a:pt x="85" y="27"/>
                  <a:pt x="85" y="29"/>
                  <a:pt x="87" y="30"/>
                </a:cubicBezTo>
                <a:cubicBezTo>
                  <a:pt x="87" y="31"/>
                  <a:pt x="88" y="31"/>
                  <a:pt x="89" y="31"/>
                </a:cubicBezTo>
                <a:close/>
                <a:moveTo>
                  <a:pt x="26" y="30"/>
                </a:moveTo>
                <a:cubicBezTo>
                  <a:pt x="26" y="31"/>
                  <a:pt x="27" y="31"/>
                  <a:pt x="28" y="31"/>
                </a:cubicBezTo>
                <a:cubicBezTo>
                  <a:pt x="29" y="31"/>
                  <a:pt x="30" y="31"/>
                  <a:pt x="30" y="30"/>
                </a:cubicBezTo>
                <a:cubicBezTo>
                  <a:pt x="32" y="29"/>
                  <a:pt x="32" y="27"/>
                  <a:pt x="30" y="25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6"/>
                  <a:pt x="18" y="16"/>
                  <a:pt x="17" y="17"/>
                </a:cubicBezTo>
                <a:cubicBezTo>
                  <a:pt x="16" y="18"/>
                  <a:pt x="16" y="20"/>
                  <a:pt x="17" y="22"/>
                </a:cubicBezTo>
                <a:lnTo>
                  <a:pt x="26" y="30"/>
                </a:lnTo>
                <a:close/>
                <a:moveTo>
                  <a:pt x="91" y="86"/>
                </a:moveTo>
                <a:cubicBezTo>
                  <a:pt x="90" y="85"/>
                  <a:pt x="88" y="85"/>
                  <a:pt x="87" y="86"/>
                </a:cubicBezTo>
                <a:cubicBezTo>
                  <a:pt x="85" y="88"/>
                  <a:pt x="85" y="90"/>
                  <a:pt x="87" y="91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6" y="100"/>
                  <a:pt x="97" y="101"/>
                  <a:pt x="97" y="101"/>
                </a:cubicBezTo>
                <a:cubicBezTo>
                  <a:pt x="98" y="101"/>
                  <a:pt x="99" y="100"/>
                  <a:pt x="100" y="100"/>
                </a:cubicBezTo>
                <a:cubicBezTo>
                  <a:pt x="101" y="98"/>
                  <a:pt x="101" y="96"/>
                  <a:pt x="100" y="95"/>
                </a:cubicBezTo>
                <a:lnTo>
                  <a:pt x="91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271258-62E6-2720-0CA2-6B283C0240D2}"/>
              </a:ext>
            </a:extLst>
          </p:cNvPr>
          <p:cNvCxnSpPr>
            <a:cxnSpLocks/>
          </p:cNvCxnSpPr>
          <p:nvPr/>
        </p:nvCxnSpPr>
        <p:spPr>
          <a:xfrm>
            <a:off x="4961355" y="1150733"/>
            <a:ext cx="8699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D98844-C272-F500-415A-8A537ACEBE1D}"/>
              </a:ext>
            </a:extLst>
          </p:cNvPr>
          <p:cNvSpPr/>
          <p:nvPr/>
        </p:nvSpPr>
        <p:spPr>
          <a:xfrm>
            <a:off x="543499" y="557546"/>
            <a:ext cx="11105003" cy="5758149"/>
          </a:xfrm>
          <a:prstGeom prst="rect">
            <a:avLst/>
          </a:prstGeom>
          <a:solidFill>
            <a:srgbClr val="FFDA00"/>
          </a:solidFill>
          <a:ln>
            <a:solidFill>
              <a:srgbClr val="FFD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1FA2859-1AB6-6DA1-64F8-149456763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26" y="5151868"/>
            <a:ext cx="2037147" cy="67341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C325D78-92F4-E2F5-F2DE-D096FD8E0726}"/>
              </a:ext>
            </a:extLst>
          </p:cNvPr>
          <p:cNvGrpSpPr/>
          <p:nvPr/>
        </p:nvGrpSpPr>
        <p:grpSpPr>
          <a:xfrm>
            <a:off x="4140106" y="1878207"/>
            <a:ext cx="1639447" cy="281744"/>
            <a:chOff x="1983998" y="4504410"/>
            <a:chExt cx="1639447" cy="281744"/>
          </a:xfrm>
        </p:grpSpPr>
        <p:sp>
          <p:nvSpPr>
            <p:cNvPr id="3" name="Freeform 20">
              <a:extLst>
                <a:ext uri="{FF2B5EF4-FFF2-40B4-BE49-F238E27FC236}">
                  <a16:creationId xmlns:a16="http://schemas.microsoft.com/office/drawing/2014/main" id="{23EC38D5-6EC7-1446-9E8F-5189A4D14B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3998" y="4541730"/>
              <a:ext cx="220620" cy="207104"/>
            </a:xfrm>
            <a:custGeom>
              <a:avLst/>
              <a:gdLst>
                <a:gd name="T0" fmla="*/ 72 w 117"/>
                <a:gd name="T1" fmla="*/ 110 h 122"/>
                <a:gd name="T2" fmla="*/ 67 w 117"/>
                <a:gd name="T3" fmla="*/ 119 h 122"/>
                <a:gd name="T4" fmla="*/ 54 w 117"/>
                <a:gd name="T5" fmla="*/ 122 h 122"/>
                <a:gd name="T6" fmla="*/ 49 w 117"/>
                <a:gd name="T7" fmla="*/ 115 h 122"/>
                <a:gd name="T8" fmla="*/ 45 w 117"/>
                <a:gd name="T9" fmla="*/ 106 h 122"/>
                <a:gd name="T10" fmla="*/ 69 w 117"/>
                <a:gd name="T11" fmla="*/ 103 h 122"/>
                <a:gd name="T12" fmla="*/ 88 w 117"/>
                <a:gd name="T13" fmla="*/ 58 h 122"/>
                <a:gd name="T14" fmla="*/ 73 w 117"/>
                <a:gd name="T15" fmla="*/ 94 h 122"/>
                <a:gd name="T16" fmla="*/ 49 w 117"/>
                <a:gd name="T17" fmla="*/ 98 h 122"/>
                <a:gd name="T18" fmla="*/ 37 w 117"/>
                <a:gd name="T19" fmla="*/ 79 h 122"/>
                <a:gd name="T20" fmla="*/ 58 w 117"/>
                <a:gd name="T21" fmla="*/ 28 h 122"/>
                <a:gd name="T22" fmla="*/ 62 w 117"/>
                <a:gd name="T23" fmla="*/ 40 h 122"/>
                <a:gd name="T24" fmla="*/ 37 w 117"/>
                <a:gd name="T25" fmla="*/ 58 h 122"/>
                <a:gd name="T26" fmla="*/ 44 w 117"/>
                <a:gd name="T27" fmla="*/ 58 h 122"/>
                <a:gd name="T28" fmla="*/ 62 w 117"/>
                <a:gd name="T29" fmla="*/ 40 h 122"/>
                <a:gd name="T30" fmla="*/ 62 w 117"/>
                <a:gd name="T31" fmla="*/ 15 h 122"/>
                <a:gd name="T32" fmla="*/ 58 w 117"/>
                <a:gd name="T33" fmla="*/ 0 h 122"/>
                <a:gd name="T34" fmla="*/ 55 w 117"/>
                <a:gd name="T35" fmla="*/ 15 h 122"/>
                <a:gd name="T36" fmla="*/ 19 w 117"/>
                <a:gd name="T37" fmla="*/ 58 h 122"/>
                <a:gd name="T38" fmla="*/ 3 w 117"/>
                <a:gd name="T39" fmla="*/ 55 h 122"/>
                <a:gd name="T40" fmla="*/ 3 w 117"/>
                <a:gd name="T41" fmla="*/ 62 h 122"/>
                <a:gd name="T42" fmla="*/ 19 w 117"/>
                <a:gd name="T43" fmla="*/ 58 h 122"/>
                <a:gd name="T44" fmla="*/ 102 w 117"/>
                <a:gd name="T45" fmla="*/ 55 h 122"/>
                <a:gd name="T46" fmla="*/ 102 w 117"/>
                <a:gd name="T47" fmla="*/ 62 h 122"/>
                <a:gd name="T48" fmla="*/ 117 w 117"/>
                <a:gd name="T49" fmla="*/ 58 h 122"/>
                <a:gd name="T50" fmla="*/ 26 w 117"/>
                <a:gd name="T51" fmla="*/ 86 h 122"/>
                <a:gd name="T52" fmla="*/ 17 w 117"/>
                <a:gd name="T53" fmla="*/ 100 h 122"/>
                <a:gd name="T54" fmla="*/ 22 w 117"/>
                <a:gd name="T55" fmla="*/ 100 h 122"/>
                <a:gd name="T56" fmla="*/ 30 w 117"/>
                <a:gd name="T57" fmla="*/ 86 h 122"/>
                <a:gd name="T58" fmla="*/ 89 w 117"/>
                <a:gd name="T59" fmla="*/ 31 h 122"/>
                <a:gd name="T60" fmla="*/ 100 w 117"/>
                <a:gd name="T61" fmla="*/ 22 h 122"/>
                <a:gd name="T62" fmla="*/ 95 w 117"/>
                <a:gd name="T63" fmla="*/ 17 h 122"/>
                <a:gd name="T64" fmla="*/ 87 w 117"/>
                <a:gd name="T65" fmla="*/ 30 h 122"/>
                <a:gd name="T66" fmla="*/ 26 w 117"/>
                <a:gd name="T67" fmla="*/ 30 h 122"/>
                <a:gd name="T68" fmla="*/ 30 w 117"/>
                <a:gd name="T69" fmla="*/ 30 h 122"/>
                <a:gd name="T70" fmla="*/ 22 w 117"/>
                <a:gd name="T71" fmla="*/ 17 h 122"/>
                <a:gd name="T72" fmla="*/ 17 w 117"/>
                <a:gd name="T73" fmla="*/ 22 h 122"/>
                <a:gd name="T74" fmla="*/ 91 w 117"/>
                <a:gd name="T75" fmla="*/ 86 h 122"/>
                <a:gd name="T76" fmla="*/ 87 w 117"/>
                <a:gd name="T77" fmla="*/ 91 h 122"/>
                <a:gd name="T78" fmla="*/ 97 w 117"/>
                <a:gd name="T79" fmla="*/ 101 h 122"/>
                <a:gd name="T80" fmla="*/ 100 w 117"/>
                <a:gd name="T81" fmla="*/ 9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7" h="122">
                  <a:moveTo>
                    <a:pt x="72" y="106"/>
                  </a:moveTo>
                  <a:cubicBezTo>
                    <a:pt x="72" y="110"/>
                    <a:pt x="72" y="110"/>
                    <a:pt x="72" y="110"/>
                  </a:cubicBezTo>
                  <a:cubicBezTo>
                    <a:pt x="72" y="113"/>
                    <a:pt x="70" y="115"/>
                    <a:pt x="68" y="115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5" y="122"/>
                    <a:pt x="63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2" y="122"/>
                    <a:pt x="51" y="120"/>
                    <a:pt x="50" y="119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7" y="115"/>
                    <a:pt x="45" y="113"/>
                    <a:pt x="45" y="110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5" y="104"/>
                    <a:pt x="46" y="103"/>
                    <a:pt x="48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1" y="103"/>
                    <a:pt x="72" y="104"/>
                    <a:pt x="72" y="106"/>
                  </a:cubicBezTo>
                  <a:close/>
                  <a:moveTo>
                    <a:pt x="88" y="58"/>
                  </a:moveTo>
                  <a:cubicBezTo>
                    <a:pt x="88" y="66"/>
                    <a:pt x="85" y="74"/>
                    <a:pt x="80" y="79"/>
                  </a:cubicBezTo>
                  <a:cubicBezTo>
                    <a:pt x="76" y="83"/>
                    <a:pt x="74" y="88"/>
                    <a:pt x="73" y="94"/>
                  </a:cubicBezTo>
                  <a:cubicBezTo>
                    <a:pt x="72" y="96"/>
                    <a:pt x="70" y="98"/>
                    <a:pt x="6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7" y="98"/>
                    <a:pt x="45" y="96"/>
                    <a:pt x="44" y="94"/>
                  </a:cubicBezTo>
                  <a:cubicBezTo>
                    <a:pt x="43" y="88"/>
                    <a:pt x="41" y="83"/>
                    <a:pt x="37" y="79"/>
                  </a:cubicBezTo>
                  <a:cubicBezTo>
                    <a:pt x="32" y="74"/>
                    <a:pt x="29" y="67"/>
                    <a:pt x="28" y="59"/>
                  </a:cubicBezTo>
                  <a:cubicBezTo>
                    <a:pt x="28" y="42"/>
                    <a:pt x="42" y="28"/>
                    <a:pt x="58" y="28"/>
                  </a:cubicBezTo>
                  <a:cubicBezTo>
                    <a:pt x="75" y="28"/>
                    <a:pt x="88" y="42"/>
                    <a:pt x="88" y="58"/>
                  </a:cubicBezTo>
                  <a:close/>
                  <a:moveTo>
                    <a:pt x="62" y="40"/>
                  </a:moveTo>
                  <a:cubicBezTo>
                    <a:pt x="62" y="38"/>
                    <a:pt x="60" y="37"/>
                    <a:pt x="58" y="37"/>
                  </a:cubicBezTo>
                  <a:cubicBezTo>
                    <a:pt x="47" y="37"/>
                    <a:pt x="37" y="46"/>
                    <a:pt x="37" y="58"/>
                  </a:cubicBezTo>
                  <a:cubicBezTo>
                    <a:pt x="37" y="60"/>
                    <a:pt x="38" y="62"/>
                    <a:pt x="40" y="62"/>
                  </a:cubicBezTo>
                  <a:cubicBezTo>
                    <a:pt x="42" y="62"/>
                    <a:pt x="44" y="60"/>
                    <a:pt x="44" y="58"/>
                  </a:cubicBezTo>
                  <a:cubicBezTo>
                    <a:pt x="44" y="50"/>
                    <a:pt x="50" y="44"/>
                    <a:pt x="58" y="44"/>
                  </a:cubicBezTo>
                  <a:cubicBezTo>
                    <a:pt x="60" y="44"/>
                    <a:pt x="62" y="42"/>
                    <a:pt x="62" y="40"/>
                  </a:cubicBezTo>
                  <a:close/>
                  <a:moveTo>
                    <a:pt x="58" y="18"/>
                  </a:moveTo>
                  <a:cubicBezTo>
                    <a:pt x="60" y="18"/>
                    <a:pt x="62" y="17"/>
                    <a:pt x="62" y="1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0" y="0"/>
                    <a:pt x="58" y="0"/>
                  </a:cubicBezTo>
                  <a:cubicBezTo>
                    <a:pt x="57" y="0"/>
                    <a:pt x="55" y="1"/>
                    <a:pt x="55" y="3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7"/>
                    <a:pt x="57" y="18"/>
                    <a:pt x="58" y="18"/>
                  </a:cubicBezTo>
                  <a:close/>
                  <a:moveTo>
                    <a:pt x="19" y="58"/>
                  </a:moveTo>
                  <a:cubicBezTo>
                    <a:pt x="19" y="56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0" y="56"/>
                    <a:pt x="0" y="58"/>
                  </a:cubicBezTo>
                  <a:cubicBezTo>
                    <a:pt x="0" y="60"/>
                    <a:pt x="2" y="62"/>
                    <a:pt x="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2"/>
                    <a:pt x="19" y="60"/>
                    <a:pt x="19" y="58"/>
                  </a:cubicBezTo>
                  <a:close/>
                  <a:moveTo>
                    <a:pt x="114" y="55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00" y="55"/>
                    <a:pt x="98" y="56"/>
                    <a:pt x="98" y="58"/>
                  </a:cubicBezTo>
                  <a:cubicBezTo>
                    <a:pt x="98" y="60"/>
                    <a:pt x="100" y="62"/>
                    <a:pt x="102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5" y="62"/>
                    <a:pt x="117" y="60"/>
                    <a:pt x="117" y="58"/>
                  </a:cubicBezTo>
                  <a:cubicBezTo>
                    <a:pt x="117" y="56"/>
                    <a:pt x="115" y="55"/>
                    <a:pt x="114" y="55"/>
                  </a:cubicBezTo>
                  <a:close/>
                  <a:moveTo>
                    <a:pt x="26" y="86"/>
                  </a:moveTo>
                  <a:cubicBezTo>
                    <a:pt x="17" y="95"/>
                    <a:pt x="17" y="95"/>
                    <a:pt x="17" y="95"/>
                  </a:cubicBezTo>
                  <a:cubicBezTo>
                    <a:pt x="16" y="96"/>
                    <a:pt x="16" y="98"/>
                    <a:pt x="17" y="100"/>
                  </a:cubicBezTo>
                  <a:cubicBezTo>
                    <a:pt x="18" y="100"/>
                    <a:pt x="19" y="101"/>
                    <a:pt x="20" y="101"/>
                  </a:cubicBezTo>
                  <a:cubicBezTo>
                    <a:pt x="20" y="101"/>
                    <a:pt x="21" y="100"/>
                    <a:pt x="22" y="100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32" y="90"/>
                    <a:pt x="32" y="88"/>
                    <a:pt x="30" y="86"/>
                  </a:cubicBezTo>
                  <a:cubicBezTo>
                    <a:pt x="29" y="85"/>
                    <a:pt x="27" y="85"/>
                    <a:pt x="26" y="86"/>
                  </a:cubicBezTo>
                  <a:close/>
                  <a:moveTo>
                    <a:pt x="89" y="31"/>
                  </a:moveTo>
                  <a:cubicBezTo>
                    <a:pt x="90" y="31"/>
                    <a:pt x="91" y="31"/>
                    <a:pt x="91" y="30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0"/>
                    <a:pt x="101" y="18"/>
                    <a:pt x="100" y="17"/>
                  </a:cubicBezTo>
                  <a:cubicBezTo>
                    <a:pt x="98" y="16"/>
                    <a:pt x="96" y="16"/>
                    <a:pt x="95" y="17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5" y="27"/>
                    <a:pt x="85" y="29"/>
                    <a:pt x="87" y="30"/>
                  </a:cubicBezTo>
                  <a:cubicBezTo>
                    <a:pt x="87" y="31"/>
                    <a:pt x="88" y="31"/>
                    <a:pt x="89" y="31"/>
                  </a:cubicBezTo>
                  <a:close/>
                  <a:moveTo>
                    <a:pt x="26" y="30"/>
                  </a:moveTo>
                  <a:cubicBezTo>
                    <a:pt x="26" y="31"/>
                    <a:pt x="27" y="31"/>
                    <a:pt x="28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2" y="29"/>
                    <a:pt x="32" y="27"/>
                    <a:pt x="30" y="2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18" y="16"/>
                    <a:pt x="17" y="17"/>
                  </a:cubicBezTo>
                  <a:cubicBezTo>
                    <a:pt x="16" y="18"/>
                    <a:pt x="16" y="20"/>
                    <a:pt x="17" y="22"/>
                  </a:cubicBezTo>
                  <a:lnTo>
                    <a:pt x="26" y="30"/>
                  </a:lnTo>
                  <a:close/>
                  <a:moveTo>
                    <a:pt x="91" y="86"/>
                  </a:moveTo>
                  <a:cubicBezTo>
                    <a:pt x="90" y="85"/>
                    <a:pt x="88" y="85"/>
                    <a:pt x="87" y="86"/>
                  </a:cubicBezTo>
                  <a:cubicBezTo>
                    <a:pt x="85" y="88"/>
                    <a:pt x="85" y="90"/>
                    <a:pt x="87" y="9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7" y="101"/>
                    <a:pt x="97" y="101"/>
                  </a:cubicBezTo>
                  <a:cubicBezTo>
                    <a:pt x="98" y="101"/>
                    <a:pt x="99" y="100"/>
                    <a:pt x="100" y="100"/>
                  </a:cubicBezTo>
                  <a:cubicBezTo>
                    <a:pt x="101" y="98"/>
                    <a:pt x="101" y="96"/>
                    <a:pt x="100" y="95"/>
                  </a:cubicBezTo>
                  <a:lnTo>
                    <a:pt x="91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AF22E3-41FD-4A70-0082-BA9E34FF77E4}"/>
                </a:ext>
              </a:extLst>
            </p:cNvPr>
            <p:cNvSpPr txBox="1"/>
            <p:nvPr/>
          </p:nvSpPr>
          <p:spPr>
            <a:xfrm>
              <a:off x="2351515" y="4504410"/>
              <a:ext cx="1271930" cy="281744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b="1" dirty="0"/>
                <a:t>User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D75032-A6C3-5688-27FC-BD405F725EC6}"/>
              </a:ext>
            </a:extLst>
          </p:cNvPr>
          <p:cNvGrpSpPr/>
          <p:nvPr/>
        </p:nvGrpSpPr>
        <p:grpSpPr>
          <a:xfrm>
            <a:off x="6506207" y="1878207"/>
            <a:ext cx="1639447" cy="281744"/>
            <a:chOff x="1983998" y="5043748"/>
            <a:chExt cx="1639447" cy="281744"/>
          </a:xfrm>
        </p:grpSpPr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1B92A616-ED29-14C6-011B-F600ED86D4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3998" y="5081068"/>
              <a:ext cx="220620" cy="207104"/>
            </a:xfrm>
            <a:custGeom>
              <a:avLst/>
              <a:gdLst>
                <a:gd name="T0" fmla="*/ 72 w 117"/>
                <a:gd name="T1" fmla="*/ 110 h 122"/>
                <a:gd name="T2" fmla="*/ 67 w 117"/>
                <a:gd name="T3" fmla="*/ 119 h 122"/>
                <a:gd name="T4" fmla="*/ 54 w 117"/>
                <a:gd name="T5" fmla="*/ 122 h 122"/>
                <a:gd name="T6" fmla="*/ 49 w 117"/>
                <a:gd name="T7" fmla="*/ 115 h 122"/>
                <a:gd name="T8" fmla="*/ 45 w 117"/>
                <a:gd name="T9" fmla="*/ 106 h 122"/>
                <a:gd name="T10" fmla="*/ 69 w 117"/>
                <a:gd name="T11" fmla="*/ 103 h 122"/>
                <a:gd name="T12" fmla="*/ 88 w 117"/>
                <a:gd name="T13" fmla="*/ 58 h 122"/>
                <a:gd name="T14" fmla="*/ 73 w 117"/>
                <a:gd name="T15" fmla="*/ 94 h 122"/>
                <a:gd name="T16" fmla="*/ 49 w 117"/>
                <a:gd name="T17" fmla="*/ 98 h 122"/>
                <a:gd name="T18" fmla="*/ 37 w 117"/>
                <a:gd name="T19" fmla="*/ 79 h 122"/>
                <a:gd name="T20" fmla="*/ 58 w 117"/>
                <a:gd name="T21" fmla="*/ 28 h 122"/>
                <a:gd name="T22" fmla="*/ 62 w 117"/>
                <a:gd name="T23" fmla="*/ 40 h 122"/>
                <a:gd name="T24" fmla="*/ 37 w 117"/>
                <a:gd name="T25" fmla="*/ 58 h 122"/>
                <a:gd name="T26" fmla="*/ 44 w 117"/>
                <a:gd name="T27" fmla="*/ 58 h 122"/>
                <a:gd name="T28" fmla="*/ 62 w 117"/>
                <a:gd name="T29" fmla="*/ 40 h 122"/>
                <a:gd name="T30" fmla="*/ 62 w 117"/>
                <a:gd name="T31" fmla="*/ 15 h 122"/>
                <a:gd name="T32" fmla="*/ 58 w 117"/>
                <a:gd name="T33" fmla="*/ 0 h 122"/>
                <a:gd name="T34" fmla="*/ 55 w 117"/>
                <a:gd name="T35" fmla="*/ 15 h 122"/>
                <a:gd name="T36" fmla="*/ 19 w 117"/>
                <a:gd name="T37" fmla="*/ 58 h 122"/>
                <a:gd name="T38" fmla="*/ 3 w 117"/>
                <a:gd name="T39" fmla="*/ 55 h 122"/>
                <a:gd name="T40" fmla="*/ 3 w 117"/>
                <a:gd name="T41" fmla="*/ 62 h 122"/>
                <a:gd name="T42" fmla="*/ 19 w 117"/>
                <a:gd name="T43" fmla="*/ 58 h 122"/>
                <a:gd name="T44" fmla="*/ 102 w 117"/>
                <a:gd name="T45" fmla="*/ 55 h 122"/>
                <a:gd name="T46" fmla="*/ 102 w 117"/>
                <a:gd name="T47" fmla="*/ 62 h 122"/>
                <a:gd name="T48" fmla="*/ 117 w 117"/>
                <a:gd name="T49" fmla="*/ 58 h 122"/>
                <a:gd name="T50" fmla="*/ 26 w 117"/>
                <a:gd name="T51" fmla="*/ 86 h 122"/>
                <a:gd name="T52" fmla="*/ 17 w 117"/>
                <a:gd name="T53" fmla="*/ 100 h 122"/>
                <a:gd name="T54" fmla="*/ 22 w 117"/>
                <a:gd name="T55" fmla="*/ 100 h 122"/>
                <a:gd name="T56" fmla="*/ 30 w 117"/>
                <a:gd name="T57" fmla="*/ 86 h 122"/>
                <a:gd name="T58" fmla="*/ 89 w 117"/>
                <a:gd name="T59" fmla="*/ 31 h 122"/>
                <a:gd name="T60" fmla="*/ 100 w 117"/>
                <a:gd name="T61" fmla="*/ 22 h 122"/>
                <a:gd name="T62" fmla="*/ 95 w 117"/>
                <a:gd name="T63" fmla="*/ 17 h 122"/>
                <a:gd name="T64" fmla="*/ 87 w 117"/>
                <a:gd name="T65" fmla="*/ 30 h 122"/>
                <a:gd name="T66" fmla="*/ 26 w 117"/>
                <a:gd name="T67" fmla="*/ 30 h 122"/>
                <a:gd name="T68" fmla="*/ 30 w 117"/>
                <a:gd name="T69" fmla="*/ 30 h 122"/>
                <a:gd name="T70" fmla="*/ 22 w 117"/>
                <a:gd name="T71" fmla="*/ 17 h 122"/>
                <a:gd name="T72" fmla="*/ 17 w 117"/>
                <a:gd name="T73" fmla="*/ 22 h 122"/>
                <a:gd name="T74" fmla="*/ 91 w 117"/>
                <a:gd name="T75" fmla="*/ 86 h 122"/>
                <a:gd name="T76" fmla="*/ 87 w 117"/>
                <a:gd name="T77" fmla="*/ 91 h 122"/>
                <a:gd name="T78" fmla="*/ 97 w 117"/>
                <a:gd name="T79" fmla="*/ 101 h 122"/>
                <a:gd name="T80" fmla="*/ 100 w 117"/>
                <a:gd name="T81" fmla="*/ 9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7" h="122">
                  <a:moveTo>
                    <a:pt x="72" y="106"/>
                  </a:moveTo>
                  <a:cubicBezTo>
                    <a:pt x="72" y="110"/>
                    <a:pt x="72" y="110"/>
                    <a:pt x="72" y="110"/>
                  </a:cubicBezTo>
                  <a:cubicBezTo>
                    <a:pt x="72" y="113"/>
                    <a:pt x="70" y="115"/>
                    <a:pt x="68" y="115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5" y="122"/>
                    <a:pt x="63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2" y="122"/>
                    <a:pt x="51" y="120"/>
                    <a:pt x="50" y="119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7" y="115"/>
                    <a:pt x="45" y="113"/>
                    <a:pt x="45" y="110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5" y="104"/>
                    <a:pt x="46" y="103"/>
                    <a:pt x="48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1" y="103"/>
                    <a:pt x="72" y="104"/>
                    <a:pt x="72" y="106"/>
                  </a:cubicBezTo>
                  <a:close/>
                  <a:moveTo>
                    <a:pt x="88" y="58"/>
                  </a:moveTo>
                  <a:cubicBezTo>
                    <a:pt x="88" y="66"/>
                    <a:pt x="85" y="74"/>
                    <a:pt x="80" y="79"/>
                  </a:cubicBezTo>
                  <a:cubicBezTo>
                    <a:pt x="76" y="83"/>
                    <a:pt x="74" y="88"/>
                    <a:pt x="73" y="94"/>
                  </a:cubicBezTo>
                  <a:cubicBezTo>
                    <a:pt x="72" y="96"/>
                    <a:pt x="70" y="98"/>
                    <a:pt x="6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7" y="98"/>
                    <a:pt x="45" y="96"/>
                    <a:pt x="44" y="94"/>
                  </a:cubicBezTo>
                  <a:cubicBezTo>
                    <a:pt x="43" y="88"/>
                    <a:pt x="41" y="83"/>
                    <a:pt x="37" y="79"/>
                  </a:cubicBezTo>
                  <a:cubicBezTo>
                    <a:pt x="32" y="74"/>
                    <a:pt x="29" y="67"/>
                    <a:pt x="28" y="59"/>
                  </a:cubicBezTo>
                  <a:cubicBezTo>
                    <a:pt x="28" y="42"/>
                    <a:pt x="42" y="28"/>
                    <a:pt x="58" y="28"/>
                  </a:cubicBezTo>
                  <a:cubicBezTo>
                    <a:pt x="75" y="28"/>
                    <a:pt x="88" y="42"/>
                    <a:pt x="88" y="58"/>
                  </a:cubicBezTo>
                  <a:close/>
                  <a:moveTo>
                    <a:pt x="62" y="40"/>
                  </a:moveTo>
                  <a:cubicBezTo>
                    <a:pt x="62" y="38"/>
                    <a:pt x="60" y="37"/>
                    <a:pt x="58" y="37"/>
                  </a:cubicBezTo>
                  <a:cubicBezTo>
                    <a:pt x="47" y="37"/>
                    <a:pt x="37" y="46"/>
                    <a:pt x="37" y="58"/>
                  </a:cubicBezTo>
                  <a:cubicBezTo>
                    <a:pt x="37" y="60"/>
                    <a:pt x="38" y="62"/>
                    <a:pt x="40" y="62"/>
                  </a:cubicBezTo>
                  <a:cubicBezTo>
                    <a:pt x="42" y="62"/>
                    <a:pt x="44" y="60"/>
                    <a:pt x="44" y="58"/>
                  </a:cubicBezTo>
                  <a:cubicBezTo>
                    <a:pt x="44" y="50"/>
                    <a:pt x="50" y="44"/>
                    <a:pt x="58" y="44"/>
                  </a:cubicBezTo>
                  <a:cubicBezTo>
                    <a:pt x="60" y="44"/>
                    <a:pt x="62" y="42"/>
                    <a:pt x="62" y="40"/>
                  </a:cubicBezTo>
                  <a:close/>
                  <a:moveTo>
                    <a:pt x="58" y="18"/>
                  </a:moveTo>
                  <a:cubicBezTo>
                    <a:pt x="60" y="18"/>
                    <a:pt x="62" y="17"/>
                    <a:pt x="62" y="1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0" y="0"/>
                    <a:pt x="58" y="0"/>
                  </a:cubicBezTo>
                  <a:cubicBezTo>
                    <a:pt x="57" y="0"/>
                    <a:pt x="55" y="1"/>
                    <a:pt x="55" y="3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7"/>
                    <a:pt x="57" y="18"/>
                    <a:pt x="58" y="18"/>
                  </a:cubicBezTo>
                  <a:close/>
                  <a:moveTo>
                    <a:pt x="19" y="58"/>
                  </a:moveTo>
                  <a:cubicBezTo>
                    <a:pt x="19" y="56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0" y="56"/>
                    <a:pt x="0" y="58"/>
                  </a:cubicBezTo>
                  <a:cubicBezTo>
                    <a:pt x="0" y="60"/>
                    <a:pt x="2" y="62"/>
                    <a:pt x="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2"/>
                    <a:pt x="19" y="60"/>
                    <a:pt x="19" y="58"/>
                  </a:cubicBezTo>
                  <a:close/>
                  <a:moveTo>
                    <a:pt x="114" y="55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00" y="55"/>
                    <a:pt x="98" y="56"/>
                    <a:pt x="98" y="58"/>
                  </a:cubicBezTo>
                  <a:cubicBezTo>
                    <a:pt x="98" y="60"/>
                    <a:pt x="100" y="62"/>
                    <a:pt x="102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5" y="62"/>
                    <a:pt x="117" y="60"/>
                    <a:pt x="117" y="58"/>
                  </a:cubicBezTo>
                  <a:cubicBezTo>
                    <a:pt x="117" y="56"/>
                    <a:pt x="115" y="55"/>
                    <a:pt x="114" y="55"/>
                  </a:cubicBezTo>
                  <a:close/>
                  <a:moveTo>
                    <a:pt x="26" y="86"/>
                  </a:moveTo>
                  <a:cubicBezTo>
                    <a:pt x="17" y="95"/>
                    <a:pt x="17" y="95"/>
                    <a:pt x="17" y="95"/>
                  </a:cubicBezTo>
                  <a:cubicBezTo>
                    <a:pt x="16" y="96"/>
                    <a:pt x="16" y="98"/>
                    <a:pt x="17" y="100"/>
                  </a:cubicBezTo>
                  <a:cubicBezTo>
                    <a:pt x="18" y="100"/>
                    <a:pt x="19" y="101"/>
                    <a:pt x="20" y="101"/>
                  </a:cubicBezTo>
                  <a:cubicBezTo>
                    <a:pt x="20" y="101"/>
                    <a:pt x="21" y="100"/>
                    <a:pt x="22" y="100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32" y="90"/>
                    <a:pt x="32" y="88"/>
                    <a:pt x="30" y="86"/>
                  </a:cubicBezTo>
                  <a:cubicBezTo>
                    <a:pt x="29" y="85"/>
                    <a:pt x="27" y="85"/>
                    <a:pt x="26" y="86"/>
                  </a:cubicBezTo>
                  <a:close/>
                  <a:moveTo>
                    <a:pt x="89" y="31"/>
                  </a:moveTo>
                  <a:cubicBezTo>
                    <a:pt x="90" y="31"/>
                    <a:pt x="91" y="31"/>
                    <a:pt x="91" y="30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0"/>
                    <a:pt x="101" y="18"/>
                    <a:pt x="100" y="17"/>
                  </a:cubicBezTo>
                  <a:cubicBezTo>
                    <a:pt x="98" y="16"/>
                    <a:pt x="96" y="16"/>
                    <a:pt x="95" y="17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5" y="27"/>
                    <a:pt x="85" y="29"/>
                    <a:pt x="87" y="30"/>
                  </a:cubicBezTo>
                  <a:cubicBezTo>
                    <a:pt x="87" y="31"/>
                    <a:pt x="88" y="31"/>
                    <a:pt x="89" y="31"/>
                  </a:cubicBezTo>
                  <a:close/>
                  <a:moveTo>
                    <a:pt x="26" y="30"/>
                  </a:moveTo>
                  <a:cubicBezTo>
                    <a:pt x="26" y="31"/>
                    <a:pt x="27" y="31"/>
                    <a:pt x="28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2" y="29"/>
                    <a:pt x="32" y="27"/>
                    <a:pt x="30" y="2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18" y="16"/>
                    <a:pt x="17" y="17"/>
                  </a:cubicBezTo>
                  <a:cubicBezTo>
                    <a:pt x="16" y="18"/>
                    <a:pt x="16" y="20"/>
                    <a:pt x="17" y="22"/>
                  </a:cubicBezTo>
                  <a:lnTo>
                    <a:pt x="26" y="30"/>
                  </a:lnTo>
                  <a:close/>
                  <a:moveTo>
                    <a:pt x="91" y="86"/>
                  </a:moveTo>
                  <a:cubicBezTo>
                    <a:pt x="90" y="85"/>
                    <a:pt x="88" y="85"/>
                    <a:pt x="87" y="86"/>
                  </a:cubicBezTo>
                  <a:cubicBezTo>
                    <a:pt x="85" y="88"/>
                    <a:pt x="85" y="90"/>
                    <a:pt x="87" y="9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7" y="101"/>
                    <a:pt x="97" y="101"/>
                  </a:cubicBezTo>
                  <a:cubicBezTo>
                    <a:pt x="98" y="101"/>
                    <a:pt x="99" y="100"/>
                    <a:pt x="100" y="100"/>
                  </a:cubicBezTo>
                  <a:cubicBezTo>
                    <a:pt x="101" y="98"/>
                    <a:pt x="101" y="96"/>
                    <a:pt x="100" y="95"/>
                  </a:cubicBezTo>
                  <a:lnTo>
                    <a:pt x="91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6CF07B-B367-9794-E93F-5187A785D91E}"/>
                </a:ext>
              </a:extLst>
            </p:cNvPr>
            <p:cNvSpPr txBox="1"/>
            <p:nvPr/>
          </p:nvSpPr>
          <p:spPr>
            <a:xfrm>
              <a:off x="2351515" y="5043748"/>
              <a:ext cx="1271930" cy="281744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>
              <a:defPPr>
                <a:defRPr lang="en-US"/>
              </a:defPPr>
              <a:lvl1pPr>
                <a:lnSpc>
                  <a:spcPts val="1600"/>
                </a:lnSpc>
                <a:defRPr sz="1050" b="1"/>
              </a:lvl1pPr>
            </a:lstStyle>
            <a:p>
              <a:r>
                <a:rPr lang="en-US" dirty="0"/>
                <a:t>Security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287D82-D642-54AA-E1D6-EE1148F350A4}"/>
              </a:ext>
            </a:extLst>
          </p:cNvPr>
          <p:cNvGrpSpPr/>
          <p:nvPr/>
        </p:nvGrpSpPr>
        <p:grpSpPr>
          <a:xfrm>
            <a:off x="6506207" y="2592336"/>
            <a:ext cx="1639447" cy="281744"/>
            <a:chOff x="1983998" y="5575862"/>
            <a:chExt cx="1639447" cy="281744"/>
          </a:xfrm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112B1D5-7D21-6FF9-1CEA-2DDE13483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3998" y="5613182"/>
              <a:ext cx="220620" cy="207104"/>
            </a:xfrm>
            <a:custGeom>
              <a:avLst/>
              <a:gdLst>
                <a:gd name="T0" fmla="*/ 72 w 117"/>
                <a:gd name="T1" fmla="*/ 110 h 122"/>
                <a:gd name="T2" fmla="*/ 67 w 117"/>
                <a:gd name="T3" fmla="*/ 119 h 122"/>
                <a:gd name="T4" fmla="*/ 54 w 117"/>
                <a:gd name="T5" fmla="*/ 122 h 122"/>
                <a:gd name="T6" fmla="*/ 49 w 117"/>
                <a:gd name="T7" fmla="*/ 115 h 122"/>
                <a:gd name="T8" fmla="*/ 45 w 117"/>
                <a:gd name="T9" fmla="*/ 106 h 122"/>
                <a:gd name="T10" fmla="*/ 69 w 117"/>
                <a:gd name="T11" fmla="*/ 103 h 122"/>
                <a:gd name="T12" fmla="*/ 88 w 117"/>
                <a:gd name="T13" fmla="*/ 58 h 122"/>
                <a:gd name="T14" fmla="*/ 73 w 117"/>
                <a:gd name="T15" fmla="*/ 94 h 122"/>
                <a:gd name="T16" fmla="*/ 49 w 117"/>
                <a:gd name="T17" fmla="*/ 98 h 122"/>
                <a:gd name="T18" fmla="*/ 37 w 117"/>
                <a:gd name="T19" fmla="*/ 79 h 122"/>
                <a:gd name="T20" fmla="*/ 58 w 117"/>
                <a:gd name="T21" fmla="*/ 28 h 122"/>
                <a:gd name="T22" fmla="*/ 62 w 117"/>
                <a:gd name="T23" fmla="*/ 40 h 122"/>
                <a:gd name="T24" fmla="*/ 37 w 117"/>
                <a:gd name="T25" fmla="*/ 58 h 122"/>
                <a:gd name="T26" fmla="*/ 44 w 117"/>
                <a:gd name="T27" fmla="*/ 58 h 122"/>
                <a:gd name="T28" fmla="*/ 62 w 117"/>
                <a:gd name="T29" fmla="*/ 40 h 122"/>
                <a:gd name="T30" fmla="*/ 62 w 117"/>
                <a:gd name="T31" fmla="*/ 15 h 122"/>
                <a:gd name="T32" fmla="*/ 58 w 117"/>
                <a:gd name="T33" fmla="*/ 0 h 122"/>
                <a:gd name="T34" fmla="*/ 55 w 117"/>
                <a:gd name="T35" fmla="*/ 15 h 122"/>
                <a:gd name="T36" fmla="*/ 19 w 117"/>
                <a:gd name="T37" fmla="*/ 58 h 122"/>
                <a:gd name="T38" fmla="*/ 3 w 117"/>
                <a:gd name="T39" fmla="*/ 55 h 122"/>
                <a:gd name="T40" fmla="*/ 3 w 117"/>
                <a:gd name="T41" fmla="*/ 62 h 122"/>
                <a:gd name="T42" fmla="*/ 19 w 117"/>
                <a:gd name="T43" fmla="*/ 58 h 122"/>
                <a:gd name="T44" fmla="*/ 102 w 117"/>
                <a:gd name="T45" fmla="*/ 55 h 122"/>
                <a:gd name="T46" fmla="*/ 102 w 117"/>
                <a:gd name="T47" fmla="*/ 62 h 122"/>
                <a:gd name="T48" fmla="*/ 117 w 117"/>
                <a:gd name="T49" fmla="*/ 58 h 122"/>
                <a:gd name="T50" fmla="*/ 26 w 117"/>
                <a:gd name="T51" fmla="*/ 86 h 122"/>
                <a:gd name="T52" fmla="*/ 17 w 117"/>
                <a:gd name="T53" fmla="*/ 100 h 122"/>
                <a:gd name="T54" fmla="*/ 22 w 117"/>
                <a:gd name="T55" fmla="*/ 100 h 122"/>
                <a:gd name="T56" fmla="*/ 30 w 117"/>
                <a:gd name="T57" fmla="*/ 86 h 122"/>
                <a:gd name="T58" fmla="*/ 89 w 117"/>
                <a:gd name="T59" fmla="*/ 31 h 122"/>
                <a:gd name="T60" fmla="*/ 100 w 117"/>
                <a:gd name="T61" fmla="*/ 22 h 122"/>
                <a:gd name="T62" fmla="*/ 95 w 117"/>
                <a:gd name="T63" fmla="*/ 17 h 122"/>
                <a:gd name="T64" fmla="*/ 87 w 117"/>
                <a:gd name="T65" fmla="*/ 30 h 122"/>
                <a:gd name="T66" fmla="*/ 26 w 117"/>
                <a:gd name="T67" fmla="*/ 30 h 122"/>
                <a:gd name="T68" fmla="*/ 30 w 117"/>
                <a:gd name="T69" fmla="*/ 30 h 122"/>
                <a:gd name="T70" fmla="*/ 22 w 117"/>
                <a:gd name="T71" fmla="*/ 17 h 122"/>
                <a:gd name="T72" fmla="*/ 17 w 117"/>
                <a:gd name="T73" fmla="*/ 22 h 122"/>
                <a:gd name="T74" fmla="*/ 91 w 117"/>
                <a:gd name="T75" fmla="*/ 86 h 122"/>
                <a:gd name="T76" fmla="*/ 87 w 117"/>
                <a:gd name="T77" fmla="*/ 91 h 122"/>
                <a:gd name="T78" fmla="*/ 97 w 117"/>
                <a:gd name="T79" fmla="*/ 101 h 122"/>
                <a:gd name="T80" fmla="*/ 100 w 117"/>
                <a:gd name="T81" fmla="*/ 9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7" h="122">
                  <a:moveTo>
                    <a:pt x="72" y="106"/>
                  </a:moveTo>
                  <a:cubicBezTo>
                    <a:pt x="72" y="110"/>
                    <a:pt x="72" y="110"/>
                    <a:pt x="72" y="110"/>
                  </a:cubicBezTo>
                  <a:cubicBezTo>
                    <a:pt x="72" y="113"/>
                    <a:pt x="70" y="115"/>
                    <a:pt x="68" y="115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5" y="122"/>
                    <a:pt x="63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2" y="122"/>
                    <a:pt x="51" y="120"/>
                    <a:pt x="50" y="119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7" y="115"/>
                    <a:pt x="45" y="113"/>
                    <a:pt x="45" y="110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5" y="104"/>
                    <a:pt x="46" y="103"/>
                    <a:pt x="48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1" y="103"/>
                    <a:pt x="72" y="104"/>
                    <a:pt x="72" y="106"/>
                  </a:cubicBezTo>
                  <a:close/>
                  <a:moveTo>
                    <a:pt x="88" y="58"/>
                  </a:moveTo>
                  <a:cubicBezTo>
                    <a:pt x="88" y="66"/>
                    <a:pt x="85" y="74"/>
                    <a:pt x="80" y="79"/>
                  </a:cubicBezTo>
                  <a:cubicBezTo>
                    <a:pt x="76" y="83"/>
                    <a:pt x="74" y="88"/>
                    <a:pt x="73" y="94"/>
                  </a:cubicBezTo>
                  <a:cubicBezTo>
                    <a:pt x="72" y="96"/>
                    <a:pt x="70" y="98"/>
                    <a:pt x="6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7" y="98"/>
                    <a:pt x="45" y="96"/>
                    <a:pt x="44" y="94"/>
                  </a:cubicBezTo>
                  <a:cubicBezTo>
                    <a:pt x="43" y="88"/>
                    <a:pt x="41" y="83"/>
                    <a:pt x="37" y="79"/>
                  </a:cubicBezTo>
                  <a:cubicBezTo>
                    <a:pt x="32" y="74"/>
                    <a:pt x="29" y="67"/>
                    <a:pt x="28" y="59"/>
                  </a:cubicBezTo>
                  <a:cubicBezTo>
                    <a:pt x="28" y="42"/>
                    <a:pt x="42" y="28"/>
                    <a:pt x="58" y="28"/>
                  </a:cubicBezTo>
                  <a:cubicBezTo>
                    <a:pt x="75" y="28"/>
                    <a:pt x="88" y="42"/>
                    <a:pt x="88" y="58"/>
                  </a:cubicBezTo>
                  <a:close/>
                  <a:moveTo>
                    <a:pt x="62" y="40"/>
                  </a:moveTo>
                  <a:cubicBezTo>
                    <a:pt x="62" y="38"/>
                    <a:pt x="60" y="37"/>
                    <a:pt x="58" y="37"/>
                  </a:cubicBezTo>
                  <a:cubicBezTo>
                    <a:pt x="47" y="37"/>
                    <a:pt x="37" y="46"/>
                    <a:pt x="37" y="58"/>
                  </a:cubicBezTo>
                  <a:cubicBezTo>
                    <a:pt x="37" y="60"/>
                    <a:pt x="38" y="62"/>
                    <a:pt x="40" y="62"/>
                  </a:cubicBezTo>
                  <a:cubicBezTo>
                    <a:pt x="42" y="62"/>
                    <a:pt x="44" y="60"/>
                    <a:pt x="44" y="58"/>
                  </a:cubicBezTo>
                  <a:cubicBezTo>
                    <a:pt x="44" y="50"/>
                    <a:pt x="50" y="44"/>
                    <a:pt x="58" y="44"/>
                  </a:cubicBezTo>
                  <a:cubicBezTo>
                    <a:pt x="60" y="44"/>
                    <a:pt x="62" y="42"/>
                    <a:pt x="62" y="40"/>
                  </a:cubicBezTo>
                  <a:close/>
                  <a:moveTo>
                    <a:pt x="58" y="18"/>
                  </a:moveTo>
                  <a:cubicBezTo>
                    <a:pt x="60" y="18"/>
                    <a:pt x="62" y="17"/>
                    <a:pt x="62" y="1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0" y="0"/>
                    <a:pt x="58" y="0"/>
                  </a:cubicBezTo>
                  <a:cubicBezTo>
                    <a:pt x="57" y="0"/>
                    <a:pt x="55" y="1"/>
                    <a:pt x="55" y="3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7"/>
                    <a:pt x="57" y="18"/>
                    <a:pt x="58" y="18"/>
                  </a:cubicBezTo>
                  <a:close/>
                  <a:moveTo>
                    <a:pt x="19" y="58"/>
                  </a:moveTo>
                  <a:cubicBezTo>
                    <a:pt x="19" y="56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0" y="56"/>
                    <a:pt x="0" y="58"/>
                  </a:cubicBezTo>
                  <a:cubicBezTo>
                    <a:pt x="0" y="60"/>
                    <a:pt x="2" y="62"/>
                    <a:pt x="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2"/>
                    <a:pt x="19" y="60"/>
                    <a:pt x="19" y="58"/>
                  </a:cubicBezTo>
                  <a:close/>
                  <a:moveTo>
                    <a:pt x="114" y="55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00" y="55"/>
                    <a:pt x="98" y="56"/>
                    <a:pt x="98" y="58"/>
                  </a:cubicBezTo>
                  <a:cubicBezTo>
                    <a:pt x="98" y="60"/>
                    <a:pt x="100" y="62"/>
                    <a:pt x="102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5" y="62"/>
                    <a:pt x="117" y="60"/>
                    <a:pt x="117" y="58"/>
                  </a:cubicBezTo>
                  <a:cubicBezTo>
                    <a:pt x="117" y="56"/>
                    <a:pt x="115" y="55"/>
                    <a:pt x="114" y="55"/>
                  </a:cubicBezTo>
                  <a:close/>
                  <a:moveTo>
                    <a:pt x="26" y="86"/>
                  </a:moveTo>
                  <a:cubicBezTo>
                    <a:pt x="17" y="95"/>
                    <a:pt x="17" y="95"/>
                    <a:pt x="17" y="95"/>
                  </a:cubicBezTo>
                  <a:cubicBezTo>
                    <a:pt x="16" y="96"/>
                    <a:pt x="16" y="98"/>
                    <a:pt x="17" y="100"/>
                  </a:cubicBezTo>
                  <a:cubicBezTo>
                    <a:pt x="18" y="100"/>
                    <a:pt x="19" y="101"/>
                    <a:pt x="20" y="101"/>
                  </a:cubicBezTo>
                  <a:cubicBezTo>
                    <a:pt x="20" y="101"/>
                    <a:pt x="21" y="100"/>
                    <a:pt x="22" y="100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32" y="90"/>
                    <a:pt x="32" y="88"/>
                    <a:pt x="30" y="86"/>
                  </a:cubicBezTo>
                  <a:cubicBezTo>
                    <a:pt x="29" y="85"/>
                    <a:pt x="27" y="85"/>
                    <a:pt x="26" y="86"/>
                  </a:cubicBezTo>
                  <a:close/>
                  <a:moveTo>
                    <a:pt x="89" y="31"/>
                  </a:moveTo>
                  <a:cubicBezTo>
                    <a:pt x="90" y="31"/>
                    <a:pt x="91" y="31"/>
                    <a:pt x="91" y="30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0"/>
                    <a:pt x="101" y="18"/>
                    <a:pt x="100" y="17"/>
                  </a:cubicBezTo>
                  <a:cubicBezTo>
                    <a:pt x="98" y="16"/>
                    <a:pt x="96" y="16"/>
                    <a:pt x="95" y="17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5" y="27"/>
                    <a:pt x="85" y="29"/>
                    <a:pt x="87" y="30"/>
                  </a:cubicBezTo>
                  <a:cubicBezTo>
                    <a:pt x="87" y="31"/>
                    <a:pt x="88" y="31"/>
                    <a:pt x="89" y="31"/>
                  </a:cubicBezTo>
                  <a:close/>
                  <a:moveTo>
                    <a:pt x="26" y="30"/>
                  </a:moveTo>
                  <a:cubicBezTo>
                    <a:pt x="26" y="31"/>
                    <a:pt x="27" y="31"/>
                    <a:pt x="28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2" y="29"/>
                    <a:pt x="32" y="27"/>
                    <a:pt x="30" y="2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18" y="16"/>
                    <a:pt x="17" y="17"/>
                  </a:cubicBezTo>
                  <a:cubicBezTo>
                    <a:pt x="16" y="18"/>
                    <a:pt x="16" y="20"/>
                    <a:pt x="17" y="22"/>
                  </a:cubicBezTo>
                  <a:lnTo>
                    <a:pt x="26" y="30"/>
                  </a:lnTo>
                  <a:close/>
                  <a:moveTo>
                    <a:pt x="91" y="86"/>
                  </a:moveTo>
                  <a:cubicBezTo>
                    <a:pt x="90" y="85"/>
                    <a:pt x="88" y="85"/>
                    <a:pt x="87" y="86"/>
                  </a:cubicBezTo>
                  <a:cubicBezTo>
                    <a:pt x="85" y="88"/>
                    <a:pt x="85" y="90"/>
                    <a:pt x="87" y="9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7" y="101"/>
                    <a:pt x="97" y="101"/>
                  </a:cubicBezTo>
                  <a:cubicBezTo>
                    <a:pt x="98" y="101"/>
                    <a:pt x="99" y="100"/>
                    <a:pt x="100" y="100"/>
                  </a:cubicBezTo>
                  <a:cubicBezTo>
                    <a:pt x="101" y="98"/>
                    <a:pt x="101" y="96"/>
                    <a:pt x="100" y="95"/>
                  </a:cubicBezTo>
                  <a:lnTo>
                    <a:pt x="91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1DA4F6-D876-DF3C-0F59-E3B911B9BA3D}"/>
                </a:ext>
              </a:extLst>
            </p:cNvPr>
            <p:cNvSpPr txBox="1"/>
            <p:nvPr/>
          </p:nvSpPr>
          <p:spPr>
            <a:xfrm>
              <a:off x="2351515" y="5575862"/>
              <a:ext cx="1271930" cy="281744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>
              <a:defPPr>
                <a:defRPr lang="en-US"/>
              </a:defPPr>
              <a:lvl1pPr>
                <a:lnSpc>
                  <a:spcPts val="1600"/>
                </a:lnSpc>
                <a:defRPr sz="1050" b="1"/>
              </a:lvl1pPr>
            </a:lstStyle>
            <a:p>
              <a:r>
                <a:rPr lang="en-US" dirty="0"/>
                <a:t>Testing 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A75E99-B480-F94F-1843-ECC561723187}"/>
              </a:ext>
            </a:extLst>
          </p:cNvPr>
          <p:cNvGrpSpPr/>
          <p:nvPr/>
        </p:nvGrpSpPr>
        <p:grpSpPr>
          <a:xfrm>
            <a:off x="9123385" y="1840887"/>
            <a:ext cx="1639447" cy="281744"/>
            <a:chOff x="4593838" y="4488705"/>
            <a:chExt cx="1639447" cy="281744"/>
          </a:xfrm>
        </p:grpSpPr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72EC232-1E1B-1491-8456-DDEFDC3A2B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3838" y="4526025"/>
              <a:ext cx="220620" cy="207104"/>
            </a:xfrm>
            <a:custGeom>
              <a:avLst/>
              <a:gdLst>
                <a:gd name="T0" fmla="*/ 72 w 117"/>
                <a:gd name="T1" fmla="*/ 110 h 122"/>
                <a:gd name="T2" fmla="*/ 67 w 117"/>
                <a:gd name="T3" fmla="*/ 119 h 122"/>
                <a:gd name="T4" fmla="*/ 54 w 117"/>
                <a:gd name="T5" fmla="*/ 122 h 122"/>
                <a:gd name="T6" fmla="*/ 49 w 117"/>
                <a:gd name="T7" fmla="*/ 115 h 122"/>
                <a:gd name="T8" fmla="*/ 45 w 117"/>
                <a:gd name="T9" fmla="*/ 106 h 122"/>
                <a:gd name="T10" fmla="*/ 69 w 117"/>
                <a:gd name="T11" fmla="*/ 103 h 122"/>
                <a:gd name="T12" fmla="*/ 88 w 117"/>
                <a:gd name="T13" fmla="*/ 58 h 122"/>
                <a:gd name="T14" fmla="*/ 73 w 117"/>
                <a:gd name="T15" fmla="*/ 94 h 122"/>
                <a:gd name="T16" fmla="*/ 49 w 117"/>
                <a:gd name="T17" fmla="*/ 98 h 122"/>
                <a:gd name="T18" fmla="*/ 37 w 117"/>
                <a:gd name="T19" fmla="*/ 79 h 122"/>
                <a:gd name="T20" fmla="*/ 58 w 117"/>
                <a:gd name="T21" fmla="*/ 28 h 122"/>
                <a:gd name="T22" fmla="*/ 62 w 117"/>
                <a:gd name="T23" fmla="*/ 40 h 122"/>
                <a:gd name="T24" fmla="*/ 37 w 117"/>
                <a:gd name="T25" fmla="*/ 58 h 122"/>
                <a:gd name="T26" fmla="*/ 44 w 117"/>
                <a:gd name="T27" fmla="*/ 58 h 122"/>
                <a:gd name="T28" fmla="*/ 62 w 117"/>
                <a:gd name="T29" fmla="*/ 40 h 122"/>
                <a:gd name="T30" fmla="*/ 62 w 117"/>
                <a:gd name="T31" fmla="*/ 15 h 122"/>
                <a:gd name="T32" fmla="*/ 58 w 117"/>
                <a:gd name="T33" fmla="*/ 0 h 122"/>
                <a:gd name="T34" fmla="*/ 55 w 117"/>
                <a:gd name="T35" fmla="*/ 15 h 122"/>
                <a:gd name="T36" fmla="*/ 19 w 117"/>
                <a:gd name="T37" fmla="*/ 58 h 122"/>
                <a:gd name="T38" fmla="*/ 3 w 117"/>
                <a:gd name="T39" fmla="*/ 55 h 122"/>
                <a:gd name="T40" fmla="*/ 3 w 117"/>
                <a:gd name="T41" fmla="*/ 62 h 122"/>
                <a:gd name="T42" fmla="*/ 19 w 117"/>
                <a:gd name="T43" fmla="*/ 58 h 122"/>
                <a:gd name="T44" fmla="*/ 102 w 117"/>
                <a:gd name="T45" fmla="*/ 55 h 122"/>
                <a:gd name="T46" fmla="*/ 102 w 117"/>
                <a:gd name="T47" fmla="*/ 62 h 122"/>
                <a:gd name="T48" fmla="*/ 117 w 117"/>
                <a:gd name="T49" fmla="*/ 58 h 122"/>
                <a:gd name="T50" fmla="*/ 26 w 117"/>
                <a:gd name="T51" fmla="*/ 86 h 122"/>
                <a:gd name="T52" fmla="*/ 17 w 117"/>
                <a:gd name="T53" fmla="*/ 100 h 122"/>
                <a:gd name="T54" fmla="*/ 22 w 117"/>
                <a:gd name="T55" fmla="*/ 100 h 122"/>
                <a:gd name="T56" fmla="*/ 30 w 117"/>
                <a:gd name="T57" fmla="*/ 86 h 122"/>
                <a:gd name="T58" fmla="*/ 89 w 117"/>
                <a:gd name="T59" fmla="*/ 31 h 122"/>
                <a:gd name="T60" fmla="*/ 100 w 117"/>
                <a:gd name="T61" fmla="*/ 22 h 122"/>
                <a:gd name="T62" fmla="*/ 95 w 117"/>
                <a:gd name="T63" fmla="*/ 17 h 122"/>
                <a:gd name="T64" fmla="*/ 87 w 117"/>
                <a:gd name="T65" fmla="*/ 30 h 122"/>
                <a:gd name="T66" fmla="*/ 26 w 117"/>
                <a:gd name="T67" fmla="*/ 30 h 122"/>
                <a:gd name="T68" fmla="*/ 30 w 117"/>
                <a:gd name="T69" fmla="*/ 30 h 122"/>
                <a:gd name="T70" fmla="*/ 22 w 117"/>
                <a:gd name="T71" fmla="*/ 17 h 122"/>
                <a:gd name="T72" fmla="*/ 17 w 117"/>
                <a:gd name="T73" fmla="*/ 22 h 122"/>
                <a:gd name="T74" fmla="*/ 91 w 117"/>
                <a:gd name="T75" fmla="*/ 86 h 122"/>
                <a:gd name="T76" fmla="*/ 87 w 117"/>
                <a:gd name="T77" fmla="*/ 91 h 122"/>
                <a:gd name="T78" fmla="*/ 97 w 117"/>
                <a:gd name="T79" fmla="*/ 101 h 122"/>
                <a:gd name="T80" fmla="*/ 100 w 117"/>
                <a:gd name="T81" fmla="*/ 9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7" h="122">
                  <a:moveTo>
                    <a:pt x="72" y="106"/>
                  </a:moveTo>
                  <a:cubicBezTo>
                    <a:pt x="72" y="110"/>
                    <a:pt x="72" y="110"/>
                    <a:pt x="72" y="110"/>
                  </a:cubicBezTo>
                  <a:cubicBezTo>
                    <a:pt x="72" y="113"/>
                    <a:pt x="70" y="115"/>
                    <a:pt x="68" y="115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5" y="122"/>
                    <a:pt x="63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2" y="122"/>
                    <a:pt x="51" y="120"/>
                    <a:pt x="50" y="119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7" y="115"/>
                    <a:pt x="45" y="113"/>
                    <a:pt x="45" y="110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5" y="104"/>
                    <a:pt x="46" y="103"/>
                    <a:pt x="48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1" y="103"/>
                    <a:pt x="72" y="104"/>
                    <a:pt x="72" y="106"/>
                  </a:cubicBezTo>
                  <a:close/>
                  <a:moveTo>
                    <a:pt x="88" y="58"/>
                  </a:moveTo>
                  <a:cubicBezTo>
                    <a:pt x="88" y="66"/>
                    <a:pt x="85" y="74"/>
                    <a:pt x="80" y="79"/>
                  </a:cubicBezTo>
                  <a:cubicBezTo>
                    <a:pt x="76" y="83"/>
                    <a:pt x="74" y="88"/>
                    <a:pt x="73" y="94"/>
                  </a:cubicBezTo>
                  <a:cubicBezTo>
                    <a:pt x="72" y="96"/>
                    <a:pt x="70" y="98"/>
                    <a:pt x="6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7" y="98"/>
                    <a:pt x="45" y="96"/>
                    <a:pt x="44" y="94"/>
                  </a:cubicBezTo>
                  <a:cubicBezTo>
                    <a:pt x="43" y="88"/>
                    <a:pt x="41" y="83"/>
                    <a:pt x="37" y="79"/>
                  </a:cubicBezTo>
                  <a:cubicBezTo>
                    <a:pt x="32" y="74"/>
                    <a:pt x="29" y="67"/>
                    <a:pt x="28" y="59"/>
                  </a:cubicBezTo>
                  <a:cubicBezTo>
                    <a:pt x="28" y="42"/>
                    <a:pt x="42" y="28"/>
                    <a:pt x="58" y="28"/>
                  </a:cubicBezTo>
                  <a:cubicBezTo>
                    <a:pt x="75" y="28"/>
                    <a:pt x="88" y="42"/>
                    <a:pt x="88" y="58"/>
                  </a:cubicBezTo>
                  <a:close/>
                  <a:moveTo>
                    <a:pt x="62" y="40"/>
                  </a:moveTo>
                  <a:cubicBezTo>
                    <a:pt x="62" y="38"/>
                    <a:pt x="60" y="37"/>
                    <a:pt x="58" y="37"/>
                  </a:cubicBezTo>
                  <a:cubicBezTo>
                    <a:pt x="47" y="37"/>
                    <a:pt x="37" y="46"/>
                    <a:pt x="37" y="58"/>
                  </a:cubicBezTo>
                  <a:cubicBezTo>
                    <a:pt x="37" y="60"/>
                    <a:pt x="38" y="62"/>
                    <a:pt x="40" y="62"/>
                  </a:cubicBezTo>
                  <a:cubicBezTo>
                    <a:pt x="42" y="62"/>
                    <a:pt x="44" y="60"/>
                    <a:pt x="44" y="58"/>
                  </a:cubicBezTo>
                  <a:cubicBezTo>
                    <a:pt x="44" y="50"/>
                    <a:pt x="50" y="44"/>
                    <a:pt x="58" y="44"/>
                  </a:cubicBezTo>
                  <a:cubicBezTo>
                    <a:pt x="60" y="44"/>
                    <a:pt x="62" y="42"/>
                    <a:pt x="62" y="40"/>
                  </a:cubicBezTo>
                  <a:close/>
                  <a:moveTo>
                    <a:pt x="58" y="18"/>
                  </a:moveTo>
                  <a:cubicBezTo>
                    <a:pt x="60" y="18"/>
                    <a:pt x="62" y="17"/>
                    <a:pt x="62" y="1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0" y="0"/>
                    <a:pt x="58" y="0"/>
                  </a:cubicBezTo>
                  <a:cubicBezTo>
                    <a:pt x="57" y="0"/>
                    <a:pt x="55" y="1"/>
                    <a:pt x="55" y="3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7"/>
                    <a:pt x="57" y="18"/>
                    <a:pt x="58" y="18"/>
                  </a:cubicBezTo>
                  <a:close/>
                  <a:moveTo>
                    <a:pt x="19" y="58"/>
                  </a:moveTo>
                  <a:cubicBezTo>
                    <a:pt x="19" y="56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0" y="56"/>
                    <a:pt x="0" y="58"/>
                  </a:cubicBezTo>
                  <a:cubicBezTo>
                    <a:pt x="0" y="60"/>
                    <a:pt x="2" y="62"/>
                    <a:pt x="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2"/>
                    <a:pt x="19" y="60"/>
                    <a:pt x="19" y="58"/>
                  </a:cubicBezTo>
                  <a:close/>
                  <a:moveTo>
                    <a:pt x="114" y="55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00" y="55"/>
                    <a:pt x="98" y="56"/>
                    <a:pt x="98" y="58"/>
                  </a:cubicBezTo>
                  <a:cubicBezTo>
                    <a:pt x="98" y="60"/>
                    <a:pt x="100" y="62"/>
                    <a:pt x="102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5" y="62"/>
                    <a:pt x="117" y="60"/>
                    <a:pt x="117" y="58"/>
                  </a:cubicBezTo>
                  <a:cubicBezTo>
                    <a:pt x="117" y="56"/>
                    <a:pt x="115" y="55"/>
                    <a:pt x="114" y="55"/>
                  </a:cubicBezTo>
                  <a:close/>
                  <a:moveTo>
                    <a:pt x="26" y="86"/>
                  </a:moveTo>
                  <a:cubicBezTo>
                    <a:pt x="17" y="95"/>
                    <a:pt x="17" y="95"/>
                    <a:pt x="17" y="95"/>
                  </a:cubicBezTo>
                  <a:cubicBezTo>
                    <a:pt x="16" y="96"/>
                    <a:pt x="16" y="98"/>
                    <a:pt x="17" y="100"/>
                  </a:cubicBezTo>
                  <a:cubicBezTo>
                    <a:pt x="18" y="100"/>
                    <a:pt x="19" y="101"/>
                    <a:pt x="20" y="101"/>
                  </a:cubicBezTo>
                  <a:cubicBezTo>
                    <a:pt x="20" y="101"/>
                    <a:pt x="21" y="100"/>
                    <a:pt x="22" y="100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32" y="90"/>
                    <a:pt x="32" y="88"/>
                    <a:pt x="30" y="86"/>
                  </a:cubicBezTo>
                  <a:cubicBezTo>
                    <a:pt x="29" y="85"/>
                    <a:pt x="27" y="85"/>
                    <a:pt x="26" y="86"/>
                  </a:cubicBezTo>
                  <a:close/>
                  <a:moveTo>
                    <a:pt x="89" y="31"/>
                  </a:moveTo>
                  <a:cubicBezTo>
                    <a:pt x="90" y="31"/>
                    <a:pt x="91" y="31"/>
                    <a:pt x="91" y="30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0"/>
                    <a:pt x="101" y="18"/>
                    <a:pt x="100" y="17"/>
                  </a:cubicBezTo>
                  <a:cubicBezTo>
                    <a:pt x="98" y="16"/>
                    <a:pt x="96" y="16"/>
                    <a:pt x="95" y="17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5" y="27"/>
                    <a:pt x="85" y="29"/>
                    <a:pt x="87" y="30"/>
                  </a:cubicBezTo>
                  <a:cubicBezTo>
                    <a:pt x="87" y="31"/>
                    <a:pt x="88" y="31"/>
                    <a:pt x="89" y="31"/>
                  </a:cubicBezTo>
                  <a:close/>
                  <a:moveTo>
                    <a:pt x="26" y="30"/>
                  </a:moveTo>
                  <a:cubicBezTo>
                    <a:pt x="26" y="31"/>
                    <a:pt x="27" y="31"/>
                    <a:pt x="28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2" y="29"/>
                    <a:pt x="32" y="27"/>
                    <a:pt x="30" y="2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18" y="16"/>
                    <a:pt x="17" y="17"/>
                  </a:cubicBezTo>
                  <a:cubicBezTo>
                    <a:pt x="16" y="18"/>
                    <a:pt x="16" y="20"/>
                    <a:pt x="17" y="22"/>
                  </a:cubicBezTo>
                  <a:lnTo>
                    <a:pt x="26" y="30"/>
                  </a:lnTo>
                  <a:close/>
                  <a:moveTo>
                    <a:pt x="91" y="86"/>
                  </a:moveTo>
                  <a:cubicBezTo>
                    <a:pt x="90" y="85"/>
                    <a:pt x="88" y="85"/>
                    <a:pt x="87" y="86"/>
                  </a:cubicBezTo>
                  <a:cubicBezTo>
                    <a:pt x="85" y="88"/>
                    <a:pt x="85" y="90"/>
                    <a:pt x="87" y="9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7" y="101"/>
                    <a:pt x="97" y="101"/>
                  </a:cubicBezTo>
                  <a:cubicBezTo>
                    <a:pt x="98" y="101"/>
                    <a:pt x="99" y="100"/>
                    <a:pt x="100" y="100"/>
                  </a:cubicBezTo>
                  <a:cubicBezTo>
                    <a:pt x="101" y="98"/>
                    <a:pt x="101" y="96"/>
                    <a:pt x="100" y="95"/>
                  </a:cubicBezTo>
                  <a:lnTo>
                    <a:pt x="91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CA51BD-8AF4-CE62-BB05-5B4B3287CBD8}"/>
                </a:ext>
              </a:extLst>
            </p:cNvPr>
            <p:cNvSpPr txBox="1"/>
            <p:nvPr/>
          </p:nvSpPr>
          <p:spPr>
            <a:xfrm>
              <a:off x="4961355" y="4488705"/>
              <a:ext cx="1271930" cy="281744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>
              <a:defPPr>
                <a:defRPr lang="en-US"/>
              </a:defPPr>
              <a:lvl1pPr>
                <a:lnSpc>
                  <a:spcPts val="1600"/>
                </a:lnSpc>
                <a:defRPr sz="1050" b="1"/>
              </a:lvl1pPr>
            </a:lstStyle>
            <a:p>
              <a:r>
                <a:rPr lang="en-US" dirty="0"/>
                <a:t>Design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741500-77D5-08E3-3240-1304C6B14CAC}"/>
              </a:ext>
            </a:extLst>
          </p:cNvPr>
          <p:cNvGrpSpPr/>
          <p:nvPr/>
        </p:nvGrpSpPr>
        <p:grpSpPr>
          <a:xfrm>
            <a:off x="1881374" y="2582570"/>
            <a:ext cx="1639447" cy="281744"/>
            <a:chOff x="4593838" y="5028043"/>
            <a:chExt cx="1639447" cy="281744"/>
          </a:xfrm>
        </p:grpSpPr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2B0AC20-3A62-3EBE-F50A-BBFF79F382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3838" y="5065363"/>
              <a:ext cx="220620" cy="207104"/>
            </a:xfrm>
            <a:custGeom>
              <a:avLst/>
              <a:gdLst>
                <a:gd name="T0" fmla="*/ 72 w 117"/>
                <a:gd name="T1" fmla="*/ 110 h 122"/>
                <a:gd name="T2" fmla="*/ 67 w 117"/>
                <a:gd name="T3" fmla="*/ 119 h 122"/>
                <a:gd name="T4" fmla="*/ 54 w 117"/>
                <a:gd name="T5" fmla="*/ 122 h 122"/>
                <a:gd name="T6" fmla="*/ 49 w 117"/>
                <a:gd name="T7" fmla="*/ 115 h 122"/>
                <a:gd name="T8" fmla="*/ 45 w 117"/>
                <a:gd name="T9" fmla="*/ 106 h 122"/>
                <a:gd name="T10" fmla="*/ 69 w 117"/>
                <a:gd name="T11" fmla="*/ 103 h 122"/>
                <a:gd name="T12" fmla="*/ 88 w 117"/>
                <a:gd name="T13" fmla="*/ 58 h 122"/>
                <a:gd name="T14" fmla="*/ 73 w 117"/>
                <a:gd name="T15" fmla="*/ 94 h 122"/>
                <a:gd name="T16" fmla="*/ 49 w 117"/>
                <a:gd name="T17" fmla="*/ 98 h 122"/>
                <a:gd name="T18" fmla="*/ 37 w 117"/>
                <a:gd name="T19" fmla="*/ 79 h 122"/>
                <a:gd name="T20" fmla="*/ 58 w 117"/>
                <a:gd name="T21" fmla="*/ 28 h 122"/>
                <a:gd name="T22" fmla="*/ 62 w 117"/>
                <a:gd name="T23" fmla="*/ 40 h 122"/>
                <a:gd name="T24" fmla="*/ 37 w 117"/>
                <a:gd name="T25" fmla="*/ 58 h 122"/>
                <a:gd name="T26" fmla="*/ 44 w 117"/>
                <a:gd name="T27" fmla="*/ 58 h 122"/>
                <a:gd name="T28" fmla="*/ 62 w 117"/>
                <a:gd name="T29" fmla="*/ 40 h 122"/>
                <a:gd name="T30" fmla="*/ 62 w 117"/>
                <a:gd name="T31" fmla="*/ 15 h 122"/>
                <a:gd name="T32" fmla="*/ 58 w 117"/>
                <a:gd name="T33" fmla="*/ 0 h 122"/>
                <a:gd name="T34" fmla="*/ 55 w 117"/>
                <a:gd name="T35" fmla="*/ 15 h 122"/>
                <a:gd name="T36" fmla="*/ 19 w 117"/>
                <a:gd name="T37" fmla="*/ 58 h 122"/>
                <a:gd name="T38" fmla="*/ 3 w 117"/>
                <a:gd name="T39" fmla="*/ 55 h 122"/>
                <a:gd name="T40" fmla="*/ 3 w 117"/>
                <a:gd name="T41" fmla="*/ 62 h 122"/>
                <a:gd name="T42" fmla="*/ 19 w 117"/>
                <a:gd name="T43" fmla="*/ 58 h 122"/>
                <a:gd name="T44" fmla="*/ 102 w 117"/>
                <a:gd name="T45" fmla="*/ 55 h 122"/>
                <a:gd name="T46" fmla="*/ 102 w 117"/>
                <a:gd name="T47" fmla="*/ 62 h 122"/>
                <a:gd name="T48" fmla="*/ 117 w 117"/>
                <a:gd name="T49" fmla="*/ 58 h 122"/>
                <a:gd name="T50" fmla="*/ 26 w 117"/>
                <a:gd name="T51" fmla="*/ 86 h 122"/>
                <a:gd name="T52" fmla="*/ 17 w 117"/>
                <a:gd name="T53" fmla="*/ 100 h 122"/>
                <a:gd name="T54" fmla="*/ 22 w 117"/>
                <a:gd name="T55" fmla="*/ 100 h 122"/>
                <a:gd name="T56" fmla="*/ 30 w 117"/>
                <a:gd name="T57" fmla="*/ 86 h 122"/>
                <a:gd name="T58" fmla="*/ 89 w 117"/>
                <a:gd name="T59" fmla="*/ 31 h 122"/>
                <a:gd name="T60" fmla="*/ 100 w 117"/>
                <a:gd name="T61" fmla="*/ 22 h 122"/>
                <a:gd name="T62" fmla="*/ 95 w 117"/>
                <a:gd name="T63" fmla="*/ 17 h 122"/>
                <a:gd name="T64" fmla="*/ 87 w 117"/>
                <a:gd name="T65" fmla="*/ 30 h 122"/>
                <a:gd name="T66" fmla="*/ 26 w 117"/>
                <a:gd name="T67" fmla="*/ 30 h 122"/>
                <a:gd name="T68" fmla="*/ 30 w 117"/>
                <a:gd name="T69" fmla="*/ 30 h 122"/>
                <a:gd name="T70" fmla="*/ 22 w 117"/>
                <a:gd name="T71" fmla="*/ 17 h 122"/>
                <a:gd name="T72" fmla="*/ 17 w 117"/>
                <a:gd name="T73" fmla="*/ 22 h 122"/>
                <a:gd name="T74" fmla="*/ 91 w 117"/>
                <a:gd name="T75" fmla="*/ 86 h 122"/>
                <a:gd name="T76" fmla="*/ 87 w 117"/>
                <a:gd name="T77" fmla="*/ 91 h 122"/>
                <a:gd name="T78" fmla="*/ 97 w 117"/>
                <a:gd name="T79" fmla="*/ 101 h 122"/>
                <a:gd name="T80" fmla="*/ 100 w 117"/>
                <a:gd name="T81" fmla="*/ 9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7" h="122">
                  <a:moveTo>
                    <a:pt x="72" y="106"/>
                  </a:moveTo>
                  <a:cubicBezTo>
                    <a:pt x="72" y="110"/>
                    <a:pt x="72" y="110"/>
                    <a:pt x="72" y="110"/>
                  </a:cubicBezTo>
                  <a:cubicBezTo>
                    <a:pt x="72" y="113"/>
                    <a:pt x="70" y="115"/>
                    <a:pt x="68" y="115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5" y="122"/>
                    <a:pt x="63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2" y="122"/>
                    <a:pt x="51" y="120"/>
                    <a:pt x="50" y="119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7" y="115"/>
                    <a:pt x="45" y="113"/>
                    <a:pt x="45" y="110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5" y="104"/>
                    <a:pt x="46" y="103"/>
                    <a:pt x="48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1" y="103"/>
                    <a:pt x="72" y="104"/>
                    <a:pt x="72" y="106"/>
                  </a:cubicBezTo>
                  <a:close/>
                  <a:moveTo>
                    <a:pt x="88" y="58"/>
                  </a:moveTo>
                  <a:cubicBezTo>
                    <a:pt x="88" y="66"/>
                    <a:pt x="85" y="74"/>
                    <a:pt x="80" y="79"/>
                  </a:cubicBezTo>
                  <a:cubicBezTo>
                    <a:pt x="76" y="83"/>
                    <a:pt x="74" y="88"/>
                    <a:pt x="73" y="94"/>
                  </a:cubicBezTo>
                  <a:cubicBezTo>
                    <a:pt x="72" y="96"/>
                    <a:pt x="70" y="98"/>
                    <a:pt x="6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7" y="98"/>
                    <a:pt x="45" y="96"/>
                    <a:pt x="44" y="94"/>
                  </a:cubicBezTo>
                  <a:cubicBezTo>
                    <a:pt x="43" y="88"/>
                    <a:pt x="41" y="83"/>
                    <a:pt x="37" y="79"/>
                  </a:cubicBezTo>
                  <a:cubicBezTo>
                    <a:pt x="32" y="74"/>
                    <a:pt x="29" y="67"/>
                    <a:pt x="28" y="59"/>
                  </a:cubicBezTo>
                  <a:cubicBezTo>
                    <a:pt x="28" y="42"/>
                    <a:pt x="42" y="28"/>
                    <a:pt x="58" y="28"/>
                  </a:cubicBezTo>
                  <a:cubicBezTo>
                    <a:pt x="75" y="28"/>
                    <a:pt x="88" y="42"/>
                    <a:pt x="88" y="58"/>
                  </a:cubicBezTo>
                  <a:close/>
                  <a:moveTo>
                    <a:pt x="62" y="40"/>
                  </a:moveTo>
                  <a:cubicBezTo>
                    <a:pt x="62" y="38"/>
                    <a:pt x="60" y="37"/>
                    <a:pt x="58" y="37"/>
                  </a:cubicBezTo>
                  <a:cubicBezTo>
                    <a:pt x="47" y="37"/>
                    <a:pt x="37" y="46"/>
                    <a:pt x="37" y="58"/>
                  </a:cubicBezTo>
                  <a:cubicBezTo>
                    <a:pt x="37" y="60"/>
                    <a:pt x="38" y="62"/>
                    <a:pt x="40" y="62"/>
                  </a:cubicBezTo>
                  <a:cubicBezTo>
                    <a:pt x="42" y="62"/>
                    <a:pt x="44" y="60"/>
                    <a:pt x="44" y="58"/>
                  </a:cubicBezTo>
                  <a:cubicBezTo>
                    <a:pt x="44" y="50"/>
                    <a:pt x="50" y="44"/>
                    <a:pt x="58" y="44"/>
                  </a:cubicBezTo>
                  <a:cubicBezTo>
                    <a:pt x="60" y="44"/>
                    <a:pt x="62" y="42"/>
                    <a:pt x="62" y="40"/>
                  </a:cubicBezTo>
                  <a:close/>
                  <a:moveTo>
                    <a:pt x="58" y="18"/>
                  </a:moveTo>
                  <a:cubicBezTo>
                    <a:pt x="60" y="18"/>
                    <a:pt x="62" y="17"/>
                    <a:pt x="62" y="1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0" y="0"/>
                    <a:pt x="58" y="0"/>
                  </a:cubicBezTo>
                  <a:cubicBezTo>
                    <a:pt x="57" y="0"/>
                    <a:pt x="55" y="1"/>
                    <a:pt x="55" y="3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7"/>
                    <a:pt x="57" y="18"/>
                    <a:pt x="58" y="18"/>
                  </a:cubicBezTo>
                  <a:close/>
                  <a:moveTo>
                    <a:pt x="19" y="58"/>
                  </a:moveTo>
                  <a:cubicBezTo>
                    <a:pt x="19" y="56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0" y="56"/>
                    <a:pt x="0" y="58"/>
                  </a:cubicBezTo>
                  <a:cubicBezTo>
                    <a:pt x="0" y="60"/>
                    <a:pt x="2" y="62"/>
                    <a:pt x="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2"/>
                    <a:pt x="19" y="60"/>
                    <a:pt x="19" y="58"/>
                  </a:cubicBezTo>
                  <a:close/>
                  <a:moveTo>
                    <a:pt x="114" y="55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00" y="55"/>
                    <a:pt x="98" y="56"/>
                    <a:pt x="98" y="58"/>
                  </a:cubicBezTo>
                  <a:cubicBezTo>
                    <a:pt x="98" y="60"/>
                    <a:pt x="100" y="62"/>
                    <a:pt x="102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5" y="62"/>
                    <a:pt x="117" y="60"/>
                    <a:pt x="117" y="58"/>
                  </a:cubicBezTo>
                  <a:cubicBezTo>
                    <a:pt x="117" y="56"/>
                    <a:pt x="115" y="55"/>
                    <a:pt x="114" y="55"/>
                  </a:cubicBezTo>
                  <a:close/>
                  <a:moveTo>
                    <a:pt x="26" y="86"/>
                  </a:moveTo>
                  <a:cubicBezTo>
                    <a:pt x="17" y="95"/>
                    <a:pt x="17" y="95"/>
                    <a:pt x="17" y="95"/>
                  </a:cubicBezTo>
                  <a:cubicBezTo>
                    <a:pt x="16" y="96"/>
                    <a:pt x="16" y="98"/>
                    <a:pt x="17" y="100"/>
                  </a:cubicBezTo>
                  <a:cubicBezTo>
                    <a:pt x="18" y="100"/>
                    <a:pt x="19" y="101"/>
                    <a:pt x="20" y="101"/>
                  </a:cubicBezTo>
                  <a:cubicBezTo>
                    <a:pt x="20" y="101"/>
                    <a:pt x="21" y="100"/>
                    <a:pt x="22" y="100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32" y="90"/>
                    <a:pt x="32" y="88"/>
                    <a:pt x="30" y="86"/>
                  </a:cubicBezTo>
                  <a:cubicBezTo>
                    <a:pt x="29" y="85"/>
                    <a:pt x="27" y="85"/>
                    <a:pt x="26" y="86"/>
                  </a:cubicBezTo>
                  <a:close/>
                  <a:moveTo>
                    <a:pt x="89" y="31"/>
                  </a:moveTo>
                  <a:cubicBezTo>
                    <a:pt x="90" y="31"/>
                    <a:pt x="91" y="31"/>
                    <a:pt x="91" y="30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0"/>
                    <a:pt x="101" y="18"/>
                    <a:pt x="100" y="17"/>
                  </a:cubicBezTo>
                  <a:cubicBezTo>
                    <a:pt x="98" y="16"/>
                    <a:pt x="96" y="16"/>
                    <a:pt x="95" y="17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5" y="27"/>
                    <a:pt x="85" y="29"/>
                    <a:pt x="87" y="30"/>
                  </a:cubicBezTo>
                  <a:cubicBezTo>
                    <a:pt x="87" y="31"/>
                    <a:pt x="88" y="31"/>
                    <a:pt x="89" y="31"/>
                  </a:cubicBezTo>
                  <a:close/>
                  <a:moveTo>
                    <a:pt x="26" y="30"/>
                  </a:moveTo>
                  <a:cubicBezTo>
                    <a:pt x="26" y="31"/>
                    <a:pt x="27" y="31"/>
                    <a:pt x="28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2" y="29"/>
                    <a:pt x="32" y="27"/>
                    <a:pt x="30" y="2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18" y="16"/>
                    <a:pt x="17" y="17"/>
                  </a:cubicBezTo>
                  <a:cubicBezTo>
                    <a:pt x="16" y="18"/>
                    <a:pt x="16" y="20"/>
                    <a:pt x="17" y="22"/>
                  </a:cubicBezTo>
                  <a:lnTo>
                    <a:pt x="26" y="30"/>
                  </a:lnTo>
                  <a:close/>
                  <a:moveTo>
                    <a:pt x="91" y="86"/>
                  </a:moveTo>
                  <a:cubicBezTo>
                    <a:pt x="90" y="85"/>
                    <a:pt x="88" y="85"/>
                    <a:pt x="87" y="86"/>
                  </a:cubicBezTo>
                  <a:cubicBezTo>
                    <a:pt x="85" y="88"/>
                    <a:pt x="85" y="90"/>
                    <a:pt x="87" y="9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7" y="101"/>
                    <a:pt x="97" y="101"/>
                  </a:cubicBezTo>
                  <a:cubicBezTo>
                    <a:pt x="98" y="101"/>
                    <a:pt x="99" y="100"/>
                    <a:pt x="100" y="100"/>
                  </a:cubicBezTo>
                  <a:cubicBezTo>
                    <a:pt x="101" y="98"/>
                    <a:pt x="101" y="96"/>
                    <a:pt x="100" y="95"/>
                  </a:cubicBezTo>
                  <a:lnTo>
                    <a:pt x="91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106112-A77A-7B9A-FB75-FFF4AFA7623E}"/>
                </a:ext>
              </a:extLst>
            </p:cNvPr>
            <p:cNvSpPr txBox="1"/>
            <p:nvPr/>
          </p:nvSpPr>
          <p:spPr>
            <a:xfrm>
              <a:off x="4961355" y="5028043"/>
              <a:ext cx="1271930" cy="281744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>
              <a:defPPr>
                <a:defRPr lang="en-US"/>
              </a:defPPr>
              <a:lvl1pPr>
                <a:lnSpc>
                  <a:spcPts val="1600"/>
                </a:lnSpc>
                <a:defRPr sz="1050" b="1"/>
              </a:lvl1pPr>
            </a:lstStyle>
            <a:p>
              <a:r>
                <a:rPr lang="en-US" dirty="0"/>
                <a:t>Technology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DD8598-EDE9-8951-8D89-11CD42643ACA}"/>
              </a:ext>
            </a:extLst>
          </p:cNvPr>
          <p:cNvGrpSpPr/>
          <p:nvPr/>
        </p:nvGrpSpPr>
        <p:grpSpPr>
          <a:xfrm>
            <a:off x="9081966" y="2592336"/>
            <a:ext cx="1639447" cy="281744"/>
            <a:chOff x="4593838" y="5560157"/>
            <a:chExt cx="1639447" cy="281744"/>
          </a:xfrm>
        </p:grpSpPr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14683426-E521-5934-3B26-F283F78FF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3838" y="5597477"/>
              <a:ext cx="220620" cy="207104"/>
            </a:xfrm>
            <a:custGeom>
              <a:avLst/>
              <a:gdLst>
                <a:gd name="T0" fmla="*/ 72 w 117"/>
                <a:gd name="T1" fmla="*/ 110 h 122"/>
                <a:gd name="T2" fmla="*/ 67 w 117"/>
                <a:gd name="T3" fmla="*/ 119 h 122"/>
                <a:gd name="T4" fmla="*/ 54 w 117"/>
                <a:gd name="T5" fmla="*/ 122 h 122"/>
                <a:gd name="T6" fmla="*/ 49 w 117"/>
                <a:gd name="T7" fmla="*/ 115 h 122"/>
                <a:gd name="T8" fmla="*/ 45 w 117"/>
                <a:gd name="T9" fmla="*/ 106 h 122"/>
                <a:gd name="T10" fmla="*/ 69 w 117"/>
                <a:gd name="T11" fmla="*/ 103 h 122"/>
                <a:gd name="T12" fmla="*/ 88 w 117"/>
                <a:gd name="T13" fmla="*/ 58 h 122"/>
                <a:gd name="T14" fmla="*/ 73 w 117"/>
                <a:gd name="T15" fmla="*/ 94 h 122"/>
                <a:gd name="T16" fmla="*/ 49 w 117"/>
                <a:gd name="T17" fmla="*/ 98 h 122"/>
                <a:gd name="T18" fmla="*/ 37 w 117"/>
                <a:gd name="T19" fmla="*/ 79 h 122"/>
                <a:gd name="T20" fmla="*/ 58 w 117"/>
                <a:gd name="T21" fmla="*/ 28 h 122"/>
                <a:gd name="T22" fmla="*/ 62 w 117"/>
                <a:gd name="T23" fmla="*/ 40 h 122"/>
                <a:gd name="T24" fmla="*/ 37 w 117"/>
                <a:gd name="T25" fmla="*/ 58 h 122"/>
                <a:gd name="T26" fmla="*/ 44 w 117"/>
                <a:gd name="T27" fmla="*/ 58 h 122"/>
                <a:gd name="T28" fmla="*/ 62 w 117"/>
                <a:gd name="T29" fmla="*/ 40 h 122"/>
                <a:gd name="T30" fmla="*/ 62 w 117"/>
                <a:gd name="T31" fmla="*/ 15 h 122"/>
                <a:gd name="T32" fmla="*/ 58 w 117"/>
                <a:gd name="T33" fmla="*/ 0 h 122"/>
                <a:gd name="T34" fmla="*/ 55 w 117"/>
                <a:gd name="T35" fmla="*/ 15 h 122"/>
                <a:gd name="T36" fmla="*/ 19 w 117"/>
                <a:gd name="T37" fmla="*/ 58 h 122"/>
                <a:gd name="T38" fmla="*/ 3 w 117"/>
                <a:gd name="T39" fmla="*/ 55 h 122"/>
                <a:gd name="T40" fmla="*/ 3 w 117"/>
                <a:gd name="T41" fmla="*/ 62 h 122"/>
                <a:gd name="T42" fmla="*/ 19 w 117"/>
                <a:gd name="T43" fmla="*/ 58 h 122"/>
                <a:gd name="T44" fmla="*/ 102 w 117"/>
                <a:gd name="T45" fmla="*/ 55 h 122"/>
                <a:gd name="T46" fmla="*/ 102 w 117"/>
                <a:gd name="T47" fmla="*/ 62 h 122"/>
                <a:gd name="T48" fmla="*/ 117 w 117"/>
                <a:gd name="T49" fmla="*/ 58 h 122"/>
                <a:gd name="T50" fmla="*/ 26 w 117"/>
                <a:gd name="T51" fmla="*/ 86 h 122"/>
                <a:gd name="T52" fmla="*/ 17 w 117"/>
                <a:gd name="T53" fmla="*/ 100 h 122"/>
                <a:gd name="T54" fmla="*/ 22 w 117"/>
                <a:gd name="T55" fmla="*/ 100 h 122"/>
                <a:gd name="T56" fmla="*/ 30 w 117"/>
                <a:gd name="T57" fmla="*/ 86 h 122"/>
                <a:gd name="T58" fmla="*/ 89 w 117"/>
                <a:gd name="T59" fmla="*/ 31 h 122"/>
                <a:gd name="T60" fmla="*/ 100 w 117"/>
                <a:gd name="T61" fmla="*/ 22 h 122"/>
                <a:gd name="T62" fmla="*/ 95 w 117"/>
                <a:gd name="T63" fmla="*/ 17 h 122"/>
                <a:gd name="T64" fmla="*/ 87 w 117"/>
                <a:gd name="T65" fmla="*/ 30 h 122"/>
                <a:gd name="T66" fmla="*/ 26 w 117"/>
                <a:gd name="T67" fmla="*/ 30 h 122"/>
                <a:gd name="T68" fmla="*/ 30 w 117"/>
                <a:gd name="T69" fmla="*/ 30 h 122"/>
                <a:gd name="T70" fmla="*/ 22 w 117"/>
                <a:gd name="T71" fmla="*/ 17 h 122"/>
                <a:gd name="T72" fmla="*/ 17 w 117"/>
                <a:gd name="T73" fmla="*/ 22 h 122"/>
                <a:gd name="T74" fmla="*/ 91 w 117"/>
                <a:gd name="T75" fmla="*/ 86 h 122"/>
                <a:gd name="T76" fmla="*/ 87 w 117"/>
                <a:gd name="T77" fmla="*/ 91 h 122"/>
                <a:gd name="T78" fmla="*/ 97 w 117"/>
                <a:gd name="T79" fmla="*/ 101 h 122"/>
                <a:gd name="T80" fmla="*/ 100 w 117"/>
                <a:gd name="T81" fmla="*/ 9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7" h="122">
                  <a:moveTo>
                    <a:pt x="72" y="106"/>
                  </a:moveTo>
                  <a:cubicBezTo>
                    <a:pt x="72" y="110"/>
                    <a:pt x="72" y="110"/>
                    <a:pt x="72" y="110"/>
                  </a:cubicBezTo>
                  <a:cubicBezTo>
                    <a:pt x="72" y="113"/>
                    <a:pt x="70" y="115"/>
                    <a:pt x="68" y="115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5" y="122"/>
                    <a:pt x="63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2" y="122"/>
                    <a:pt x="51" y="120"/>
                    <a:pt x="50" y="119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7" y="115"/>
                    <a:pt x="45" y="113"/>
                    <a:pt x="45" y="110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5" y="104"/>
                    <a:pt x="46" y="103"/>
                    <a:pt x="48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1" y="103"/>
                    <a:pt x="72" y="104"/>
                    <a:pt x="72" y="106"/>
                  </a:cubicBezTo>
                  <a:close/>
                  <a:moveTo>
                    <a:pt x="88" y="58"/>
                  </a:moveTo>
                  <a:cubicBezTo>
                    <a:pt x="88" y="66"/>
                    <a:pt x="85" y="74"/>
                    <a:pt x="80" y="79"/>
                  </a:cubicBezTo>
                  <a:cubicBezTo>
                    <a:pt x="76" y="83"/>
                    <a:pt x="74" y="88"/>
                    <a:pt x="73" y="94"/>
                  </a:cubicBezTo>
                  <a:cubicBezTo>
                    <a:pt x="72" y="96"/>
                    <a:pt x="70" y="98"/>
                    <a:pt x="6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7" y="98"/>
                    <a:pt x="45" y="96"/>
                    <a:pt x="44" y="94"/>
                  </a:cubicBezTo>
                  <a:cubicBezTo>
                    <a:pt x="43" y="88"/>
                    <a:pt x="41" y="83"/>
                    <a:pt x="37" y="79"/>
                  </a:cubicBezTo>
                  <a:cubicBezTo>
                    <a:pt x="32" y="74"/>
                    <a:pt x="29" y="67"/>
                    <a:pt x="28" y="59"/>
                  </a:cubicBezTo>
                  <a:cubicBezTo>
                    <a:pt x="28" y="42"/>
                    <a:pt x="42" y="28"/>
                    <a:pt x="58" y="28"/>
                  </a:cubicBezTo>
                  <a:cubicBezTo>
                    <a:pt x="75" y="28"/>
                    <a:pt x="88" y="42"/>
                    <a:pt x="88" y="58"/>
                  </a:cubicBezTo>
                  <a:close/>
                  <a:moveTo>
                    <a:pt x="62" y="40"/>
                  </a:moveTo>
                  <a:cubicBezTo>
                    <a:pt x="62" y="38"/>
                    <a:pt x="60" y="37"/>
                    <a:pt x="58" y="37"/>
                  </a:cubicBezTo>
                  <a:cubicBezTo>
                    <a:pt x="47" y="37"/>
                    <a:pt x="37" y="46"/>
                    <a:pt x="37" y="58"/>
                  </a:cubicBezTo>
                  <a:cubicBezTo>
                    <a:pt x="37" y="60"/>
                    <a:pt x="38" y="62"/>
                    <a:pt x="40" y="62"/>
                  </a:cubicBezTo>
                  <a:cubicBezTo>
                    <a:pt x="42" y="62"/>
                    <a:pt x="44" y="60"/>
                    <a:pt x="44" y="58"/>
                  </a:cubicBezTo>
                  <a:cubicBezTo>
                    <a:pt x="44" y="50"/>
                    <a:pt x="50" y="44"/>
                    <a:pt x="58" y="44"/>
                  </a:cubicBezTo>
                  <a:cubicBezTo>
                    <a:pt x="60" y="44"/>
                    <a:pt x="62" y="42"/>
                    <a:pt x="62" y="40"/>
                  </a:cubicBezTo>
                  <a:close/>
                  <a:moveTo>
                    <a:pt x="58" y="18"/>
                  </a:moveTo>
                  <a:cubicBezTo>
                    <a:pt x="60" y="18"/>
                    <a:pt x="62" y="17"/>
                    <a:pt x="62" y="1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0" y="0"/>
                    <a:pt x="58" y="0"/>
                  </a:cubicBezTo>
                  <a:cubicBezTo>
                    <a:pt x="57" y="0"/>
                    <a:pt x="55" y="1"/>
                    <a:pt x="55" y="3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7"/>
                    <a:pt x="57" y="18"/>
                    <a:pt x="58" y="18"/>
                  </a:cubicBezTo>
                  <a:close/>
                  <a:moveTo>
                    <a:pt x="19" y="58"/>
                  </a:moveTo>
                  <a:cubicBezTo>
                    <a:pt x="19" y="56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0" y="56"/>
                    <a:pt x="0" y="58"/>
                  </a:cubicBezTo>
                  <a:cubicBezTo>
                    <a:pt x="0" y="60"/>
                    <a:pt x="2" y="62"/>
                    <a:pt x="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2"/>
                    <a:pt x="19" y="60"/>
                    <a:pt x="19" y="58"/>
                  </a:cubicBezTo>
                  <a:close/>
                  <a:moveTo>
                    <a:pt x="114" y="55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00" y="55"/>
                    <a:pt x="98" y="56"/>
                    <a:pt x="98" y="58"/>
                  </a:cubicBezTo>
                  <a:cubicBezTo>
                    <a:pt x="98" y="60"/>
                    <a:pt x="100" y="62"/>
                    <a:pt x="102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5" y="62"/>
                    <a:pt x="117" y="60"/>
                    <a:pt x="117" y="58"/>
                  </a:cubicBezTo>
                  <a:cubicBezTo>
                    <a:pt x="117" y="56"/>
                    <a:pt x="115" y="55"/>
                    <a:pt x="114" y="55"/>
                  </a:cubicBezTo>
                  <a:close/>
                  <a:moveTo>
                    <a:pt x="26" y="86"/>
                  </a:moveTo>
                  <a:cubicBezTo>
                    <a:pt x="17" y="95"/>
                    <a:pt x="17" y="95"/>
                    <a:pt x="17" y="95"/>
                  </a:cubicBezTo>
                  <a:cubicBezTo>
                    <a:pt x="16" y="96"/>
                    <a:pt x="16" y="98"/>
                    <a:pt x="17" y="100"/>
                  </a:cubicBezTo>
                  <a:cubicBezTo>
                    <a:pt x="18" y="100"/>
                    <a:pt x="19" y="101"/>
                    <a:pt x="20" y="101"/>
                  </a:cubicBezTo>
                  <a:cubicBezTo>
                    <a:pt x="20" y="101"/>
                    <a:pt x="21" y="100"/>
                    <a:pt x="22" y="100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32" y="90"/>
                    <a:pt x="32" y="88"/>
                    <a:pt x="30" y="86"/>
                  </a:cubicBezTo>
                  <a:cubicBezTo>
                    <a:pt x="29" y="85"/>
                    <a:pt x="27" y="85"/>
                    <a:pt x="26" y="86"/>
                  </a:cubicBezTo>
                  <a:close/>
                  <a:moveTo>
                    <a:pt x="89" y="31"/>
                  </a:moveTo>
                  <a:cubicBezTo>
                    <a:pt x="90" y="31"/>
                    <a:pt x="91" y="31"/>
                    <a:pt x="91" y="30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0"/>
                    <a:pt x="101" y="18"/>
                    <a:pt x="100" y="17"/>
                  </a:cubicBezTo>
                  <a:cubicBezTo>
                    <a:pt x="98" y="16"/>
                    <a:pt x="96" y="16"/>
                    <a:pt x="95" y="17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5" y="27"/>
                    <a:pt x="85" y="29"/>
                    <a:pt x="87" y="30"/>
                  </a:cubicBezTo>
                  <a:cubicBezTo>
                    <a:pt x="87" y="31"/>
                    <a:pt x="88" y="31"/>
                    <a:pt x="89" y="31"/>
                  </a:cubicBezTo>
                  <a:close/>
                  <a:moveTo>
                    <a:pt x="26" y="30"/>
                  </a:moveTo>
                  <a:cubicBezTo>
                    <a:pt x="26" y="31"/>
                    <a:pt x="27" y="31"/>
                    <a:pt x="28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2" y="29"/>
                    <a:pt x="32" y="27"/>
                    <a:pt x="30" y="2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18" y="16"/>
                    <a:pt x="17" y="17"/>
                  </a:cubicBezTo>
                  <a:cubicBezTo>
                    <a:pt x="16" y="18"/>
                    <a:pt x="16" y="20"/>
                    <a:pt x="17" y="22"/>
                  </a:cubicBezTo>
                  <a:lnTo>
                    <a:pt x="26" y="30"/>
                  </a:lnTo>
                  <a:close/>
                  <a:moveTo>
                    <a:pt x="91" y="86"/>
                  </a:moveTo>
                  <a:cubicBezTo>
                    <a:pt x="90" y="85"/>
                    <a:pt x="88" y="85"/>
                    <a:pt x="87" y="86"/>
                  </a:cubicBezTo>
                  <a:cubicBezTo>
                    <a:pt x="85" y="88"/>
                    <a:pt x="85" y="90"/>
                    <a:pt x="87" y="9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7" y="101"/>
                    <a:pt x="97" y="101"/>
                  </a:cubicBezTo>
                  <a:cubicBezTo>
                    <a:pt x="98" y="101"/>
                    <a:pt x="99" y="100"/>
                    <a:pt x="100" y="100"/>
                  </a:cubicBezTo>
                  <a:cubicBezTo>
                    <a:pt x="101" y="98"/>
                    <a:pt x="101" y="96"/>
                    <a:pt x="100" y="95"/>
                  </a:cubicBezTo>
                  <a:lnTo>
                    <a:pt x="91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785121-4416-2FD7-36E7-D85DA6DC5925}"/>
                </a:ext>
              </a:extLst>
            </p:cNvPr>
            <p:cNvSpPr txBox="1"/>
            <p:nvPr/>
          </p:nvSpPr>
          <p:spPr>
            <a:xfrm>
              <a:off x="4961355" y="5560157"/>
              <a:ext cx="1271930" cy="281744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b="1" dirty="0"/>
                <a:t>Deployment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36C906-C2AE-DAAC-3672-DD2726FE0AB2}"/>
              </a:ext>
            </a:extLst>
          </p:cNvPr>
          <p:cNvGrpSpPr/>
          <p:nvPr/>
        </p:nvGrpSpPr>
        <p:grpSpPr>
          <a:xfrm>
            <a:off x="4140106" y="2582570"/>
            <a:ext cx="1639447" cy="281744"/>
            <a:chOff x="6567713" y="4454767"/>
            <a:chExt cx="1639447" cy="281744"/>
          </a:xfrm>
        </p:grpSpPr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475013F6-13F1-D9CE-CE92-4A191C85C6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713" y="4492087"/>
              <a:ext cx="220620" cy="207104"/>
            </a:xfrm>
            <a:custGeom>
              <a:avLst/>
              <a:gdLst>
                <a:gd name="T0" fmla="*/ 72 w 117"/>
                <a:gd name="T1" fmla="*/ 110 h 122"/>
                <a:gd name="T2" fmla="*/ 67 w 117"/>
                <a:gd name="T3" fmla="*/ 119 h 122"/>
                <a:gd name="T4" fmla="*/ 54 w 117"/>
                <a:gd name="T5" fmla="*/ 122 h 122"/>
                <a:gd name="T6" fmla="*/ 49 w 117"/>
                <a:gd name="T7" fmla="*/ 115 h 122"/>
                <a:gd name="T8" fmla="*/ 45 w 117"/>
                <a:gd name="T9" fmla="*/ 106 h 122"/>
                <a:gd name="T10" fmla="*/ 69 w 117"/>
                <a:gd name="T11" fmla="*/ 103 h 122"/>
                <a:gd name="T12" fmla="*/ 88 w 117"/>
                <a:gd name="T13" fmla="*/ 58 h 122"/>
                <a:gd name="T14" fmla="*/ 73 w 117"/>
                <a:gd name="T15" fmla="*/ 94 h 122"/>
                <a:gd name="T16" fmla="*/ 49 w 117"/>
                <a:gd name="T17" fmla="*/ 98 h 122"/>
                <a:gd name="T18" fmla="*/ 37 w 117"/>
                <a:gd name="T19" fmla="*/ 79 h 122"/>
                <a:gd name="T20" fmla="*/ 58 w 117"/>
                <a:gd name="T21" fmla="*/ 28 h 122"/>
                <a:gd name="T22" fmla="*/ 62 w 117"/>
                <a:gd name="T23" fmla="*/ 40 h 122"/>
                <a:gd name="T24" fmla="*/ 37 w 117"/>
                <a:gd name="T25" fmla="*/ 58 h 122"/>
                <a:gd name="T26" fmla="*/ 44 w 117"/>
                <a:gd name="T27" fmla="*/ 58 h 122"/>
                <a:gd name="T28" fmla="*/ 62 w 117"/>
                <a:gd name="T29" fmla="*/ 40 h 122"/>
                <a:gd name="T30" fmla="*/ 62 w 117"/>
                <a:gd name="T31" fmla="*/ 15 h 122"/>
                <a:gd name="T32" fmla="*/ 58 w 117"/>
                <a:gd name="T33" fmla="*/ 0 h 122"/>
                <a:gd name="T34" fmla="*/ 55 w 117"/>
                <a:gd name="T35" fmla="*/ 15 h 122"/>
                <a:gd name="T36" fmla="*/ 19 w 117"/>
                <a:gd name="T37" fmla="*/ 58 h 122"/>
                <a:gd name="T38" fmla="*/ 3 w 117"/>
                <a:gd name="T39" fmla="*/ 55 h 122"/>
                <a:gd name="T40" fmla="*/ 3 w 117"/>
                <a:gd name="T41" fmla="*/ 62 h 122"/>
                <a:gd name="T42" fmla="*/ 19 w 117"/>
                <a:gd name="T43" fmla="*/ 58 h 122"/>
                <a:gd name="T44" fmla="*/ 102 w 117"/>
                <a:gd name="T45" fmla="*/ 55 h 122"/>
                <a:gd name="T46" fmla="*/ 102 w 117"/>
                <a:gd name="T47" fmla="*/ 62 h 122"/>
                <a:gd name="T48" fmla="*/ 117 w 117"/>
                <a:gd name="T49" fmla="*/ 58 h 122"/>
                <a:gd name="T50" fmla="*/ 26 w 117"/>
                <a:gd name="T51" fmla="*/ 86 h 122"/>
                <a:gd name="T52" fmla="*/ 17 w 117"/>
                <a:gd name="T53" fmla="*/ 100 h 122"/>
                <a:gd name="T54" fmla="*/ 22 w 117"/>
                <a:gd name="T55" fmla="*/ 100 h 122"/>
                <a:gd name="T56" fmla="*/ 30 w 117"/>
                <a:gd name="T57" fmla="*/ 86 h 122"/>
                <a:gd name="T58" fmla="*/ 89 w 117"/>
                <a:gd name="T59" fmla="*/ 31 h 122"/>
                <a:gd name="T60" fmla="*/ 100 w 117"/>
                <a:gd name="T61" fmla="*/ 22 h 122"/>
                <a:gd name="T62" fmla="*/ 95 w 117"/>
                <a:gd name="T63" fmla="*/ 17 h 122"/>
                <a:gd name="T64" fmla="*/ 87 w 117"/>
                <a:gd name="T65" fmla="*/ 30 h 122"/>
                <a:gd name="T66" fmla="*/ 26 w 117"/>
                <a:gd name="T67" fmla="*/ 30 h 122"/>
                <a:gd name="T68" fmla="*/ 30 w 117"/>
                <a:gd name="T69" fmla="*/ 30 h 122"/>
                <a:gd name="T70" fmla="*/ 22 w 117"/>
                <a:gd name="T71" fmla="*/ 17 h 122"/>
                <a:gd name="T72" fmla="*/ 17 w 117"/>
                <a:gd name="T73" fmla="*/ 22 h 122"/>
                <a:gd name="T74" fmla="*/ 91 w 117"/>
                <a:gd name="T75" fmla="*/ 86 h 122"/>
                <a:gd name="T76" fmla="*/ 87 w 117"/>
                <a:gd name="T77" fmla="*/ 91 h 122"/>
                <a:gd name="T78" fmla="*/ 97 w 117"/>
                <a:gd name="T79" fmla="*/ 101 h 122"/>
                <a:gd name="T80" fmla="*/ 100 w 117"/>
                <a:gd name="T81" fmla="*/ 9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7" h="122">
                  <a:moveTo>
                    <a:pt x="72" y="106"/>
                  </a:moveTo>
                  <a:cubicBezTo>
                    <a:pt x="72" y="110"/>
                    <a:pt x="72" y="110"/>
                    <a:pt x="72" y="110"/>
                  </a:cubicBezTo>
                  <a:cubicBezTo>
                    <a:pt x="72" y="113"/>
                    <a:pt x="70" y="115"/>
                    <a:pt x="68" y="115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5" y="122"/>
                    <a:pt x="63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2" y="122"/>
                    <a:pt x="51" y="120"/>
                    <a:pt x="50" y="119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7" y="115"/>
                    <a:pt x="45" y="113"/>
                    <a:pt x="45" y="110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5" y="104"/>
                    <a:pt x="46" y="103"/>
                    <a:pt x="48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1" y="103"/>
                    <a:pt x="72" y="104"/>
                    <a:pt x="72" y="106"/>
                  </a:cubicBezTo>
                  <a:close/>
                  <a:moveTo>
                    <a:pt x="88" y="58"/>
                  </a:moveTo>
                  <a:cubicBezTo>
                    <a:pt x="88" y="66"/>
                    <a:pt x="85" y="74"/>
                    <a:pt x="80" y="79"/>
                  </a:cubicBezTo>
                  <a:cubicBezTo>
                    <a:pt x="76" y="83"/>
                    <a:pt x="74" y="88"/>
                    <a:pt x="73" y="94"/>
                  </a:cubicBezTo>
                  <a:cubicBezTo>
                    <a:pt x="72" y="96"/>
                    <a:pt x="70" y="98"/>
                    <a:pt x="6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7" y="98"/>
                    <a:pt x="45" y="96"/>
                    <a:pt x="44" y="94"/>
                  </a:cubicBezTo>
                  <a:cubicBezTo>
                    <a:pt x="43" y="88"/>
                    <a:pt x="41" y="83"/>
                    <a:pt x="37" y="79"/>
                  </a:cubicBezTo>
                  <a:cubicBezTo>
                    <a:pt x="32" y="74"/>
                    <a:pt x="29" y="67"/>
                    <a:pt x="28" y="59"/>
                  </a:cubicBezTo>
                  <a:cubicBezTo>
                    <a:pt x="28" y="42"/>
                    <a:pt x="42" y="28"/>
                    <a:pt x="58" y="28"/>
                  </a:cubicBezTo>
                  <a:cubicBezTo>
                    <a:pt x="75" y="28"/>
                    <a:pt x="88" y="42"/>
                    <a:pt x="88" y="58"/>
                  </a:cubicBezTo>
                  <a:close/>
                  <a:moveTo>
                    <a:pt x="62" y="40"/>
                  </a:moveTo>
                  <a:cubicBezTo>
                    <a:pt x="62" y="38"/>
                    <a:pt x="60" y="37"/>
                    <a:pt x="58" y="37"/>
                  </a:cubicBezTo>
                  <a:cubicBezTo>
                    <a:pt x="47" y="37"/>
                    <a:pt x="37" y="46"/>
                    <a:pt x="37" y="58"/>
                  </a:cubicBezTo>
                  <a:cubicBezTo>
                    <a:pt x="37" y="60"/>
                    <a:pt x="38" y="62"/>
                    <a:pt x="40" y="62"/>
                  </a:cubicBezTo>
                  <a:cubicBezTo>
                    <a:pt x="42" y="62"/>
                    <a:pt x="44" y="60"/>
                    <a:pt x="44" y="58"/>
                  </a:cubicBezTo>
                  <a:cubicBezTo>
                    <a:pt x="44" y="50"/>
                    <a:pt x="50" y="44"/>
                    <a:pt x="58" y="44"/>
                  </a:cubicBezTo>
                  <a:cubicBezTo>
                    <a:pt x="60" y="44"/>
                    <a:pt x="62" y="42"/>
                    <a:pt x="62" y="40"/>
                  </a:cubicBezTo>
                  <a:close/>
                  <a:moveTo>
                    <a:pt x="58" y="18"/>
                  </a:moveTo>
                  <a:cubicBezTo>
                    <a:pt x="60" y="18"/>
                    <a:pt x="62" y="17"/>
                    <a:pt x="62" y="1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0" y="0"/>
                    <a:pt x="58" y="0"/>
                  </a:cubicBezTo>
                  <a:cubicBezTo>
                    <a:pt x="57" y="0"/>
                    <a:pt x="55" y="1"/>
                    <a:pt x="55" y="3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7"/>
                    <a:pt x="57" y="18"/>
                    <a:pt x="58" y="18"/>
                  </a:cubicBezTo>
                  <a:close/>
                  <a:moveTo>
                    <a:pt x="19" y="58"/>
                  </a:moveTo>
                  <a:cubicBezTo>
                    <a:pt x="19" y="56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0" y="56"/>
                    <a:pt x="0" y="58"/>
                  </a:cubicBezTo>
                  <a:cubicBezTo>
                    <a:pt x="0" y="60"/>
                    <a:pt x="2" y="62"/>
                    <a:pt x="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2"/>
                    <a:pt x="19" y="60"/>
                    <a:pt x="19" y="58"/>
                  </a:cubicBezTo>
                  <a:close/>
                  <a:moveTo>
                    <a:pt x="114" y="55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00" y="55"/>
                    <a:pt x="98" y="56"/>
                    <a:pt x="98" y="58"/>
                  </a:cubicBezTo>
                  <a:cubicBezTo>
                    <a:pt x="98" y="60"/>
                    <a:pt x="100" y="62"/>
                    <a:pt x="102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5" y="62"/>
                    <a:pt x="117" y="60"/>
                    <a:pt x="117" y="58"/>
                  </a:cubicBezTo>
                  <a:cubicBezTo>
                    <a:pt x="117" y="56"/>
                    <a:pt x="115" y="55"/>
                    <a:pt x="114" y="55"/>
                  </a:cubicBezTo>
                  <a:close/>
                  <a:moveTo>
                    <a:pt x="26" y="86"/>
                  </a:moveTo>
                  <a:cubicBezTo>
                    <a:pt x="17" y="95"/>
                    <a:pt x="17" y="95"/>
                    <a:pt x="17" y="95"/>
                  </a:cubicBezTo>
                  <a:cubicBezTo>
                    <a:pt x="16" y="96"/>
                    <a:pt x="16" y="98"/>
                    <a:pt x="17" y="100"/>
                  </a:cubicBezTo>
                  <a:cubicBezTo>
                    <a:pt x="18" y="100"/>
                    <a:pt x="19" y="101"/>
                    <a:pt x="20" y="101"/>
                  </a:cubicBezTo>
                  <a:cubicBezTo>
                    <a:pt x="20" y="101"/>
                    <a:pt x="21" y="100"/>
                    <a:pt x="22" y="100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32" y="90"/>
                    <a:pt x="32" y="88"/>
                    <a:pt x="30" y="86"/>
                  </a:cubicBezTo>
                  <a:cubicBezTo>
                    <a:pt x="29" y="85"/>
                    <a:pt x="27" y="85"/>
                    <a:pt x="26" y="86"/>
                  </a:cubicBezTo>
                  <a:close/>
                  <a:moveTo>
                    <a:pt x="89" y="31"/>
                  </a:moveTo>
                  <a:cubicBezTo>
                    <a:pt x="90" y="31"/>
                    <a:pt x="91" y="31"/>
                    <a:pt x="91" y="30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0"/>
                    <a:pt x="101" y="18"/>
                    <a:pt x="100" y="17"/>
                  </a:cubicBezTo>
                  <a:cubicBezTo>
                    <a:pt x="98" y="16"/>
                    <a:pt x="96" y="16"/>
                    <a:pt x="95" y="17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5" y="27"/>
                    <a:pt x="85" y="29"/>
                    <a:pt x="87" y="30"/>
                  </a:cubicBezTo>
                  <a:cubicBezTo>
                    <a:pt x="87" y="31"/>
                    <a:pt x="88" y="31"/>
                    <a:pt x="89" y="31"/>
                  </a:cubicBezTo>
                  <a:close/>
                  <a:moveTo>
                    <a:pt x="26" y="30"/>
                  </a:moveTo>
                  <a:cubicBezTo>
                    <a:pt x="26" y="31"/>
                    <a:pt x="27" y="31"/>
                    <a:pt x="28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2" y="29"/>
                    <a:pt x="32" y="27"/>
                    <a:pt x="30" y="2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18" y="16"/>
                    <a:pt x="17" y="17"/>
                  </a:cubicBezTo>
                  <a:cubicBezTo>
                    <a:pt x="16" y="18"/>
                    <a:pt x="16" y="20"/>
                    <a:pt x="17" y="22"/>
                  </a:cubicBezTo>
                  <a:lnTo>
                    <a:pt x="26" y="30"/>
                  </a:lnTo>
                  <a:close/>
                  <a:moveTo>
                    <a:pt x="91" y="86"/>
                  </a:moveTo>
                  <a:cubicBezTo>
                    <a:pt x="90" y="85"/>
                    <a:pt x="88" y="85"/>
                    <a:pt x="87" y="86"/>
                  </a:cubicBezTo>
                  <a:cubicBezTo>
                    <a:pt x="85" y="88"/>
                    <a:pt x="85" y="90"/>
                    <a:pt x="87" y="9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7" y="101"/>
                    <a:pt x="97" y="101"/>
                  </a:cubicBezTo>
                  <a:cubicBezTo>
                    <a:pt x="98" y="101"/>
                    <a:pt x="99" y="100"/>
                    <a:pt x="100" y="100"/>
                  </a:cubicBezTo>
                  <a:cubicBezTo>
                    <a:pt x="101" y="98"/>
                    <a:pt x="101" y="96"/>
                    <a:pt x="100" y="95"/>
                  </a:cubicBezTo>
                  <a:lnTo>
                    <a:pt x="91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5F7DD3-56AB-5BF8-D3C9-E025FB548086}"/>
                </a:ext>
              </a:extLst>
            </p:cNvPr>
            <p:cNvSpPr txBox="1"/>
            <p:nvPr/>
          </p:nvSpPr>
          <p:spPr>
            <a:xfrm>
              <a:off x="6935230" y="4454767"/>
              <a:ext cx="1271930" cy="281744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b="1" dirty="0"/>
                <a:t>Hosting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72BF51-7852-3683-9B40-4A30AD1CCDEE}"/>
              </a:ext>
            </a:extLst>
          </p:cNvPr>
          <p:cNvGrpSpPr/>
          <p:nvPr/>
        </p:nvGrpSpPr>
        <p:grpSpPr>
          <a:xfrm>
            <a:off x="4140106" y="750046"/>
            <a:ext cx="3911786" cy="538369"/>
            <a:chOff x="4858359" y="612364"/>
            <a:chExt cx="3911786" cy="53836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F64EA8-7B2E-1036-395A-09080599D973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55" y="1150733"/>
              <a:ext cx="86994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B23826-1D99-A5E2-9C29-C726934BC215}"/>
                </a:ext>
              </a:extLst>
            </p:cNvPr>
            <p:cNvSpPr txBox="1"/>
            <p:nvPr/>
          </p:nvSpPr>
          <p:spPr>
            <a:xfrm>
              <a:off x="4858359" y="612364"/>
              <a:ext cx="39117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Implementation Process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E72A0A-FFA9-5405-CCA2-4B16E2F715C7}"/>
              </a:ext>
            </a:extLst>
          </p:cNvPr>
          <p:cNvGrpSpPr/>
          <p:nvPr/>
        </p:nvGrpSpPr>
        <p:grpSpPr>
          <a:xfrm>
            <a:off x="1881374" y="1878207"/>
            <a:ext cx="1639447" cy="281744"/>
            <a:chOff x="1983998" y="4504410"/>
            <a:chExt cx="1639447" cy="281744"/>
          </a:xfrm>
        </p:grpSpPr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308B7EAE-BA75-0AA8-245B-E18CF6962A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3998" y="4541730"/>
              <a:ext cx="220620" cy="207104"/>
            </a:xfrm>
            <a:custGeom>
              <a:avLst/>
              <a:gdLst>
                <a:gd name="T0" fmla="*/ 72 w 117"/>
                <a:gd name="T1" fmla="*/ 110 h 122"/>
                <a:gd name="T2" fmla="*/ 67 w 117"/>
                <a:gd name="T3" fmla="*/ 119 h 122"/>
                <a:gd name="T4" fmla="*/ 54 w 117"/>
                <a:gd name="T5" fmla="*/ 122 h 122"/>
                <a:gd name="T6" fmla="*/ 49 w 117"/>
                <a:gd name="T7" fmla="*/ 115 h 122"/>
                <a:gd name="T8" fmla="*/ 45 w 117"/>
                <a:gd name="T9" fmla="*/ 106 h 122"/>
                <a:gd name="T10" fmla="*/ 69 w 117"/>
                <a:gd name="T11" fmla="*/ 103 h 122"/>
                <a:gd name="T12" fmla="*/ 88 w 117"/>
                <a:gd name="T13" fmla="*/ 58 h 122"/>
                <a:gd name="T14" fmla="*/ 73 w 117"/>
                <a:gd name="T15" fmla="*/ 94 h 122"/>
                <a:gd name="T16" fmla="*/ 49 w 117"/>
                <a:gd name="T17" fmla="*/ 98 h 122"/>
                <a:gd name="T18" fmla="*/ 37 w 117"/>
                <a:gd name="T19" fmla="*/ 79 h 122"/>
                <a:gd name="T20" fmla="*/ 58 w 117"/>
                <a:gd name="T21" fmla="*/ 28 h 122"/>
                <a:gd name="T22" fmla="*/ 62 w 117"/>
                <a:gd name="T23" fmla="*/ 40 h 122"/>
                <a:gd name="T24" fmla="*/ 37 w 117"/>
                <a:gd name="T25" fmla="*/ 58 h 122"/>
                <a:gd name="T26" fmla="*/ 44 w 117"/>
                <a:gd name="T27" fmla="*/ 58 h 122"/>
                <a:gd name="T28" fmla="*/ 62 w 117"/>
                <a:gd name="T29" fmla="*/ 40 h 122"/>
                <a:gd name="T30" fmla="*/ 62 w 117"/>
                <a:gd name="T31" fmla="*/ 15 h 122"/>
                <a:gd name="T32" fmla="*/ 58 w 117"/>
                <a:gd name="T33" fmla="*/ 0 h 122"/>
                <a:gd name="T34" fmla="*/ 55 w 117"/>
                <a:gd name="T35" fmla="*/ 15 h 122"/>
                <a:gd name="T36" fmla="*/ 19 w 117"/>
                <a:gd name="T37" fmla="*/ 58 h 122"/>
                <a:gd name="T38" fmla="*/ 3 w 117"/>
                <a:gd name="T39" fmla="*/ 55 h 122"/>
                <a:gd name="T40" fmla="*/ 3 w 117"/>
                <a:gd name="T41" fmla="*/ 62 h 122"/>
                <a:gd name="T42" fmla="*/ 19 w 117"/>
                <a:gd name="T43" fmla="*/ 58 h 122"/>
                <a:gd name="T44" fmla="*/ 102 w 117"/>
                <a:gd name="T45" fmla="*/ 55 h 122"/>
                <a:gd name="T46" fmla="*/ 102 w 117"/>
                <a:gd name="T47" fmla="*/ 62 h 122"/>
                <a:gd name="T48" fmla="*/ 117 w 117"/>
                <a:gd name="T49" fmla="*/ 58 h 122"/>
                <a:gd name="T50" fmla="*/ 26 w 117"/>
                <a:gd name="T51" fmla="*/ 86 h 122"/>
                <a:gd name="T52" fmla="*/ 17 w 117"/>
                <a:gd name="T53" fmla="*/ 100 h 122"/>
                <a:gd name="T54" fmla="*/ 22 w 117"/>
                <a:gd name="T55" fmla="*/ 100 h 122"/>
                <a:gd name="T56" fmla="*/ 30 w 117"/>
                <a:gd name="T57" fmla="*/ 86 h 122"/>
                <a:gd name="T58" fmla="*/ 89 w 117"/>
                <a:gd name="T59" fmla="*/ 31 h 122"/>
                <a:gd name="T60" fmla="*/ 100 w 117"/>
                <a:gd name="T61" fmla="*/ 22 h 122"/>
                <a:gd name="T62" fmla="*/ 95 w 117"/>
                <a:gd name="T63" fmla="*/ 17 h 122"/>
                <a:gd name="T64" fmla="*/ 87 w 117"/>
                <a:gd name="T65" fmla="*/ 30 h 122"/>
                <a:gd name="T66" fmla="*/ 26 w 117"/>
                <a:gd name="T67" fmla="*/ 30 h 122"/>
                <a:gd name="T68" fmla="*/ 30 w 117"/>
                <a:gd name="T69" fmla="*/ 30 h 122"/>
                <a:gd name="T70" fmla="*/ 22 w 117"/>
                <a:gd name="T71" fmla="*/ 17 h 122"/>
                <a:gd name="T72" fmla="*/ 17 w 117"/>
                <a:gd name="T73" fmla="*/ 22 h 122"/>
                <a:gd name="T74" fmla="*/ 91 w 117"/>
                <a:gd name="T75" fmla="*/ 86 h 122"/>
                <a:gd name="T76" fmla="*/ 87 w 117"/>
                <a:gd name="T77" fmla="*/ 91 h 122"/>
                <a:gd name="T78" fmla="*/ 97 w 117"/>
                <a:gd name="T79" fmla="*/ 101 h 122"/>
                <a:gd name="T80" fmla="*/ 100 w 117"/>
                <a:gd name="T81" fmla="*/ 9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7" h="122">
                  <a:moveTo>
                    <a:pt x="72" y="106"/>
                  </a:moveTo>
                  <a:cubicBezTo>
                    <a:pt x="72" y="110"/>
                    <a:pt x="72" y="110"/>
                    <a:pt x="72" y="110"/>
                  </a:cubicBezTo>
                  <a:cubicBezTo>
                    <a:pt x="72" y="113"/>
                    <a:pt x="70" y="115"/>
                    <a:pt x="68" y="115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5" y="122"/>
                    <a:pt x="63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2" y="122"/>
                    <a:pt x="51" y="120"/>
                    <a:pt x="50" y="119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7" y="115"/>
                    <a:pt x="45" y="113"/>
                    <a:pt x="45" y="110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5" y="104"/>
                    <a:pt x="46" y="103"/>
                    <a:pt x="48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1" y="103"/>
                    <a:pt x="72" y="104"/>
                    <a:pt x="72" y="106"/>
                  </a:cubicBezTo>
                  <a:close/>
                  <a:moveTo>
                    <a:pt x="88" y="58"/>
                  </a:moveTo>
                  <a:cubicBezTo>
                    <a:pt x="88" y="66"/>
                    <a:pt x="85" y="74"/>
                    <a:pt x="80" y="79"/>
                  </a:cubicBezTo>
                  <a:cubicBezTo>
                    <a:pt x="76" y="83"/>
                    <a:pt x="74" y="88"/>
                    <a:pt x="73" y="94"/>
                  </a:cubicBezTo>
                  <a:cubicBezTo>
                    <a:pt x="72" y="96"/>
                    <a:pt x="70" y="98"/>
                    <a:pt x="6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7" y="98"/>
                    <a:pt x="45" y="96"/>
                    <a:pt x="44" y="94"/>
                  </a:cubicBezTo>
                  <a:cubicBezTo>
                    <a:pt x="43" y="88"/>
                    <a:pt x="41" y="83"/>
                    <a:pt x="37" y="79"/>
                  </a:cubicBezTo>
                  <a:cubicBezTo>
                    <a:pt x="32" y="74"/>
                    <a:pt x="29" y="67"/>
                    <a:pt x="28" y="59"/>
                  </a:cubicBezTo>
                  <a:cubicBezTo>
                    <a:pt x="28" y="42"/>
                    <a:pt x="42" y="28"/>
                    <a:pt x="58" y="28"/>
                  </a:cubicBezTo>
                  <a:cubicBezTo>
                    <a:pt x="75" y="28"/>
                    <a:pt x="88" y="42"/>
                    <a:pt x="88" y="58"/>
                  </a:cubicBezTo>
                  <a:close/>
                  <a:moveTo>
                    <a:pt x="62" y="40"/>
                  </a:moveTo>
                  <a:cubicBezTo>
                    <a:pt x="62" y="38"/>
                    <a:pt x="60" y="37"/>
                    <a:pt x="58" y="37"/>
                  </a:cubicBezTo>
                  <a:cubicBezTo>
                    <a:pt x="47" y="37"/>
                    <a:pt x="37" y="46"/>
                    <a:pt x="37" y="58"/>
                  </a:cubicBezTo>
                  <a:cubicBezTo>
                    <a:pt x="37" y="60"/>
                    <a:pt x="38" y="62"/>
                    <a:pt x="40" y="62"/>
                  </a:cubicBezTo>
                  <a:cubicBezTo>
                    <a:pt x="42" y="62"/>
                    <a:pt x="44" y="60"/>
                    <a:pt x="44" y="58"/>
                  </a:cubicBezTo>
                  <a:cubicBezTo>
                    <a:pt x="44" y="50"/>
                    <a:pt x="50" y="44"/>
                    <a:pt x="58" y="44"/>
                  </a:cubicBezTo>
                  <a:cubicBezTo>
                    <a:pt x="60" y="44"/>
                    <a:pt x="62" y="42"/>
                    <a:pt x="62" y="40"/>
                  </a:cubicBezTo>
                  <a:close/>
                  <a:moveTo>
                    <a:pt x="58" y="18"/>
                  </a:moveTo>
                  <a:cubicBezTo>
                    <a:pt x="60" y="18"/>
                    <a:pt x="62" y="17"/>
                    <a:pt x="62" y="1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0" y="0"/>
                    <a:pt x="58" y="0"/>
                  </a:cubicBezTo>
                  <a:cubicBezTo>
                    <a:pt x="57" y="0"/>
                    <a:pt x="55" y="1"/>
                    <a:pt x="55" y="3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7"/>
                    <a:pt x="57" y="18"/>
                    <a:pt x="58" y="18"/>
                  </a:cubicBezTo>
                  <a:close/>
                  <a:moveTo>
                    <a:pt x="19" y="58"/>
                  </a:moveTo>
                  <a:cubicBezTo>
                    <a:pt x="19" y="56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0" y="56"/>
                    <a:pt x="0" y="58"/>
                  </a:cubicBezTo>
                  <a:cubicBezTo>
                    <a:pt x="0" y="60"/>
                    <a:pt x="2" y="62"/>
                    <a:pt x="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2"/>
                    <a:pt x="19" y="60"/>
                    <a:pt x="19" y="58"/>
                  </a:cubicBezTo>
                  <a:close/>
                  <a:moveTo>
                    <a:pt x="114" y="55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00" y="55"/>
                    <a:pt x="98" y="56"/>
                    <a:pt x="98" y="58"/>
                  </a:cubicBezTo>
                  <a:cubicBezTo>
                    <a:pt x="98" y="60"/>
                    <a:pt x="100" y="62"/>
                    <a:pt x="102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5" y="62"/>
                    <a:pt x="117" y="60"/>
                    <a:pt x="117" y="58"/>
                  </a:cubicBezTo>
                  <a:cubicBezTo>
                    <a:pt x="117" y="56"/>
                    <a:pt x="115" y="55"/>
                    <a:pt x="114" y="55"/>
                  </a:cubicBezTo>
                  <a:close/>
                  <a:moveTo>
                    <a:pt x="26" y="86"/>
                  </a:moveTo>
                  <a:cubicBezTo>
                    <a:pt x="17" y="95"/>
                    <a:pt x="17" y="95"/>
                    <a:pt x="17" y="95"/>
                  </a:cubicBezTo>
                  <a:cubicBezTo>
                    <a:pt x="16" y="96"/>
                    <a:pt x="16" y="98"/>
                    <a:pt x="17" y="100"/>
                  </a:cubicBezTo>
                  <a:cubicBezTo>
                    <a:pt x="18" y="100"/>
                    <a:pt x="19" y="101"/>
                    <a:pt x="20" y="101"/>
                  </a:cubicBezTo>
                  <a:cubicBezTo>
                    <a:pt x="20" y="101"/>
                    <a:pt x="21" y="100"/>
                    <a:pt x="22" y="100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32" y="90"/>
                    <a:pt x="32" y="88"/>
                    <a:pt x="30" y="86"/>
                  </a:cubicBezTo>
                  <a:cubicBezTo>
                    <a:pt x="29" y="85"/>
                    <a:pt x="27" y="85"/>
                    <a:pt x="26" y="86"/>
                  </a:cubicBezTo>
                  <a:close/>
                  <a:moveTo>
                    <a:pt x="89" y="31"/>
                  </a:moveTo>
                  <a:cubicBezTo>
                    <a:pt x="90" y="31"/>
                    <a:pt x="91" y="31"/>
                    <a:pt x="91" y="30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0"/>
                    <a:pt x="101" y="18"/>
                    <a:pt x="100" y="17"/>
                  </a:cubicBezTo>
                  <a:cubicBezTo>
                    <a:pt x="98" y="16"/>
                    <a:pt x="96" y="16"/>
                    <a:pt x="95" y="17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5" y="27"/>
                    <a:pt x="85" y="29"/>
                    <a:pt x="87" y="30"/>
                  </a:cubicBezTo>
                  <a:cubicBezTo>
                    <a:pt x="87" y="31"/>
                    <a:pt x="88" y="31"/>
                    <a:pt x="89" y="31"/>
                  </a:cubicBezTo>
                  <a:close/>
                  <a:moveTo>
                    <a:pt x="26" y="30"/>
                  </a:moveTo>
                  <a:cubicBezTo>
                    <a:pt x="26" y="31"/>
                    <a:pt x="27" y="31"/>
                    <a:pt x="28" y="31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2" y="29"/>
                    <a:pt x="32" y="27"/>
                    <a:pt x="30" y="2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18" y="16"/>
                    <a:pt x="17" y="17"/>
                  </a:cubicBezTo>
                  <a:cubicBezTo>
                    <a:pt x="16" y="18"/>
                    <a:pt x="16" y="20"/>
                    <a:pt x="17" y="22"/>
                  </a:cubicBezTo>
                  <a:lnTo>
                    <a:pt x="26" y="30"/>
                  </a:lnTo>
                  <a:close/>
                  <a:moveTo>
                    <a:pt x="91" y="86"/>
                  </a:moveTo>
                  <a:cubicBezTo>
                    <a:pt x="90" y="85"/>
                    <a:pt x="88" y="85"/>
                    <a:pt x="87" y="86"/>
                  </a:cubicBezTo>
                  <a:cubicBezTo>
                    <a:pt x="85" y="88"/>
                    <a:pt x="85" y="90"/>
                    <a:pt x="87" y="9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7" y="101"/>
                    <a:pt x="97" y="101"/>
                  </a:cubicBezTo>
                  <a:cubicBezTo>
                    <a:pt x="98" y="101"/>
                    <a:pt x="99" y="100"/>
                    <a:pt x="100" y="100"/>
                  </a:cubicBezTo>
                  <a:cubicBezTo>
                    <a:pt x="101" y="98"/>
                    <a:pt x="101" y="96"/>
                    <a:pt x="100" y="95"/>
                  </a:cubicBezTo>
                  <a:lnTo>
                    <a:pt x="91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8809204-A05B-5E34-225B-C8B5AACF488A}"/>
                </a:ext>
              </a:extLst>
            </p:cNvPr>
            <p:cNvSpPr txBox="1"/>
            <p:nvPr/>
          </p:nvSpPr>
          <p:spPr>
            <a:xfrm>
              <a:off x="2351515" y="4504410"/>
              <a:ext cx="1271930" cy="281744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b="1" dirty="0"/>
                <a:t>Scrum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74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79ED0-B15F-4FF0-B257-EBF55C8F85EB}"/>
              </a:ext>
            </a:extLst>
          </p:cNvPr>
          <p:cNvSpPr txBox="1"/>
          <p:nvPr/>
        </p:nvSpPr>
        <p:spPr>
          <a:xfrm>
            <a:off x="1219200" y="1174490"/>
            <a:ext cx="8432800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lvl1pPr>
          </a:lstStyle>
          <a:p>
            <a:pPr marL="342900" indent="-342900">
              <a:buAutoNum type="arabicPeriod"/>
            </a:pPr>
            <a:r>
              <a:rPr lang="en-US" b="1" dirty="0"/>
              <a:t>Input Availability</a:t>
            </a:r>
            <a:r>
              <a:rPr lang="en-US" dirty="0"/>
              <a:t>: Housekeepers can input their availability.</a:t>
            </a:r>
          </a:p>
          <a:p>
            <a:pPr marL="342900" indent="-342900">
              <a:buAutoNum type="arabicPeriod"/>
            </a:pPr>
            <a:r>
              <a:rPr lang="en-US" b="1" dirty="0"/>
              <a:t>Assigning Tasks</a:t>
            </a:r>
            <a:r>
              <a:rPr lang="en-US" dirty="0"/>
              <a:t>: Admin can easily assign tasks based on availability and skills.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Real-Time Updates</a:t>
            </a:r>
            <a:r>
              <a:rPr lang="en-US" dirty="0"/>
              <a:t>: Housekeepers receive real-time notifications for new or updated tasks.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Task Completion</a:t>
            </a:r>
            <a:r>
              <a:rPr lang="en-US" dirty="0"/>
              <a:t>: Housekeepers can mark tasks as completed, and the admin is notified.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Reporting</a:t>
            </a:r>
            <a:r>
              <a:rPr lang="en-US" dirty="0"/>
              <a:t>: The system generates reports for efficiency, task completion, and staff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09840-4376-4C92-95BD-25029ADB38F0}"/>
              </a:ext>
            </a:extLst>
          </p:cNvPr>
          <p:cNvSpPr txBox="1"/>
          <p:nvPr/>
        </p:nvSpPr>
        <p:spPr>
          <a:xfrm>
            <a:off x="305640" y="202838"/>
            <a:ext cx="88510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How the System Works (</a:t>
            </a:r>
            <a:r>
              <a:rPr lang="en-US" sz="3200" b="1" dirty="0"/>
              <a:t>Overview of the Process)</a:t>
            </a:r>
            <a:r>
              <a:rPr lang="en-US" sz="3200" dirty="0"/>
              <a:t>: </a:t>
            </a:r>
          </a:p>
          <a:p>
            <a:endParaRPr lang="en-US" sz="3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F2E31-65B6-494A-A160-646FEF6C7058}"/>
              </a:ext>
            </a:extLst>
          </p:cNvPr>
          <p:cNvCxnSpPr>
            <a:cxnSpLocks/>
          </p:cNvCxnSpPr>
          <p:nvPr/>
        </p:nvCxnSpPr>
        <p:spPr>
          <a:xfrm flipH="1">
            <a:off x="417007" y="796891"/>
            <a:ext cx="10142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5D0BFB-0218-7B81-7E12-797C72667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83" y="5733077"/>
            <a:ext cx="2037147" cy="6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795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931</Words>
  <Application>Microsoft Office PowerPoint</Application>
  <PresentationFormat>Widescreen</PresentationFormat>
  <Paragraphs>144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Alegreya</vt:lpstr>
      <vt:lpstr>Arial</vt:lpstr>
      <vt:lpstr>Arial Black</vt:lpstr>
      <vt:lpstr>Calibri</vt:lpstr>
      <vt:lpstr>Calibri Light</vt:lpstr>
      <vt:lpstr>Google Sans</vt:lpstr>
      <vt:lpstr>Montserrat</vt:lpstr>
      <vt:lpstr>Open Sans</vt:lpstr>
      <vt:lpstr>1_Office Theme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Siddiqui - ERS, HCL Tech</dc:creator>
  <cp:lastModifiedBy>Vignesh G5</cp:lastModifiedBy>
  <cp:revision>165</cp:revision>
  <dcterms:created xsi:type="dcterms:W3CDTF">2020-11-11T11:26:03Z</dcterms:created>
  <dcterms:modified xsi:type="dcterms:W3CDTF">2024-09-19T10:09:04Z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5d02134e-b457-4d1e-a94f-eed7e34b366d</vt:lpwstr>
  </property>
  <property fmtid="{D5CDD505-2E9C-101B-9397-08002B2CF9AE}" pid="3" name="HCLClassification">
    <vt:lpwstr>HCL_Cla5s_C0nf1dent1al</vt:lpwstr>
  </property>
  <property fmtid="{D5CDD505-2E9C-101B-9397-08002B2CF9AE}" pid="4" name="HCLClassD6">
    <vt:lpwstr>False</vt:lpwstr>
  </property>
</Properties>
</file>