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IN" dirty="0"/>
          </a:p>
        </p:txBody>
      </p:sp>
      <p:sp>
        <p:nvSpPr>
          <p:cNvPr id="1048612"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lstStyle/>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lstStyle/>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117529" y="4586365"/>
            <a:ext cx="7980183" cy="131064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altLang="en-US" sz="2000" b="1" dirty="0">
                <a:solidFill>
                  <a:schemeClr val="accent1">
                    <a:lumMod val="75000"/>
                  </a:schemeClr>
                </a:solidFill>
                <a:latin typeface="Arial" panose="020B0604020202020204" pitchFamily="34" charset="0"/>
                <a:cs typeface="Arial" panose="020B0604020202020204" pitchFamily="34" charset="0"/>
              </a:rPr>
              <a:t>VIGNESH V</a:t>
            </a:r>
            <a:endParaRPr lang="zh-CN" altLang="en-US"/>
          </a:p>
          <a:p>
            <a:r>
              <a:rPr lang="en-US" sz="2000" b="1" dirty="0">
                <a:solidFill>
                  <a:schemeClr val="accent1">
                    <a:lumMod val="75000"/>
                  </a:schemeClr>
                </a:solidFill>
                <a:latin typeface="Arial" panose="020B0604020202020204"/>
                <a:cs typeface="Arial" panose="020B0604020202020204"/>
              </a:rPr>
              <a:t>GRACE COLLEGE OF ENGINEERING </a:t>
            </a:r>
          </a:p>
          <a:p>
            <a:r>
              <a:rPr lang="en-US" altLang="en-IN" sz="2000" b="1" dirty="0">
                <a:solidFill>
                  <a:schemeClr val="accent1">
                    <a:lumMod val="75000"/>
                  </a:schemeClr>
                </a:solidFill>
                <a:latin typeface="Arial" panose="020B0604020202020204"/>
                <a:cs typeface="Arial" panose="020B0604020202020204"/>
              </a:rPr>
              <a:t>MECHANICAL </a:t>
            </a:r>
            <a:r>
              <a:rPr lang="en-US" sz="2000" b="1" dirty="0">
                <a:solidFill>
                  <a:schemeClr val="accent1">
                    <a:lumMod val="75000"/>
                  </a:schemeClr>
                </a:solidFill>
                <a:latin typeface="Arial" panose="020B0604020202020204"/>
                <a:cs typeface="Arial" panose="020B0604020202020204"/>
              </a:rPr>
              <a:t>DEPARTMENT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2"/>
          <a:stretch>
            <a:fillRect/>
          </a:stretch>
        </p:blipFill>
        <p:spPr>
          <a:xfrm>
            <a:off x="424544" y="1518558"/>
            <a:ext cx="3494314" cy="1910442"/>
          </a:xfrm>
        </p:spPr>
      </p:pic>
      <p:pic>
        <p:nvPicPr>
          <p:cNvPr id="2097154" name="Picture 6"/>
          <p:cNvPicPr>
            <a:picLocks noChangeAspect="1"/>
          </p:cNvPicPr>
          <p:nvPr/>
        </p:nvPicPr>
        <p:blipFill>
          <a:blip r:embed="rId3"/>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4"/>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5"/>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6"/>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92917"/>
            <a:ext cx="182880" cy="891542"/>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188214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186940"/>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617201-3CCB-4A8A-B140-9DC81B474A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Lakshmi P</cp:lastModifiedBy>
  <cp:revision>1</cp:revision>
  <dcterms:created xsi:type="dcterms:W3CDTF">2024-04-02T16:51:24Z</dcterms:created>
  <dcterms:modified xsi:type="dcterms:W3CDTF">2024-04-05T06:09:45Z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fe175ab3a6174be08317540e62ded101</vt:lpwstr>
  </property>
  <property fmtid="{D5CDD505-2E9C-101B-9397-08002B2CF9AE}" pid="4" name="KSOProductBuildVer">
    <vt:lpwstr>1033-12.2.0.13489</vt:lpwstr>
  </property>
</Properties>
</file>