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80" r:id="rId5"/>
    <p:sldId id="281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19" autoAdjust="0"/>
  </p:normalViewPr>
  <p:slideViewPr>
    <p:cSldViewPr snapToGrid="0">
      <p:cViewPr varScale="1">
        <p:scale>
          <a:sx n="91" d="100"/>
          <a:sy n="91" d="100"/>
        </p:scale>
        <p:origin x="3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7/9/2024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981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7/9/2024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809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7/9/2024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192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7/9/2024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2098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7/9/2024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324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7/9/2024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758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7/9/2024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4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7/9/2024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277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7/9/2024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205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7/9/2024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774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7/9/2024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31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7/9/2024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334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7/9/2024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8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7/9/2024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14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7/9/2024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512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7/9/2024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7440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large, sitting, white, numbers">
            <a:extLst>
              <a:ext uri="{FF2B5EF4-FFF2-40B4-BE49-F238E27FC236}">
                <a16:creationId xmlns:a16="http://schemas.microsoft.com/office/drawing/2014/main" id="{9A5D9ED1-DFCC-4799-89E2-D118451B98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2" y="0"/>
            <a:ext cx="12191356" cy="6858000"/>
          </a:xfrm>
          <a:prstGeom prst="rect">
            <a:avLst/>
          </a:prstGeom>
        </p:spPr>
      </p:pic>
      <p:sp useBgFill="1">
        <p:nvSpPr>
          <p:cNvPr id="96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1755476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ONLINE SHOPPING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3429000"/>
            <a:ext cx="3485072" cy="1663117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sz="2300" dirty="0">
                <a:solidFill>
                  <a:srgbClr val="5792BA"/>
                </a:solidFill>
              </a:rPr>
              <a:t>BY </a:t>
            </a:r>
          </a:p>
          <a:p>
            <a:pPr algn="l"/>
            <a:r>
              <a:rPr lang="en-US" sz="2300" dirty="0">
                <a:solidFill>
                  <a:srgbClr val="5792BA"/>
                </a:solidFill>
              </a:rPr>
              <a:t>S.VIGNESH,</a:t>
            </a:r>
          </a:p>
          <a:p>
            <a:pPr algn="l"/>
            <a:r>
              <a:rPr lang="en-US" sz="2300" dirty="0">
                <a:solidFill>
                  <a:srgbClr val="5792BA"/>
                </a:solidFill>
              </a:rPr>
              <a:t>A.GAGANESH,</a:t>
            </a:r>
          </a:p>
          <a:p>
            <a:pPr algn="l"/>
            <a:r>
              <a:rPr lang="en-US" sz="2300" dirty="0">
                <a:solidFill>
                  <a:srgbClr val="5792BA"/>
                </a:solidFill>
              </a:rPr>
              <a:t>V.RAHUL</a:t>
            </a:r>
          </a:p>
        </p:txBody>
      </p:sp>
    </p:spTree>
    <p:extLst>
      <p:ext uri="{BB962C8B-B14F-4D97-AF65-F5344CB8AC3E}">
        <p14:creationId xmlns:p14="http://schemas.microsoft.com/office/powerpoint/2010/main" val="1583120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2FD57-ACEC-60D7-88F1-B4505BCC6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599"/>
            <a:ext cx="10353762" cy="4717409"/>
          </a:xfrm>
        </p:spPr>
        <p:txBody>
          <a:bodyPr/>
          <a:lstStyle/>
          <a:p>
            <a:r>
              <a:rPr lang="en-US" sz="8000" dirty="0">
                <a:latin typeface="Algerian" panose="04020705040A02060702" pitchFamily="82" charset="0"/>
              </a:rPr>
              <a:t>THANK</a:t>
            </a:r>
            <a:r>
              <a:rPr lang="en-US" dirty="0"/>
              <a:t> </a:t>
            </a:r>
            <a:r>
              <a:rPr lang="en-US" sz="8000" dirty="0">
                <a:latin typeface="Algerian" panose="04020705040A02060702" pitchFamily="82" charset="0"/>
              </a:rPr>
              <a:t>YOU</a:t>
            </a:r>
            <a:endParaRPr lang="en-IN" sz="8000" dirty="0"/>
          </a:p>
        </p:txBody>
      </p:sp>
    </p:spTree>
    <p:extLst>
      <p:ext uri="{BB962C8B-B14F-4D97-AF65-F5344CB8AC3E}">
        <p14:creationId xmlns:p14="http://schemas.microsoft.com/office/powerpoint/2010/main" val="1805456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8997D8-23D0-882D-4ACE-4AC96B890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672" y="251670"/>
            <a:ext cx="11115413" cy="6165908"/>
          </a:xfrm>
        </p:spPr>
        <p:txBody>
          <a:bodyPr>
            <a:normAutofit fontScale="32500" lnSpcReduction="20000"/>
          </a:bodyPr>
          <a:lstStyle/>
          <a:p>
            <a:pPr marL="36900" indent="0">
              <a:buNone/>
            </a:pPr>
            <a:r>
              <a:rPr lang="en-IN" sz="7200" dirty="0"/>
              <a:t>import </a:t>
            </a:r>
            <a:r>
              <a:rPr lang="en-IN" sz="7200" dirty="0" err="1"/>
              <a:t>java.util.Scanner</a:t>
            </a:r>
            <a:r>
              <a:rPr lang="en-IN" sz="7200" dirty="0"/>
              <a:t>;</a:t>
            </a:r>
          </a:p>
          <a:p>
            <a:pPr marL="36900" indent="0">
              <a:buNone/>
            </a:pPr>
            <a:endParaRPr lang="en-IN" sz="7200" dirty="0"/>
          </a:p>
          <a:p>
            <a:pPr marL="36900" indent="0">
              <a:buNone/>
            </a:pPr>
            <a:r>
              <a:rPr lang="en-IN" sz="7200" dirty="0"/>
              <a:t>public class </a:t>
            </a:r>
            <a:r>
              <a:rPr lang="en-IN" sz="7200" dirty="0" err="1"/>
              <a:t>OnlineShoppingSystem</a:t>
            </a:r>
            <a:r>
              <a:rPr lang="en-IN" sz="7200" dirty="0"/>
              <a:t> {</a:t>
            </a:r>
          </a:p>
          <a:p>
            <a:pPr marL="36900" indent="0">
              <a:buNone/>
            </a:pPr>
            <a:endParaRPr lang="en-IN" sz="7200" dirty="0"/>
          </a:p>
          <a:p>
            <a:pPr marL="36900" indent="0">
              <a:buNone/>
            </a:pPr>
            <a:r>
              <a:rPr lang="en-IN" sz="7200" dirty="0"/>
              <a:t>    public static void main(String[] </a:t>
            </a:r>
            <a:r>
              <a:rPr lang="en-IN" sz="7200" dirty="0" err="1"/>
              <a:t>args</a:t>
            </a:r>
            <a:r>
              <a:rPr lang="en-IN" sz="7200" dirty="0"/>
              <a:t>) {</a:t>
            </a:r>
          </a:p>
          <a:p>
            <a:pPr marL="36900" indent="0">
              <a:buNone/>
            </a:pPr>
            <a:r>
              <a:rPr lang="en-IN" sz="7200" dirty="0"/>
              <a:t>        Scanner </a:t>
            </a:r>
            <a:r>
              <a:rPr lang="en-IN" sz="7200" dirty="0" err="1"/>
              <a:t>scanner</a:t>
            </a:r>
            <a:r>
              <a:rPr lang="en-IN" sz="7200" dirty="0"/>
              <a:t> = new Scanner(System.in);</a:t>
            </a:r>
          </a:p>
          <a:p>
            <a:pPr marL="36900" indent="0">
              <a:buNone/>
            </a:pPr>
            <a:r>
              <a:rPr lang="en-IN" sz="7200" dirty="0"/>
              <a:t>        String[] products = {"Laptop", "Phone", "Headphones"};</a:t>
            </a:r>
          </a:p>
          <a:p>
            <a:pPr marL="36900" indent="0">
              <a:buNone/>
            </a:pPr>
            <a:r>
              <a:rPr lang="en-IN" sz="7200" dirty="0"/>
              <a:t>        double[] prices = {800.0, 500.0, 100.0};</a:t>
            </a:r>
          </a:p>
          <a:p>
            <a:pPr marL="36900" indent="0">
              <a:buNone/>
            </a:pPr>
            <a:endParaRPr lang="en-IN" sz="7200" dirty="0"/>
          </a:p>
          <a:p>
            <a:pPr marL="36900" indent="0">
              <a:buNone/>
            </a:pPr>
            <a:r>
              <a:rPr lang="en-IN" sz="7200" dirty="0"/>
              <a:t>        </a:t>
            </a:r>
            <a:r>
              <a:rPr lang="en-IN" sz="7200" dirty="0" err="1"/>
              <a:t>System.out.print</a:t>
            </a:r>
            <a:r>
              <a:rPr lang="en-IN" sz="7200" dirty="0"/>
              <a:t>("Enter your username: ");</a:t>
            </a:r>
          </a:p>
          <a:p>
            <a:pPr marL="36900" indent="0">
              <a:buNone/>
            </a:pPr>
            <a:r>
              <a:rPr lang="en-IN" sz="7200" dirty="0"/>
              <a:t>        String username = </a:t>
            </a:r>
            <a:r>
              <a:rPr lang="en-IN" sz="7200" dirty="0" err="1"/>
              <a:t>scanner.nextLine</a:t>
            </a:r>
            <a:r>
              <a:rPr lang="en-IN" sz="7200" dirty="0"/>
              <a:t>(); </a:t>
            </a:r>
          </a:p>
          <a:p>
            <a:pPr marL="36900" indent="0">
              <a:buNone/>
            </a:pPr>
            <a:r>
              <a:rPr lang="en-IN" sz="7200" dirty="0"/>
              <a:t>        </a:t>
            </a:r>
            <a:r>
              <a:rPr lang="en-IN" sz="7200" dirty="0" err="1"/>
              <a:t>System.out.println</a:t>
            </a:r>
            <a:r>
              <a:rPr lang="en-IN" sz="7200" dirty="0"/>
              <a:t>("Available products:");</a:t>
            </a:r>
          </a:p>
          <a:p>
            <a:pPr marL="36900" indent="0">
              <a:buNone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498922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D5370-601D-7A99-87FD-ED004FAD3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462" y="329268"/>
            <a:ext cx="11225075" cy="6417577"/>
          </a:xfrm>
        </p:spPr>
        <p:txBody>
          <a:bodyPr>
            <a:noAutofit/>
          </a:bodyPr>
          <a:lstStyle/>
          <a:p>
            <a:pPr marL="36900" indent="0">
              <a:buNone/>
            </a:pPr>
            <a:r>
              <a:rPr lang="en-IN" sz="2400" dirty="0"/>
              <a:t> </a:t>
            </a:r>
            <a:r>
              <a:rPr lang="en-IN" dirty="0"/>
              <a:t>for (int </a:t>
            </a:r>
            <a:r>
              <a:rPr lang="en-IN" dirty="0" err="1"/>
              <a:t>i</a:t>
            </a:r>
            <a:r>
              <a:rPr lang="en-IN" dirty="0"/>
              <a:t> = 0; </a:t>
            </a:r>
            <a:r>
              <a:rPr lang="en-IN" dirty="0" err="1"/>
              <a:t>i</a:t>
            </a:r>
            <a:r>
              <a:rPr lang="en-IN" dirty="0"/>
              <a:t> &lt; </a:t>
            </a:r>
            <a:r>
              <a:rPr lang="en-IN" dirty="0" err="1"/>
              <a:t>products.length</a:t>
            </a:r>
            <a:r>
              <a:rPr lang="en-IN" dirty="0"/>
              <a:t>; </a:t>
            </a:r>
            <a:r>
              <a:rPr lang="en-IN" dirty="0" err="1"/>
              <a:t>i</a:t>
            </a:r>
            <a:r>
              <a:rPr lang="en-IN" dirty="0"/>
              <a:t>++) {</a:t>
            </a:r>
          </a:p>
          <a:p>
            <a:pPr marL="36900" indent="0">
              <a:buNone/>
            </a:pPr>
            <a:r>
              <a:rPr lang="en-IN" dirty="0"/>
              <a:t>            </a:t>
            </a:r>
            <a:r>
              <a:rPr lang="en-IN" dirty="0" err="1"/>
              <a:t>System.out.println</a:t>
            </a:r>
            <a:r>
              <a:rPr lang="en-IN" dirty="0"/>
              <a:t>((</a:t>
            </a:r>
            <a:r>
              <a:rPr lang="en-IN" dirty="0" err="1"/>
              <a:t>i</a:t>
            </a:r>
            <a:r>
              <a:rPr lang="en-IN" dirty="0"/>
              <a:t> + 1) + ". " + products[</a:t>
            </a:r>
            <a:r>
              <a:rPr lang="en-IN" dirty="0" err="1"/>
              <a:t>i</a:t>
            </a:r>
            <a:r>
              <a:rPr lang="en-IN" dirty="0"/>
              <a:t>] + " ($" + prices[</a:t>
            </a:r>
            <a:r>
              <a:rPr lang="en-IN" dirty="0" err="1"/>
              <a:t>i</a:t>
            </a:r>
            <a:r>
              <a:rPr lang="en-IN" dirty="0"/>
              <a:t>] + ")");</a:t>
            </a:r>
          </a:p>
          <a:p>
            <a:pPr marL="36900" indent="0">
              <a:buNone/>
            </a:pPr>
            <a:r>
              <a:rPr lang="en-IN" dirty="0"/>
              <a:t>        }</a:t>
            </a:r>
          </a:p>
          <a:p>
            <a:pPr marL="36900" indent="0">
              <a:buNone/>
            </a:pPr>
            <a:r>
              <a:rPr lang="en-IN" dirty="0"/>
              <a:t>        </a:t>
            </a:r>
            <a:r>
              <a:rPr lang="en-IN" dirty="0" err="1"/>
              <a:t>System.out.print</a:t>
            </a:r>
            <a:r>
              <a:rPr lang="en-IN" dirty="0"/>
              <a:t>("Enter the product number you want to buy: ");</a:t>
            </a:r>
          </a:p>
          <a:p>
            <a:pPr marL="36900" indent="0">
              <a:buNone/>
            </a:pPr>
            <a:r>
              <a:rPr lang="en-IN" dirty="0"/>
              <a:t>        int </a:t>
            </a:r>
            <a:r>
              <a:rPr lang="en-IN" dirty="0" err="1"/>
              <a:t>productNumber</a:t>
            </a:r>
            <a:r>
              <a:rPr lang="en-IN" dirty="0"/>
              <a:t> = </a:t>
            </a:r>
            <a:r>
              <a:rPr lang="en-IN" dirty="0" err="1"/>
              <a:t>scanner.nextInt</a:t>
            </a:r>
            <a:r>
              <a:rPr lang="en-IN" dirty="0"/>
              <a:t>(); </a:t>
            </a:r>
          </a:p>
          <a:p>
            <a:pPr marL="36900" indent="0">
              <a:buNone/>
            </a:pPr>
            <a:r>
              <a:rPr lang="en-IN" dirty="0"/>
              <a:t>        if (</a:t>
            </a:r>
            <a:r>
              <a:rPr lang="en-IN" dirty="0" err="1"/>
              <a:t>productNumber</a:t>
            </a:r>
            <a:r>
              <a:rPr lang="en-IN" dirty="0"/>
              <a:t> &gt;= 1 &amp;&amp; </a:t>
            </a:r>
            <a:r>
              <a:rPr lang="en-IN" dirty="0" err="1"/>
              <a:t>productNumber</a:t>
            </a:r>
            <a:r>
              <a:rPr lang="en-IN" dirty="0"/>
              <a:t> &lt;= </a:t>
            </a:r>
            <a:r>
              <a:rPr lang="en-IN" dirty="0" err="1"/>
              <a:t>products.length</a:t>
            </a:r>
            <a:r>
              <a:rPr lang="en-IN" dirty="0"/>
              <a:t>) {</a:t>
            </a:r>
          </a:p>
          <a:p>
            <a:pPr marL="36900" indent="0">
              <a:buNone/>
            </a:pPr>
            <a:r>
              <a:rPr lang="en-IN" dirty="0"/>
              <a:t>            String </a:t>
            </a:r>
            <a:r>
              <a:rPr lang="en-IN" dirty="0" err="1"/>
              <a:t>selectedProduct</a:t>
            </a:r>
            <a:r>
              <a:rPr lang="en-IN" dirty="0"/>
              <a:t> = products[</a:t>
            </a:r>
            <a:r>
              <a:rPr lang="en-IN" dirty="0" err="1"/>
              <a:t>productNumber</a:t>
            </a:r>
            <a:r>
              <a:rPr lang="en-IN" dirty="0"/>
              <a:t> - 1]; </a:t>
            </a:r>
          </a:p>
          <a:p>
            <a:pPr marL="36900" indent="0">
              <a:buNone/>
            </a:pPr>
            <a:r>
              <a:rPr lang="en-IN" dirty="0"/>
              <a:t>            double </a:t>
            </a:r>
            <a:r>
              <a:rPr lang="en-IN" dirty="0" err="1"/>
              <a:t>productPrice</a:t>
            </a:r>
            <a:r>
              <a:rPr lang="en-IN" dirty="0"/>
              <a:t> = prices[</a:t>
            </a:r>
            <a:r>
              <a:rPr lang="en-IN" dirty="0" err="1"/>
              <a:t>productNumber</a:t>
            </a:r>
            <a:r>
              <a:rPr lang="en-IN" dirty="0"/>
              <a:t> - 1];  </a:t>
            </a:r>
          </a:p>
          <a:p>
            <a:pPr marL="36900" indent="0">
              <a:buNone/>
            </a:pPr>
            <a:r>
              <a:rPr lang="en-IN" dirty="0"/>
              <a:t>            </a:t>
            </a:r>
            <a:r>
              <a:rPr lang="en-IN" dirty="0" err="1"/>
              <a:t>System.out.println</a:t>
            </a:r>
            <a:r>
              <a:rPr lang="en-IN" dirty="0"/>
              <a:t>("Added " + </a:t>
            </a:r>
            <a:r>
              <a:rPr lang="en-IN" dirty="0" err="1"/>
              <a:t>selectedProduct</a:t>
            </a:r>
            <a:r>
              <a:rPr lang="en-IN" dirty="0"/>
              <a:t> + " to your cart.");</a:t>
            </a:r>
          </a:p>
          <a:p>
            <a:pPr marL="36900" indent="0">
              <a:buNone/>
            </a:pPr>
            <a:r>
              <a:rPr lang="en-IN" dirty="0"/>
              <a:t>            </a:t>
            </a:r>
            <a:r>
              <a:rPr lang="en-IN" dirty="0" err="1"/>
              <a:t>System.out.println</a:t>
            </a:r>
            <a:r>
              <a:rPr lang="en-IN" dirty="0"/>
              <a:t>("Total price: $" + </a:t>
            </a:r>
            <a:r>
              <a:rPr lang="en-IN" dirty="0" err="1"/>
              <a:t>productPrice</a:t>
            </a:r>
            <a:r>
              <a:rPr lang="en-IN" dirty="0"/>
              <a:t>);</a:t>
            </a:r>
          </a:p>
          <a:p>
            <a:pPr marL="36900" indent="0">
              <a:buNone/>
            </a:pPr>
            <a:r>
              <a:rPr lang="en-IN" dirty="0"/>
              <a:t>      </a:t>
            </a:r>
          </a:p>
          <a:p>
            <a:pPr marL="36900" indent="0">
              <a:buNone/>
            </a:pPr>
            <a:r>
              <a:rPr lang="en-IN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846903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E06B3-1046-2CF5-B55C-DF68F95FE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469784"/>
            <a:ext cx="10353762" cy="5321416"/>
          </a:xfrm>
        </p:spPr>
        <p:txBody>
          <a:bodyPr/>
          <a:lstStyle/>
          <a:p>
            <a:pPr marL="36900" indent="0">
              <a:buNone/>
            </a:pPr>
            <a:r>
              <a:rPr lang="en-IN" dirty="0"/>
              <a:t>} else {</a:t>
            </a:r>
          </a:p>
          <a:p>
            <a:pPr marL="36900" indent="0">
              <a:buNone/>
            </a:pPr>
            <a:r>
              <a:rPr lang="en-IN" dirty="0"/>
              <a:t>            </a:t>
            </a:r>
            <a:r>
              <a:rPr lang="en-IN" dirty="0" err="1"/>
              <a:t>System.out.println</a:t>
            </a:r>
            <a:r>
              <a:rPr lang="en-IN" dirty="0"/>
              <a:t>("Invalid product number. Please try again."); </a:t>
            </a:r>
          </a:p>
          <a:p>
            <a:pPr marL="36900" indent="0">
              <a:buNone/>
            </a:pPr>
            <a:r>
              <a:rPr lang="en-IN" dirty="0"/>
              <a:t>        }</a:t>
            </a:r>
          </a:p>
          <a:p>
            <a:pPr marL="36900" indent="0">
              <a:buNone/>
            </a:pPr>
            <a:r>
              <a:rPr lang="en-IN" dirty="0"/>
              <a:t>        </a:t>
            </a:r>
            <a:r>
              <a:rPr lang="en-IN" dirty="0" err="1"/>
              <a:t>scanner.close</a:t>
            </a:r>
            <a:r>
              <a:rPr lang="en-IN" dirty="0"/>
              <a:t>();  </a:t>
            </a:r>
          </a:p>
          <a:p>
            <a:pPr marL="36900" indent="0">
              <a:buNone/>
            </a:pPr>
            <a:r>
              <a:rPr lang="en-IN" dirty="0"/>
              <a:t>    }</a:t>
            </a:r>
          </a:p>
          <a:p>
            <a:pPr marL="3690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61724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11AD8BC-DE40-1CA6-1FD4-D556CC9186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7916" y="763189"/>
            <a:ext cx="7952763" cy="5588884"/>
          </a:xfrm>
        </p:spPr>
      </p:pic>
    </p:spTree>
    <p:extLst>
      <p:ext uri="{BB962C8B-B14F-4D97-AF65-F5344CB8AC3E}">
        <p14:creationId xmlns:p14="http://schemas.microsoft.com/office/powerpoint/2010/main" val="1847857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B4DECA-1BEE-AD0A-75A3-9C30EBB245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8362" y="841865"/>
            <a:ext cx="8315275" cy="5343617"/>
          </a:xfrm>
        </p:spPr>
      </p:pic>
    </p:spTree>
    <p:extLst>
      <p:ext uri="{BB962C8B-B14F-4D97-AF65-F5344CB8AC3E}">
        <p14:creationId xmlns:p14="http://schemas.microsoft.com/office/powerpoint/2010/main" val="3251874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DC2756-256C-13CB-81FF-CF28FB6526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3751" y="834796"/>
            <a:ext cx="7717872" cy="5610745"/>
          </a:xfrm>
        </p:spPr>
      </p:pic>
    </p:spTree>
    <p:extLst>
      <p:ext uri="{BB962C8B-B14F-4D97-AF65-F5344CB8AC3E}">
        <p14:creationId xmlns:p14="http://schemas.microsoft.com/office/powerpoint/2010/main" val="2069532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4C122A-5E1D-36BA-9CFE-9E03B8996A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0195" y="677586"/>
            <a:ext cx="7375244" cy="5893790"/>
          </a:xfrm>
        </p:spPr>
      </p:pic>
    </p:spTree>
    <p:extLst>
      <p:ext uri="{BB962C8B-B14F-4D97-AF65-F5344CB8AC3E}">
        <p14:creationId xmlns:p14="http://schemas.microsoft.com/office/powerpoint/2010/main" val="1560087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55A892-0A18-16CF-1765-FB9E68C9B0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2071" y="1571625"/>
            <a:ext cx="8727858" cy="3714750"/>
          </a:xfrm>
        </p:spPr>
      </p:pic>
    </p:spTree>
    <p:extLst>
      <p:ext uri="{BB962C8B-B14F-4D97-AF65-F5344CB8AC3E}">
        <p14:creationId xmlns:p14="http://schemas.microsoft.com/office/powerpoint/2010/main" val="39001577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Arial Nova">
      <a:majorFont>
        <a:latin typeface="Arial Nova Light"/>
        <a:ea typeface=""/>
        <a:cs typeface=""/>
      </a:majorFont>
      <a:minorFont>
        <a:latin typeface="Arial Nova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7E70FC5-1855-47AB-8CE1-CB3C873A898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0CB38EC-895A-4F8F-8F75-E263501ABB5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560E646-30AD-4BA0-97EA-A7A07DF54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{09B06969-FA6D-4A9F-842F-1D6392D17BCE}tf11665031_win32</Template>
  <TotalTime>50</TotalTime>
  <Words>274</Words>
  <Application>Microsoft Office PowerPoint</Application>
  <PresentationFormat>Widescreen</PresentationFormat>
  <Paragraphs>36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Algerian</vt:lpstr>
      <vt:lpstr>Arial</vt:lpstr>
      <vt:lpstr>Arial Nova</vt:lpstr>
      <vt:lpstr>Arial Nova Light</vt:lpstr>
      <vt:lpstr>Wingdings 2</vt:lpstr>
      <vt:lpstr>SlateVTI</vt:lpstr>
      <vt:lpstr>ONLINE SHOPPING MANAGEMENT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vignesh s</dc:creator>
  <cp:lastModifiedBy>vignesh s</cp:lastModifiedBy>
  <cp:revision>1</cp:revision>
  <dcterms:created xsi:type="dcterms:W3CDTF">2024-07-08T19:00:11Z</dcterms:created>
  <dcterms:modified xsi:type="dcterms:W3CDTF">2024-07-08T19:50:25Z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