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5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2398" y="4286256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309786" y="4643446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2530" y="2857496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309918" y="214290"/>
            <a:ext cx="7629525" cy="223266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FF0000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FF0000"/>
                </a:solidFill>
                <a:effectLst/>
                <a:latin typeface="Roboto" panose="020F0502020204030204" pitchFamily="2" charset="0"/>
              </a:rPr>
            </a:br>
            <a:endParaRPr spc="15" dirty="0">
              <a:solidFill>
                <a:srgbClr val="FF0000"/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3969"/>
            <a:ext cx="1011936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93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881422" y="2786058"/>
            <a:ext cx="7929618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/>
              <a:t>STUDENT </a:t>
            </a:r>
            <a:r>
              <a:rPr lang="en-US" sz="2000" dirty="0" smtClean="0"/>
              <a:t>NAME:</a:t>
            </a:r>
            <a:r>
              <a:rPr lang="en-IN" sz="2000" dirty="0" smtClean="0"/>
              <a:t> </a:t>
            </a:r>
            <a:r>
              <a:rPr lang="en-IN" sz="2000" dirty="0" smtClean="0"/>
              <a:t>VIGNESH.P</a:t>
            </a:r>
            <a:endParaRPr lang="en-US" sz="2000" dirty="0"/>
          </a:p>
          <a:p>
            <a:r>
              <a:rPr lang="en-US" sz="2000" dirty="0"/>
              <a:t>REGISTER NO </a:t>
            </a:r>
            <a:r>
              <a:rPr lang="en-US" sz="2000" dirty="0" smtClean="0"/>
              <a:t>:</a:t>
            </a:r>
            <a:r>
              <a:rPr lang="en-US" sz="2000" dirty="0" smtClean="0"/>
              <a:t>20324U09100</a:t>
            </a:r>
            <a:endParaRPr lang="en-US" sz="2000" dirty="0" smtClean="0"/>
          </a:p>
          <a:p>
            <a:r>
              <a:rPr lang="en-US" sz="2000" dirty="0" smtClean="0"/>
              <a:t>NMID</a:t>
            </a:r>
            <a:r>
              <a:rPr lang="en-US" sz="2000" dirty="0"/>
              <a:t>: </a:t>
            </a:r>
            <a:r>
              <a:rPr lang="en-US" sz="2000" dirty="0" smtClean="0"/>
              <a:t>A373B9541E20F1ABC4C4624E2813BCA7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DEPARTMENT: </a:t>
            </a:r>
            <a:r>
              <a:rPr lang="en-US" sz="2000" dirty="0" smtClean="0"/>
              <a:t>BCA</a:t>
            </a:r>
            <a:endParaRPr lang="en-US" sz="2000" dirty="0"/>
          </a:p>
          <a:p>
            <a:r>
              <a:rPr lang="en-US" sz="2000" dirty="0"/>
              <a:t>COLLEGE: </a:t>
            </a:r>
            <a:r>
              <a:rPr lang="en-US" sz="2000" dirty="0" smtClean="0"/>
              <a:t>Dr. M.G.R. CHOCKALINGAM ARTS COLLEGE,ARNI</a:t>
            </a:r>
          </a:p>
          <a:p>
            <a:r>
              <a:rPr lang="en-IN" sz="2000" dirty="0" smtClean="0"/>
              <a:t>UNIVERSITY:THIRUVALLUVAR UNIVERSITY</a:t>
            </a:r>
            <a:endParaRPr lang="en-US" sz="2000" dirty="0"/>
          </a:p>
          <a:p>
            <a:r>
              <a:rPr lang="en-US" sz="2000" dirty="0"/>
              <a:t>           </a:t>
            </a:r>
            <a:endParaRPr lang="en-IN" sz="20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46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88" y="142852"/>
            <a:ext cx="8480425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400" spc="15" dirty="0"/>
              <a:t>RESULTS AND SCREENSHOTS</a:t>
            </a:r>
            <a:endParaRPr sz="24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46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38415" y="1857383"/>
            <a:ext cx="8538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2398" y="571480"/>
            <a:ext cx="7429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dirty="0" smtClean="0"/>
              <a:t>Screenshots of each section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Before Vs After (plain HTML                         with CSS &amp; JS</a:t>
            </a:r>
          </a:p>
          <a:p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3809984" y="857232"/>
            <a:ext cx="1002668" cy="361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AutoShape 2" descr="blob:https://web.whatsapp.com/2fb54df2-0dff-4931-9bd7-0be95d05965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blob:https://web.whatsapp.com/2fb54df2-0dff-4931-9bd7-0be95d05965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blob:https://web.whatsapp.com/2fb54df2-0dff-4931-9bd7-0be95d05965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blob:https://web.whatsapp.com/2fb54df2-0dff-4931-9bd7-0be95d05965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2" descr="C:\Users\MYPC\Downloads\_C__Users_MYPC_Desktop_vignesh%20nm_index.htm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1158" y="1357298"/>
            <a:ext cx="7786742" cy="5214974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5" y="385462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9" y="6473346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lang="en-US" sz="1100" dirty="0" smtClean="0"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66976" y="1928802"/>
            <a:ext cx="64294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📌 Conclusion: Digital Portfolio Project</a:t>
            </a:r>
          </a:p>
          <a:p>
            <a:r>
              <a:rPr lang="en-US" sz="1400" dirty="0" smtClean="0"/>
              <a:t>The Digital Portfolio project serves as a comprehensive and interactive platform to showcase personal skills, achievements, and projects in a professional format. By leveraging core web technologies — </a:t>
            </a:r>
            <a:r>
              <a:rPr lang="en-US" sz="1400" b="1" dirty="0" smtClean="0"/>
              <a:t>HTML</a:t>
            </a:r>
            <a:r>
              <a:rPr lang="en-US" sz="1400" dirty="0" smtClean="0"/>
              <a:t>, </a:t>
            </a:r>
            <a:r>
              <a:rPr lang="en-US" sz="1400" b="1" dirty="0" smtClean="0"/>
              <a:t>CSS</a:t>
            </a:r>
            <a:r>
              <a:rPr lang="en-US" sz="1400" dirty="0" smtClean="0"/>
              <a:t>, and </a:t>
            </a:r>
            <a:r>
              <a:rPr lang="en-US" sz="1400" b="1" dirty="0" smtClean="0"/>
              <a:t>JavaScript</a:t>
            </a:r>
            <a:r>
              <a:rPr lang="en-US" sz="1400" dirty="0" smtClean="0"/>
              <a:t> — the portfolio not only presents content effectively but also demonstrates technical proficiency in web development.</a:t>
            </a:r>
          </a:p>
          <a:p>
            <a:r>
              <a:rPr lang="en-US" sz="1400" dirty="0" smtClean="0"/>
              <a:t>Through this project, I gained hands-on experience in:</a:t>
            </a:r>
          </a:p>
          <a:p>
            <a:r>
              <a:rPr lang="en-US" sz="1400" dirty="0" smtClean="0"/>
              <a:t>Structuring a responsive web page using semantic HTML</a:t>
            </a:r>
          </a:p>
          <a:p>
            <a:r>
              <a:rPr lang="en-US" sz="1400" dirty="0" smtClean="0"/>
              <a:t>Styling with modern CSS techniques (</a:t>
            </a:r>
            <a:r>
              <a:rPr lang="en-US" sz="1400" dirty="0" err="1" smtClean="0"/>
              <a:t>Flexbox</a:t>
            </a:r>
            <a:r>
              <a:rPr lang="en-US" sz="1400" dirty="0" smtClean="0"/>
              <a:t>, Grid, responsive design)</a:t>
            </a:r>
          </a:p>
          <a:p>
            <a:r>
              <a:rPr lang="en-US" sz="1400" dirty="0" smtClean="0"/>
              <a:t>Adding interactivity with JavaScript (form handling, smooth scrolling, etc.)</a:t>
            </a:r>
          </a:p>
          <a:p>
            <a:r>
              <a:rPr lang="en-US" sz="1400" dirty="0" smtClean="0"/>
              <a:t>In addition to technical skills, this portfolio highlights my personal brand and creates a central online presence that can be shared with potential employers, clients, or collaborators. It reflects both creative and development capabilities while offering room for future improvements like adding:</a:t>
            </a:r>
          </a:p>
          <a:p>
            <a:r>
              <a:rPr lang="en-US" sz="1400" dirty="0" smtClean="0"/>
              <a:t>Project galleries</a:t>
            </a:r>
          </a:p>
          <a:p>
            <a:r>
              <a:rPr lang="en-US" sz="1400" dirty="0" smtClean="0"/>
              <a:t>Blog posts</a:t>
            </a:r>
          </a:p>
          <a:p>
            <a:r>
              <a:rPr lang="en-US" sz="1400" dirty="0" smtClean="0"/>
              <a:t>Dark mode or accessibility features</a:t>
            </a:r>
          </a:p>
          <a:p>
            <a:r>
              <a:rPr lang="en-US" sz="1400" dirty="0" smtClean="0"/>
              <a:t>Backend integration (e.g., contact form submission)</a:t>
            </a:r>
          </a:p>
          <a:p>
            <a:r>
              <a:rPr lang="en-US" sz="1400" dirty="0" smtClean="0"/>
              <a:t>Ultimately, this portfolio is not just a project — it's a </a:t>
            </a:r>
            <a:r>
              <a:rPr lang="en-US" sz="1400" b="1" dirty="0" smtClean="0"/>
              <a:t>living, evolving representation</a:t>
            </a:r>
            <a:r>
              <a:rPr lang="en-US" sz="1400" dirty="0" smtClean="0"/>
              <a:t> of my growth as a developer and creator.</a:t>
            </a:r>
            <a:endParaRPr lang="en-US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9720" y="2500306"/>
            <a:ext cx="6929487" cy="192882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DIGITAL PORTFOLIO</a:t>
            </a:r>
          </a:p>
          <a:p>
            <a:endParaRPr lang="en-IN" sz="28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(HTML,CSS &amp; JAVASCRIPT)</a:t>
            </a:r>
            <a:endParaRPr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61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43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62" y="589599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87" y="829627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sz="4250" spc="5"/>
              <a:t>PROJECT</a:t>
            </a:r>
            <a:r>
              <a:rPr sz="4250" spc="-85"/>
              <a:t> </a:t>
            </a:r>
            <a:r>
              <a:rPr sz="4250" spc="25" smtClean="0"/>
              <a:t>T</a:t>
            </a:r>
            <a:r>
              <a:rPr lang="en-US" sz="4250" spc="25" dirty="0" smtClean="0"/>
              <a:t>ITTLE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19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37" y="6410343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61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43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7" y="6486046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37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3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8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405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19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42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523969" y="1857364"/>
            <a:ext cx="6215107" cy="3143272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In today's digital age, students often struggle to effectively showcase their academic achievements, skills, projects, and extracurricular activities in a centralized, accessible, and visually appealing format. Traditional methods such as printed resumes or scattered online documents fail to present a cohesive and dynamic representation of a student's abilities and growth over time.</a:t>
            </a:r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81158" y="1000108"/>
            <a:ext cx="5572164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400" b="1" i="1" spc="-20" smtClean="0"/>
              <a:t>P</a:t>
            </a:r>
            <a:r>
              <a:rPr sz="2400" b="1" i="1" spc="15" smtClean="0"/>
              <a:t>ROB</a:t>
            </a:r>
            <a:r>
              <a:rPr sz="2400" b="1" i="1" spc="55" smtClean="0"/>
              <a:t>L</a:t>
            </a:r>
            <a:r>
              <a:rPr sz="2400" b="1" i="1" spc="-20" smtClean="0"/>
              <a:t>E</a:t>
            </a:r>
            <a:r>
              <a:rPr sz="2400" b="1" i="1" spc="20" smtClean="0"/>
              <a:t>M</a:t>
            </a:r>
            <a:r>
              <a:rPr lang="en-IN" sz="2400" b="1" i="1" spc="20" dirty="0" smtClean="0"/>
              <a:t>   </a:t>
            </a:r>
            <a:r>
              <a:rPr sz="2400" b="1" i="1" spc="10" smtClean="0"/>
              <a:t>S</a:t>
            </a:r>
            <a:r>
              <a:rPr sz="2400" b="1" i="1" spc="-370" smtClean="0"/>
              <a:t>T</a:t>
            </a:r>
            <a:r>
              <a:rPr sz="2400" b="1" i="1" spc="-375" smtClean="0"/>
              <a:t>A</a:t>
            </a:r>
            <a:r>
              <a:rPr sz="2400" b="1" i="1" spc="15" smtClean="0"/>
              <a:t>T</a:t>
            </a:r>
            <a:r>
              <a:rPr sz="2400" b="1" i="1" spc="-10" smtClean="0"/>
              <a:t>E</a:t>
            </a:r>
            <a:r>
              <a:rPr sz="2400" b="1" i="1" spc="-20" smtClean="0"/>
              <a:t>ME</a:t>
            </a:r>
            <a:r>
              <a:rPr lang="en-IN" sz="2400" b="1" i="1" spc="-20" dirty="0" smtClean="0"/>
              <a:t>NT</a:t>
            </a:r>
            <a:endParaRPr sz="2400" b="1" i="1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19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93"/>
            <a:ext cx="2143125" cy="200025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37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95343" y="2000240"/>
            <a:ext cx="7286676" cy="3500462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In the digital era, a personal portfolio is an essential tool for students to demonstrate their capabilities beyond a traditional resume. This project will create a responsive and interactive web application using </a:t>
            </a:r>
            <a:r>
              <a:rPr lang="en-US" b="1" dirty="0" smtClean="0"/>
              <a:t>HTML, CSS, and JavaScript</a:t>
            </a:r>
            <a:r>
              <a:rPr lang="en-US" dirty="0" smtClean="0"/>
              <a:t> (optionally including frameworks like </a:t>
            </a:r>
            <a:r>
              <a:rPr lang="en-US" b="1" dirty="0" smtClean="0"/>
              <a:t>React</a:t>
            </a:r>
            <a:r>
              <a:rPr lang="en-US" dirty="0" smtClean="0"/>
              <a:t> or </a:t>
            </a:r>
            <a:r>
              <a:rPr lang="en-US" b="1" dirty="0" smtClean="0"/>
              <a:t>Bootstrap</a:t>
            </a:r>
            <a:r>
              <a:rPr lang="en-US" dirty="0" smtClean="0"/>
              <a:t>) to help students: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Create a personal online identity.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Display educational qualifications and certificates.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Showcase academic and personal projects.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Highlight technical and soft skills.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Provide downloadable resumes and external links (e.g., </a:t>
            </a:r>
            <a:r>
              <a:rPr lang="en-US" dirty="0" err="1" smtClean="0"/>
              <a:t>LinkedIn,GitHub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3836" y="285728"/>
            <a:ext cx="6357982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smtClean="0"/>
              <a:t>PROJEC</a:t>
            </a:r>
            <a:r>
              <a:rPr lang="en-IN" sz="4250" spc="5" dirty="0" smtClean="0"/>
              <a:t>T   </a:t>
            </a:r>
            <a:r>
              <a:rPr sz="4250" spc="-20" smtClean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19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93"/>
            <a:ext cx="2143125" cy="200025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6790" y="1695450"/>
            <a:ext cx="6786609" cy="4805384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62" y="589599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3" y="357166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 smtClean="0"/>
              <a:t>U</a:t>
            </a:r>
            <a:r>
              <a:rPr sz="3200" spc="10" smtClean="0"/>
              <a:t>S</a:t>
            </a:r>
            <a:r>
              <a:rPr sz="3200" spc="-25" smtClean="0"/>
              <a:t>E</a:t>
            </a:r>
            <a:r>
              <a:rPr sz="3200" spc="-10" smtClean="0"/>
              <a:t>R</a:t>
            </a:r>
            <a:r>
              <a:rPr lang="en-US" sz="3200" spc="5" dirty="0" smtClean="0"/>
              <a:t>S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19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24904" y="6372243"/>
            <a:ext cx="2181225" cy="48577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66781" y="1714487"/>
          <a:ext cx="6643731" cy="4714907"/>
        </p:xfrm>
        <a:graphic>
          <a:graphicData uri="http://schemas.openxmlformats.org/drawingml/2006/table">
            <a:tbl>
              <a:tblPr/>
              <a:tblGrid>
                <a:gridCol w="2214577"/>
                <a:gridCol w="2214577"/>
                <a:gridCol w="2214577"/>
              </a:tblGrid>
              <a:tr h="405277">
                <a:tc>
                  <a:txBody>
                    <a:bodyPr/>
                    <a:lstStyle/>
                    <a:p>
                      <a:r>
                        <a:rPr lang="en-US" dirty="0"/>
                        <a:t>End User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20">
                <a:tc>
                  <a:txBody>
                    <a:bodyPr/>
                    <a:lstStyle/>
                    <a:p>
                      <a:r>
                        <a:rPr lang="en-US"/>
                        <a:t>Students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Creators and owners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Build and maintain their own portfolio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20">
                <a:tc>
                  <a:txBody>
                    <a:bodyPr/>
                    <a:lstStyle/>
                    <a:p>
                      <a:r>
                        <a:rPr lang="en-US"/>
                        <a:t>Teachers/Mentors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Reviewers and guides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Evaluate and support student progress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9235">
                <a:tc>
                  <a:txBody>
                    <a:bodyPr/>
                    <a:lstStyle/>
                    <a:p>
                      <a:r>
                        <a:rPr lang="en-US"/>
                        <a:t>Employers/Recruiters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Potential hirers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Discover and assess talent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3720">
                <a:tc>
                  <a:txBody>
                    <a:bodyPr/>
                    <a:lstStyle/>
                    <a:p>
                      <a:r>
                        <a:rPr lang="en-US"/>
                        <a:t>Admissions Officers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Evaluators for academic programs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Review detailed student profiles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9235">
                <a:tc>
                  <a:txBody>
                    <a:bodyPr/>
                    <a:lstStyle/>
                    <a:p>
                      <a:r>
                        <a:rPr lang="en-US"/>
                        <a:t>General Public/Peers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Visitors or collaborators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Explore, learn, and connect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" y="1476393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67109" y="1695450"/>
            <a:ext cx="5072099" cy="280512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r>
              <a:rPr lang="en-US" b="1" dirty="0" smtClean="0"/>
              <a:t>Dark/Light Mode Toggle</a:t>
            </a:r>
            <a:r>
              <a:rPr lang="en-US" dirty="0" smtClean="0"/>
              <a:t> – Using JavaScript and CSS variables.</a:t>
            </a:r>
          </a:p>
          <a:p>
            <a:r>
              <a:rPr lang="en-US" b="1" dirty="0" smtClean="0"/>
              <a:t>Animations &amp; Transitions</a:t>
            </a:r>
            <a:r>
              <a:rPr lang="en-US" dirty="0" smtClean="0"/>
              <a:t> – Using CSS or libraries like AOS (Animate on Scroll).</a:t>
            </a:r>
          </a:p>
          <a:p>
            <a:r>
              <a:rPr lang="en-US" b="1" dirty="0" smtClean="0"/>
              <a:t>Form Handling</a:t>
            </a:r>
            <a:r>
              <a:rPr lang="en-US" dirty="0" smtClean="0"/>
              <a:t> – Using JavaScript or integrating with services like Forms </a:t>
            </a:r>
            <a:r>
              <a:rPr lang="en-US" dirty="0" err="1" smtClean="0"/>
              <a:t>pree</a:t>
            </a:r>
            <a:r>
              <a:rPr lang="en-US" dirty="0" smtClean="0"/>
              <a:t> for contact forms.</a:t>
            </a:r>
          </a:p>
          <a:p>
            <a:r>
              <a:rPr lang="en-US" b="1" dirty="0" smtClean="0"/>
              <a:t>Progressive Web App (PWA)</a:t>
            </a:r>
            <a:r>
              <a:rPr lang="en-US" dirty="0" smtClean="0"/>
              <a:t> – Making the portfolio installable and offline-accessible </a:t>
            </a:r>
            <a:r>
              <a:rPr lang="en-US" i="1" dirty="0" smtClean="0"/>
              <a:t>(advanced)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object 5"/>
          <p:cNvSpPr/>
          <p:nvPr/>
        </p:nvSpPr>
        <p:spPr>
          <a:xfrm>
            <a:off x="9353562" y="589599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8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19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93"/>
            <a:ext cx="2143125" cy="20002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62" y="589599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86" y="291148"/>
            <a:ext cx="879475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024033" y="2286001"/>
            <a:ext cx="5929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Sections included</a:t>
            </a:r>
            <a:r>
              <a:rPr lang="en-IN" dirty="0" smtClean="0"/>
              <a:t>: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Home/About Me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Projects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Skills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Contact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Responsive Layout (mobile + desktop view)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9731" y="2000240"/>
            <a:ext cx="6929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dirty="0" smtClean="0"/>
              <a:t>Navigation bar with smooth scrolling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Project showcase with </a:t>
            </a:r>
            <a:r>
              <a:rPr lang="en-IN" dirty="0" smtClean="0"/>
              <a:t>images/details</a:t>
            </a:r>
            <a:endParaRPr lang="en-IN" dirty="0" smtClean="0"/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Contact form(with </a:t>
            </a:r>
            <a:r>
              <a:rPr lang="en-IN" b="1" dirty="0" smtClean="0"/>
              <a:t>validation</a:t>
            </a:r>
            <a:r>
              <a:rPr lang="en-IN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Responsive design for all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478</TotalTime>
  <Words>601</Words>
  <Application>Microsoft Office PowerPoint</Application>
  <PresentationFormat>Custom</PresentationFormat>
  <Paragraphs>97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Digital Portfolio  </vt:lpstr>
      <vt:lpstr>PROJECT TITTLE</vt:lpstr>
      <vt:lpstr>AGENDA</vt:lpstr>
      <vt:lpstr>PROBLEM   STATEMENT</vt:lpstr>
      <vt:lpstr>PROJECT   OVERVIEW</vt:lpstr>
      <vt:lpstr>WHO ARE THE END USERS</vt:lpstr>
      <vt:lpstr>TOOLS AND TECHNIQUES</vt:lpstr>
      <vt:lpstr>Slide 8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MYPC</cp:lastModifiedBy>
  <cp:revision>40</cp:revision>
  <dcterms:created xsi:type="dcterms:W3CDTF">2024-03-29T15:07:22Z</dcterms:created>
  <dcterms:modified xsi:type="dcterms:W3CDTF">2025-09-10T09:05:47Z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