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76F3C-C289-D315-932C-4FA78E6A75DB}" v="558" dt="2024-04-04T13:17:19.445"/>
    <p1510:client id="{54BD69AC-2A0A-CEC1-778B-DE5CB5BCCF5F}" v="27" dt="2024-04-04T13:24:07.361"/>
    <p1510:client id="{FA48D17F-8B71-4E64-C1B7-DA67B1E29561}" v="463" dt="2024-04-03T13:45:18.32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vicky" userId="5a1104d9299c11c7" providerId="Windows Live" clId="Web-{FE44AB55-2937-2561-6E25-FFCFFC6C3D03}"/>
    <pc:docChg chg="modSld">
      <pc:chgData name="vignesh vicky" userId="5a1104d9299c11c7" providerId="Windows Live" clId="Web-{FE44AB55-2937-2561-6E25-FFCFFC6C3D03}" dt="2024-04-02T04:38:06.404" v="14" actId="20577"/>
      <pc:docMkLst>
        <pc:docMk/>
      </pc:docMkLst>
      <pc:sldChg chg="modSp">
        <pc:chgData name="vignesh vicky" userId="5a1104d9299c11c7" providerId="Windows Live" clId="Web-{FE44AB55-2937-2561-6E25-FFCFFC6C3D03}" dt="2024-04-02T04:38:06.404" v="14" actId="20577"/>
        <pc:sldMkLst>
          <pc:docMk/>
          <pc:sldMk cId="0" sldId="256"/>
        </pc:sldMkLst>
        <pc:spChg chg="mod">
          <ac:chgData name="vignesh vicky" userId="5a1104d9299c11c7" providerId="Windows Live" clId="Web-{FE44AB55-2937-2561-6E25-FFCFFC6C3D03}" dt="2024-04-02T04:38:06.404" v="14" actId="20577"/>
          <ac:spMkLst>
            <pc:docMk/>
            <pc:sldMk cId="0" sldId="256"/>
            <ac:spMk id="7" creationId="{00000000-0000-0000-0000-000000000000}"/>
          </ac:spMkLst>
        </pc:spChg>
      </pc:sldChg>
    </pc:docChg>
  </pc:docChgLst>
  <pc:docChgLst>
    <pc:chgData name="vignesh vicky" userId="5a1104d9299c11c7" providerId="Windows Live" clId="Web-{54BD69AC-2A0A-CEC1-778B-DE5CB5BCCF5F}"/>
    <pc:docChg chg="modSld">
      <pc:chgData name="vignesh vicky" userId="5a1104d9299c11c7" providerId="Windows Live" clId="Web-{54BD69AC-2A0A-CEC1-778B-DE5CB5BCCF5F}" dt="2024-04-04T13:24:06.908" v="15" actId="20577"/>
      <pc:docMkLst>
        <pc:docMk/>
      </pc:docMkLst>
      <pc:sldChg chg="modSp">
        <pc:chgData name="vignesh vicky" userId="5a1104d9299c11c7" providerId="Windows Live" clId="Web-{54BD69AC-2A0A-CEC1-778B-DE5CB5BCCF5F}" dt="2024-04-04T13:24:06.908" v="15" actId="20577"/>
        <pc:sldMkLst>
          <pc:docMk/>
          <pc:sldMk cId="0" sldId="265"/>
        </pc:sldMkLst>
        <pc:spChg chg="mod">
          <ac:chgData name="vignesh vicky" userId="5a1104d9299c11c7" providerId="Windows Live" clId="Web-{54BD69AC-2A0A-CEC1-778B-DE5CB5BCCF5F}" dt="2024-04-04T13:24:06.908" v="15" actId="20577"/>
          <ac:spMkLst>
            <pc:docMk/>
            <pc:sldMk cId="0" sldId="265"/>
            <ac:spMk id="8" creationId="{00000000-0000-0000-0000-000000000000}"/>
          </ac:spMkLst>
        </pc:spChg>
      </pc:sldChg>
    </pc:docChg>
  </pc:docChgLst>
  <pc:docChgLst>
    <pc:chgData clId="Web-{B33B319E-2A75-556D-41B5-B45ADEF89335}"/>
    <pc:docChg chg="modSld">
      <pc:chgData name="" userId="" providerId="" clId="Web-{B33B319E-2A75-556D-41B5-B45ADEF89335}" dt="2024-04-02T04:42:02.188" v="5" actId="20577"/>
      <pc:docMkLst>
        <pc:docMk/>
      </pc:docMkLst>
      <pc:sldChg chg="modSp">
        <pc:chgData name="" userId="" providerId="" clId="Web-{B33B319E-2A75-556D-41B5-B45ADEF89335}" dt="2024-04-02T04:42:02.188" v="5" actId="20577"/>
        <pc:sldMkLst>
          <pc:docMk/>
          <pc:sldMk cId="0" sldId="256"/>
        </pc:sldMkLst>
        <pc:spChg chg="mod">
          <ac:chgData name="" userId="" providerId="" clId="Web-{B33B319E-2A75-556D-41B5-B45ADEF89335}" dt="2024-04-02T04:42:02.188" v="5" actId="20577"/>
          <ac:spMkLst>
            <pc:docMk/>
            <pc:sldMk cId="0" sldId="256"/>
            <ac:spMk id="7" creationId="{00000000-0000-0000-0000-000000000000}"/>
          </ac:spMkLst>
        </pc:spChg>
      </pc:sldChg>
    </pc:docChg>
  </pc:docChgLst>
  <pc:docChgLst>
    <pc:chgData name="vignesh vicky" userId="5a1104d9299c11c7" providerId="Windows Live" clId="Web-{FA48D17F-8B71-4E64-C1B7-DA67B1E29561}"/>
    <pc:docChg chg="modSld">
      <pc:chgData name="vignesh vicky" userId="5a1104d9299c11c7" providerId="Windows Live" clId="Web-{FA48D17F-8B71-4E64-C1B7-DA67B1E29561}" dt="2024-04-03T13:45:18.323" v="271"/>
      <pc:docMkLst>
        <pc:docMk/>
      </pc:docMkLst>
      <pc:sldChg chg="modSp">
        <pc:chgData name="vignesh vicky" userId="5a1104d9299c11c7" providerId="Windows Live" clId="Web-{FA48D17F-8B71-4E64-C1B7-DA67B1E29561}" dt="2024-04-03T13:01:14.308" v="25" actId="20577"/>
        <pc:sldMkLst>
          <pc:docMk/>
          <pc:sldMk cId="0" sldId="257"/>
        </pc:sldMkLst>
        <pc:spChg chg="mod">
          <ac:chgData name="vignesh vicky" userId="5a1104d9299c11c7" providerId="Windows Live" clId="Web-{FA48D17F-8B71-4E64-C1B7-DA67B1E29561}" dt="2024-04-03T13:01:14.308" v="25" actId="20577"/>
          <ac:spMkLst>
            <pc:docMk/>
            <pc:sldMk cId="0" sldId="257"/>
            <ac:spMk id="17" creationId="{00000000-0000-0000-0000-000000000000}"/>
          </ac:spMkLst>
        </pc:spChg>
      </pc:sldChg>
      <pc:sldChg chg="modSp">
        <pc:chgData name="vignesh vicky" userId="5a1104d9299c11c7" providerId="Windows Live" clId="Web-{FA48D17F-8B71-4E64-C1B7-DA67B1E29561}" dt="2024-04-03T13:34:49.316" v="226" actId="14100"/>
        <pc:sldMkLst>
          <pc:docMk/>
          <pc:sldMk cId="0" sldId="258"/>
        </pc:sldMkLst>
        <pc:spChg chg="mod">
          <ac:chgData name="vignesh vicky" userId="5a1104d9299c11c7" providerId="Windows Live" clId="Web-{FA48D17F-8B71-4E64-C1B7-DA67B1E29561}" dt="2024-04-03T13:34:49.316" v="226" actId="14100"/>
          <ac:spMkLst>
            <pc:docMk/>
            <pc:sldMk cId="0" sldId="258"/>
            <ac:spMk id="24" creationId="{1685575C-B47B-9EEA-D045-D8B85F92F9AE}"/>
          </ac:spMkLst>
        </pc:spChg>
      </pc:sldChg>
      <pc:sldChg chg="modSp">
        <pc:chgData name="vignesh vicky" userId="5a1104d9299c11c7" providerId="Windows Live" clId="Web-{FA48D17F-8B71-4E64-C1B7-DA67B1E29561}" dt="2024-04-03T13:35:09.738" v="235" actId="20577"/>
        <pc:sldMkLst>
          <pc:docMk/>
          <pc:sldMk cId="0" sldId="259"/>
        </pc:sldMkLst>
        <pc:spChg chg="mod">
          <ac:chgData name="vignesh vicky" userId="5a1104d9299c11c7" providerId="Windows Live" clId="Web-{FA48D17F-8B71-4E64-C1B7-DA67B1E29561}" dt="2024-04-03T13:35:09.738" v="235" actId="20577"/>
          <ac:spMkLst>
            <pc:docMk/>
            <pc:sldMk cId="0" sldId="259"/>
            <ac:spMk id="7" creationId="{00000000-0000-0000-0000-000000000000}"/>
          </ac:spMkLst>
        </pc:spChg>
        <pc:spChg chg="mod">
          <ac:chgData name="vignesh vicky" userId="5a1104d9299c11c7" providerId="Windows Live" clId="Web-{FA48D17F-8B71-4E64-C1B7-DA67B1E29561}" dt="2024-04-03T13:05:24.014" v="65" actId="20577"/>
          <ac:spMkLst>
            <pc:docMk/>
            <pc:sldMk cId="0" sldId="259"/>
            <ac:spMk id="12" creationId="{285AA817-4F7D-6234-7C2B-EBD07772F742}"/>
          </ac:spMkLst>
        </pc:spChg>
      </pc:sldChg>
      <pc:sldChg chg="modSp">
        <pc:chgData name="vignesh vicky" userId="5a1104d9299c11c7" providerId="Windows Live" clId="Web-{FA48D17F-8B71-4E64-C1B7-DA67B1E29561}" dt="2024-04-03T13:41:17.929" v="266" actId="14100"/>
        <pc:sldMkLst>
          <pc:docMk/>
          <pc:sldMk cId="0" sldId="260"/>
        </pc:sldMkLst>
        <pc:spChg chg="mod">
          <ac:chgData name="vignesh vicky" userId="5a1104d9299c11c7" providerId="Windows Live" clId="Web-{FA48D17F-8B71-4E64-C1B7-DA67B1E29561}" dt="2024-04-03T13:35:51.926" v="243" actId="1076"/>
          <ac:spMkLst>
            <pc:docMk/>
            <pc:sldMk cId="0" sldId="260"/>
            <ac:spMk id="7" creationId="{00000000-0000-0000-0000-000000000000}"/>
          </ac:spMkLst>
        </pc:spChg>
        <pc:spChg chg="mod">
          <ac:chgData name="vignesh vicky" userId="5a1104d9299c11c7" providerId="Windows Live" clId="Web-{FA48D17F-8B71-4E64-C1B7-DA67B1E29561}" dt="2024-04-03T13:41:17.929" v="266" actId="14100"/>
          <ac:spMkLst>
            <pc:docMk/>
            <pc:sldMk cId="0" sldId="260"/>
            <ac:spMk id="11" creationId="{897D4452-CBC9-1B00-9FD3-5DAAC8CA2A67}"/>
          </ac:spMkLst>
        </pc:spChg>
      </pc:sldChg>
      <pc:sldChg chg="modSp">
        <pc:chgData name="vignesh vicky" userId="5a1104d9299c11c7" providerId="Windows Live" clId="Web-{FA48D17F-8B71-4E64-C1B7-DA67B1E29561}" dt="2024-04-03T13:40:42.038" v="264" actId="1076"/>
        <pc:sldMkLst>
          <pc:docMk/>
          <pc:sldMk cId="0" sldId="261"/>
        </pc:sldMkLst>
        <pc:spChg chg="mod">
          <ac:chgData name="vignesh vicky" userId="5a1104d9299c11c7" providerId="Windows Live" clId="Web-{FA48D17F-8B71-4E64-C1B7-DA67B1E29561}" dt="2024-04-03T13:40:42.038" v="264" actId="1076"/>
          <ac:spMkLst>
            <pc:docMk/>
            <pc:sldMk cId="0" sldId="261"/>
            <ac:spMk id="9" creationId="{3FD73BAE-6B35-B693-322E-1909E071FA9F}"/>
          </ac:spMkLst>
        </pc:spChg>
      </pc:sldChg>
      <pc:sldChg chg="modSp">
        <pc:chgData name="vignesh vicky" userId="5a1104d9299c11c7" providerId="Windows Live" clId="Web-{FA48D17F-8B71-4E64-C1B7-DA67B1E29561}" dt="2024-04-03T13:10:52.924" v="159" actId="20577"/>
        <pc:sldMkLst>
          <pc:docMk/>
          <pc:sldMk cId="0" sldId="262"/>
        </pc:sldMkLst>
        <pc:spChg chg="mod">
          <ac:chgData name="vignesh vicky" userId="5a1104d9299c11c7" providerId="Windows Live" clId="Web-{FA48D17F-8B71-4E64-C1B7-DA67B1E29561}" dt="2024-04-03T13:10:52.924" v="159" actId="20577"/>
          <ac:spMkLst>
            <pc:docMk/>
            <pc:sldMk cId="0" sldId="262"/>
            <ac:spMk id="10" creationId="{C257015C-668B-72B1-59A8-98FAD3388C5E}"/>
          </ac:spMkLst>
        </pc:spChg>
      </pc:sldChg>
      <pc:sldChg chg="modSp">
        <pc:chgData name="vignesh vicky" userId="5a1104d9299c11c7" providerId="Windows Live" clId="Web-{FA48D17F-8B71-4E64-C1B7-DA67B1E29561}" dt="2024-04-03T13:40:33.570" v="263" actId="14100"/>
        <pc:sldMkLst>
          <pc:docMk/>
          <pc:sldMk cId="0" sldId="263"/>
        </pc:sldMkLst>
        <pc:spChg chg="mod">
          <ac:chgData name="vignesh vicky" userId="5a1104d9299c11c7" providerId="Windows Live" clId="Web-{FA48D17F-8B71-4E64-C1B7-DA67B1E29561}" dt="2024-04-03T13:40:33.570" v="263" actId="14100"/>
          <ac:spMkLst>
            <pc:docMk/>
            <pc:sldMk cId="0" sldId="263"/>
            <ac:spMk id="9" creationId="{A556348E-BBA8-9EEA-342B-A9488D3C48A9}"/>
          </ac:spMkLst>
        </pc:spChg>
      </pc:sldChg>
      <pc:sldChg chg="addSp modSp">
        <pc:chgData name="vignesh vicky" userId="5a1104d9299c11c7" providerId="Windows Live" clId="Web-{FA48D17F-8B71-4E64-C1B7-DA67B1E29561}" dt="2024-04-03T13:44:26.572" v="267"/>
        <pc:sldMkLst>
          <pc:docMk/>
          <pc:sldMk cId="0" sldId="264"/>
        </pc:sldMkLst>
        <pc:spChg chg="mod">
          <ac:chgData name="vignesh vicky" userId="5a1104d9299c11c7" providerId="Windows Live" clId="Web-{FA48D17F-8B71-4E64-C1B7-DA67B1E29561}" dt="2024-04-03T13:16:38.959" v="203" actId="20577"/>
          <ac:spMkLst>
            <pc:docMk/>
            <pc:sldMk cId="0" sldId="264"/>
            <ac:spMk id="10" creationId="{CE1B2E87-FF59-8F02-37CF-EBDD46727618}"/>
          </ac:spMkLst>
        </pc:spChg>
        <pc:picChg chg="add">
          <ac:chgData name="vignesh vicky" userId="5a1104d9299c11c7" providerId="Windows Live" clId="Web-{FA48D17F-8B71-4E64-C1B7-DA67B1E29561}" dt="2024-04-03T13:44:26.572" v="267"/>
          <ac:picMkLst>
            <pc:docMk/>
            <pc:sldMk cId="0" sldId="264"/>
            <ac:picMk id="11" creationId="{C92C276A-A80A-5327-C9C8-A78F1F2E9465}"/>
          </ac:picMkLst>
        </pc:picChg>
      </pc:sldChg>
      <pc:sldChg chg="addSp delSp modSp">
        <pc:chgData name="vignesh vicky" userId="5a1104d9299c11c7" providerId="Windows Live" clId="Web-{FA48D17F-8B71-4E64-C1B7-DA67B1E29561}" dt="2024-04-03T13:45:18.323" v="271"/>
        <pc:sldMkLst>
          <pc:docMk/>
          <pc:sldMk cId="2102384787" sldId="266"/>
        </pc:sldMkLst>
        <pc:spChg chg="mod">
          <ac:chgData name="vignesh vicky" userId="5a1104d9299c11c7" providerId="Windows Live" clId="Web-{FA48D17F-8B71-4E64-C1B7-DA67B1E29561}" dt="2024-04-03T13:38:55.272" v="262" actId="20577"/>
          <ac:spMkLst>
            <pc:docMk/>
            <pc:sldMk cId="2102384787" sldId="266"/>
            <ac:spMk id="2" creationId="{A37CBFC6-71A2-C85E-9999-83A65B205DC6}"/>
          </ac:spMkLst>
        </pc:spChg>
        <pc:spChg chg="add mod">
          <ac:chgData name="vignesh vicky" userId="5a1104d9299c11c7" providerId="Windows Live" clId="Web-{FA48D17F-8B71-4E64-C1B7-DA67B1E29561}" dt="2024-04-03T13:21:49.806" v="222" actId="20577"/>
          <ac:spMkLst>
            <pc:docMk/>
            <pc:sldMk cId="2102384787" sldId="266"/>
            <ac:spMk id="3" creationId="{6AD9E191-60C1-7D0A-8EB7-4BB10F40D63A}"/>
          </ac:spMkLst>
        </pc:spChg>
        <pc:picChg chg="add del mod">
          <ac:chgData name="vignesh vicky" userId="5a1104d9299c11c7" providerId="Windows Live" clId="Web-{FA48D17F-8B71-4E64-C1B7-DA67B1E29561}" dt="2024-04-03T13:45:18.323" v="271"/>
          <ac:picMkLst>
            <pc:docMk/>
            <pc:sldMk cId="2102384787" sldId="266"/>
            <ac:picMk id="5" creationId="{339812A6-D419-6F42-51E3-6671CA9EF170}"/>
          </ac:picMkLst>
        </pc:picChg>
      </pc:sldChg>
    </pc:docChg>
  </pc:docChgLst>
  <pc:docChgLst>
    <pc:chgData name="vignesh vicky" userId="5a1104d9299c11c7" providerId="Windows Live" clId="Web-{21F76F3C-C289-D315-932C-4FA78E6A75DB}"/>
    <pc:docChg chg="addSld delSld modSld">
      <pc:chgData name="vignesh vicky" userId="5a1104d9299c11c7" providerId="Windows Live" clId="Web-{21F76F3C-C289-D315-932C-4FA78E6A75DB}" dt="2024-04-04T13:17:19.445" v="305" actId="1076"/>
      <pc:docMkLst>
        <pc:docMk/>
      </pc:docMkLst>
      <pc:sldChg chg="addSp delSp modSp mod modClrScheme chgLayout">
        <pc:chgData name="vignesh vicky" userId="5a1104d9299c11c7" providerId="Windows Live" clId="Web-{21F76F3C-C289-D315-932C-4FA78E6A75DB}" dt="2024-04-04T13:13:31.224" v="289" actId="20577"/>
        <pc:sldMkLst>
          <pc:docMk/>
          <pc:sldMk cId="0" sldId="256"/>
        </pc:sldMkLst>
        <pc:spChg chg="mod">
          <ac:chgData name="vignesh vicky" userId="5a1104d9299c11c7" providerId="Windows Live" clId="Web-{21F76F3C-C289-D315-932C-4FA78E6A75DB}" dt="2024-04-04T13:01:14.970" v="1" actId="1076"/>
          <ac:spMkLst>
            <pc:docMk/>
            <pc:sldMk cId="0" sldId="256"/>
            <ac:spMk id="5" creationId="{00000000-0000-0000-0000-000000000000}"/>
          </ac:spMkLst>
        </pc:spChg>
        <pc:spChg chg="mod">
          <ac:chgData name="vignesh vicky" userId="5a1104d9299c11c7" providerId="Windows Live" clId="Web-{21F76F3C-C289-D315-932C-4FA78E6A75DB}" dt="2024-04-04T13:01:19.439" v="2" actId="1076"/>
          <ac:spMkLst>
            <pc:docMk/>
            <pc:sldMk cId="0" sldId="256"/>
            <ac:spMk id="6" creationId="{00000000-0000-0000-0000-000000000000}"/>
          </ac:spMkLst>
        </pc:spChg>
        <pc:spChg chg="del mod">
          <ac:chgData name="vignesh vicky" userId="5a1104d9299c11c7" providerId="Windows Live" clId="Web-{21F76F3C-C289-D315-932C-4FA78E6A75DB}" dt="2024-04-04T13:05:02.159" v="80"/>
          <ac:spMkLst>
            <pc:docMk/>
            <pc:sldMk cId="0" sldId="256"/>
            <ac:spMk id="7" creationId="{00000000-0000-0000-0000-000000000000}"/>
          </ac:spMkLst>
        </pc:spChg>
        <pc:spChg chg="del">
          <ac:chgData name="vignesh vicky" userId="5a1104d9299c11c7" providerId="Windows Live" clId="Web-{21F76F3C-C289-D315-932C-4FA78E6A75DB}" dt="2024-04-04T13:03:38.190" v="72"/>
          <ac:spMkLst>
            <pc:docMk/>
            <pc:sldMk cId="0" sldId="256"/>
            <ac:spMk id="8" creationId="{00000000-0000-0000-0000-000000000000}"/>
          </ac:spMkLst>
        </pc:spChg>
        <pc:spChg chg="mod ord">
          <ac:chgData name="vignesh vicky" userId="5a1104d9299c11c7" providerId="Windows Live" clId="Web-{21F76F3C-C289-D315-932C-4FA78E6A75DB}" dt="2024-04-04T13:04:17.659" v="75"/>
          <ac:spMkLst>
            <pc:docMk/>
            <pc:sldMk cId="0" sldId="256"/>
            <ac:spMk id="11" creationId="{00000000-0000-0000-0000-000000000000}"/>
          </ac:spMkLst>
        </pc:spChg>
        <pc:spChg chg="add mod ord">
          <ac:chgData name="vignesh vicky" userId="5a1104d9299c11c7" providerId="Windows Live" clId="Web-{21F76F3C-C289-D315-932C-4FA78E6A75DB}" dt="2024-04-04T13:09:14.942" v="223" actId="1076"/>
          <ac:spMkLst>
            <pc:docMk/>
            <pc:sldMk cId="0" sldId="256"/>
            <ac:spMk id="12" creationId="{7BD11D59-3EE7-1959-C736-26448B6EBE9A}"/>
          </ac:spMkLst>
        </pc:spChg>
        <pc:spChg chg="add mod ord">
          <ac:chgData name="vignesh vicky" userId="5a1104d9299c11c7" providerId="Windows Live" clId="Web-{21F76F3C-C289-D315-932C-4FA78E6A75DB}" dt="2024-04-04T13:13:31.224" v="289" actId="20577"/>
          <ac:spMkLst>
            <pc:docMk/>
            <pc:sldMk cId="0" sldId="256"/>
            <ac:spMk id="13" creationId="{BF09754F-99EB-D934-8D22-D1A46048A21F}"/>
          </ac:spMkLst>
        </pc:spChg>
        <pc:grpChg chg="mod">
          <ac:chgData name="vignesh vicky" userId="5a1104d9299c11c7" providerId="Windows Live" clId="Web-{21F76F3C-C289-D315-932C-4FA78E6A75DB}" dt="2024-04-04T13:03:13.268" v="69" actId="1076"/>
          <ac:grpSpMkLst>
            <pc:docMk/>
            <pc:sldMk cId="0" sldId="256"/>
            <ac:grpSpMk id="2" creationId="{00000000-0000-0000-0000-000000000000}"/>
          </ac:grpSpMkLst>
        </pc:grpChg>
      </pc:sldChg>
      <pc:sldChg chg="addSp modSp mod modClrScheme chgLayout">
        <pc:chgData name="vignesh vicky" userId="5a1104d9299c11c7" providerId="Windows Live" clId="Web-{21F76F3C-C289-D315-932C-4FA78E6A75DB}" dt="2024-04-04T13:12:58.740" v="285" actId="20577"/>
        <pc:sldMkLst>
          <pc:docMk/>
          <pc:sldMk cId="0" sldId="257"/>
        </pc:sldMkLst>
        <pc:spChg chg="add mod ord">
          <ac:chgData name="vignesh vicky" userId="5a1104d9299c11c7" providerId="Windows Live" clId="Web-{21F76F3C-C289-D315-932C-4FA78E6A75DB}" dt="2024-04-04T13:12:58.740" v="285" actId="20577"/>
          <ac:spMkLst>
            <pc:docMk/>
            <pc:sldMk cId="0" sldId="257"/>
            <ac:spMk id="2" creationId="{34EBEDB9-366C-24EC-56AE-6D955E55ECFE}"/>
          </ac:spMkLst>
        </pc:spChg>
        <pc:spChg chg="mod">
          <ac:chgData name="vignesh vicky" userId="5a1104d9299c11c7" providerId="Windows Live" clId="Web-{21F76F3C-C289-D315-932C-4FA78E6A75DB}" dt="2024-04-04T13:12:38.490" v="282" actId="1076"/>
          <ac:spMkLst>
            <pc:docMk/>
            <pc:sldMk cId="0" sldId="257"/>
            <ac:spMk id="14" creationId="{00000000-0000-0000-0000-000000000000}"/>
          </ac:spMkLst>
        </pc:spChg>
        <pc:spChg chg="mod">
          <ac:chgData name="vignesh vicky" userId="5a1104d9299c11c7" providerId="Windows Live" clId="Web-{21F76F3C-C289-D315-932C-4FA78E6A75DB}" dt="2024-04-04T13:12:34.130" v="281" actId="1076"/>
          <ac:spMkLst>
            <pc:docMk/>
            <pc:sldMk cId="0" sldId="257"/>
            <ac:spMk id="15" creationId="{00000000-0000-0000-0000-000000000000}"/>
          </ac:spMkLst>
        </pc:spChg>
        <pc:spChg chg="mod">
          <ac:chgData name="vignesh vicky" userId="5a1104d9299c11c7" providerId="Windows Live" clId="Web-{21F76F3C-C289-D315-932C-4FA78E6A75DB}" dt="2024-04-04T13:12:44.755" v="283" actId="1076"/>
          <ac:spMkLst>
            <pc:docMk/>
            <pc:sldMk cId="0" sldId="257"/>
            <ac:spMk id="16" creationId="{00000000-0000-0000-0000-000000000000}"/>
          </ac:spMkLst>
        </pc:spChg>
        <pc:spChg chg="mod ord">
          <ac:chgData name="vignesh vicky" userId="5a1104d9299c11c7" providerId="Windows Live" clId="Web-{21F76F3C-C289-D315-932C-4FA78E6A75DB}" dt="2024-04-04T13:10:44.614" v="242"/>
          <ac:spMkLst>
            <pc:docMk/>
            <pc:sldMk cId="0" sldId="257"/>
            <ac:spMk id="17" creationId="{00000000-0000-0000-0000-000000000000}"/>
          </ac:spMkLst>
        </pc:spChg>
        <pc:spChg chg="mod ord">
          <ac:chgData name="vignesh vicky" userId="5a1104d9299c11c7" providerId="Windows Live" clId="Web-{21F76F3C-C289-D315-932C-4FA78E6A75DB}" dt="2024-04-04T13:10:44.614" v="242"/>
          <ac:spMkLst>
            <pc:docMk/>
            <pc:sldMk cId="0" sldId="257"/>
            <ac:spMk id="22" creationId="{00000000-0000-0000-0000-000000000000}"/>
          </ac:spMkLst>
        </pc:spChg>
      </pc:sldChg>
      <pc:sldChg chg="addSp delSp modSp">
        <pc:chgData name="vignesh vicky" userId="5a1104d9299c11c7" providerId="Windows Live" clId="Web-{21F76F3C-C289-D315-932C-4FA78E6A75DB}" dt="2024-04-04T13:17:19.445" v="305" actId="1076"/>
        <pc:sldMkLst>
          <pc:docMk/>
          <pc:sldMk cId="0" sldId="265"/>
        </pc:sldMkLst>
        <pc:spChg chg="del mod">
          <ac:chgData name="vignesh vicky" userId="5a1104d9299c11c7" providerId="Windows Live" clId="Web-{21F76F3C-C289-D315-932C-4FA78E6A75DB}" dt="2024-04-04T13:14:00.318" v="291"/>
          <ac:spMkLst>
            <pc:docMk/>
            <pc:sldMk cId="0" sldId="265"/>
            <ac:spMk id="2" creationId="{00000000-0000-0000-0000-000000000000}"/>
          </ac:spMkLst>
        </pc:spChg>
        <pc:picChg chg="add mod modCrop">
          <ac:chgData name="vignesh vicky" userId="5a1104d9299c11c7" providerId="Windows Live" clId="Web-{21F76F3C-C289-D315-932C-4FA78E6A75DB}" dt="2024-04-04T13:17:19.445" v="305" actId="1076"/>
          <ac:picMkLst>
            <pc:docMk/>
            <pc:sldMk cId="0" sldId="265"/>
            <ac:picMk id="10" creationId="{739D136E-6F70-B174-EA06-653A98474D7E}"/>
          </ac:picMkLst>
        </pc:picChg>
      </pc:sldChg>
      <pc:sldChg chg="new del">
        <pc:chgData name="vignesh vicky" userId="5a1104d9299c11c7" providerId="Windows Live" clId="Web-{21F76F3C-C289-D315-932C-4FA78E6A75DB}" dt="2024-04-04T13:03:58.299" v="74"/>
        <pc:sldMkLst>
          <pc:docMk/>
          <pc:sldMk cId="932146140" sldId="267"/>
        </pc:sldMkLst>
      </pc:sldChg>
    </pc:docChg>
  </pc:docChgLst>
  <pc:docChgLst>
    <pc:chgData name="vignesh vicky" userId="5a1104d9299c11c7" providerId="Windows Live" clId="Web-{B33B319E-2A75-556D-41B5-B45ADEF89335}"/>
    <pc:docChg chg="modSld">
      <pc:chgData name="vignesh vicky" userId="5a1104d9299c11c7" providerId="Windows Live" clId="Web-{B33B319E-2A75-556D-41B5-B45ADEF89335}" dt="2024-04-02T06:00:53.236" v="200" actId="20577"/>
      <pc:docMkLst>
        <pc:docMk/>
      </pc:docMkLst>
      <pc:sldChg chg="modSp">
        <pc:chgData name="vignesh vicky" userId="5a1104d9299c11c7" providerId="Windows Live" clId="Web-{B33B319E-2A75-556D-41B5-B45ADEF89335}" dt="2024-04-02T04:47:23.258" v="20" actId="14100"/>
        <pc:sldMkLst>
          <pc:docMk/>
          <pc:sldMk cId="0" sldId="256"/>
        </pc:sldMkLst>
        <pc:spChg chg="mod">
          <ac:chgData name="vignesh vicky" userId="5a1104d9299c11c7" providerId="Windows Live" clId="Web-{B33B319E-2A75-556D-41B5-B45ADEF89335}" dt="2024-04-02T04:47:23.258" v="20" actId="14100"/>
          <ac:spMkLst>
            <pc:docMk/>
            <pc:sldMk cId="0" sldId="256"/>
            <ac:spMk id="7" creationId="{00000000-0000-0000-0000-000000000000}"/>
          </ac:spMkLst>
        </pc:spChg>
      </pc:sldChg>
      <pc:sldChg chg="modSp">
        <pc:chgData name="vignesh vicky" userId="5a1104d9299c11c7" providerId="Windows Live" clId="Web-{B33B319E-2A75-556D-41B5-B45ADEF89335}" dt="2024-04-02T06:00:53.236" v="200" actId="20577"/>
        <pc:sldMkLst>
          <pc:docMk/>
          <pc:sldMk cId="0" sldId="257"/>
        </pc:sldMkLst>
        <pc:spChg chg="mod">
          <ac:chgData name="vignesh vicky" userId="5a1104d9299c11c7" providerId="Windows Live" clId="Web-{B33B319E-2A75-556D-41B5-B45ADEF89335}" dt="2024-04-02T06:00:53.236" v="200" actId="20577"/>
          <ac:spMkLst>
            <pc:docMk/>
            <pc:sldMk cId="0" sldId="257"/>
            <ac:spMk id="17" creationId="{00000000-0000-0000-0000-000000000000}"/>
          </ac:spMkLst>
        </pc:spChg>
      </pc:sldChg>
      <pc:sldChg chg="addSp delSp modSp">
        <pc:chgData name="vignesh vicky" userId="5a1104d9299c11c7" providerId="Windows Live" clId="Web-{B33B319E-2A75-556D-41B5-B45ADEF89335}" dt="2024-04-02T06:00:03.954" v="197" actId="20577"/>
        <pc:sldMkLst>
          <pc:docMk/>
          <pc:sldMk cId="0" sldId="259"/>
        </pc:sldMkLst>
        <pc:spChg chg="del">
          <ac:chgData name="vignesh vicky" userId="5a1104d9299c11c7" providerId="Windows Live" clId="Web-{B33B319E-2A75-556D-41B5-B45ADEF89335}" dt="2024-04-02T05:42:22.964" v="85"/>
          <ac:spMkLst>
            <pc:docMk/>
            <pc:sldMk cId="0" sldId="259"/>
            <ac:spMk id="6" creationId="{00000000-0000-0000-0000-000000000000}"/>
          </ac:spMkLst>
        </pc:spChg>
        <pc:spChg chg="add mod">
          <ac:chgData name="vignesh vicky" userId="5a1104d9299c11c7" providerId="Windows Live" clId="Web-{B33B319E-2A75-556D-41B5-B45ADEF89335}" dt="2024-04-02T05:42:49.761" v="87" actId="1076"/>
          <ac:spMkLst>
            <pc:docMk/>
            <pc:sldMk cId="0" sldId="259"/>
            <ac:spMk id="11" creationId="{76B7B777-BBB7-38E1-E163-38CAF23BB681}"/>
          </ac:spMkLst>
        </pc:spChg>
        <pc:spChg chg="add del mod">
          <ac:chgData name="vignesh vicky" userId="5a1104d9299c11c7" providerId="Windows Live" clId="Web-{B33B319E-2A75-556D-41B5-B45ADEF89335}" dt="2024-04-02T04:54:43.284" v="24"/>
          <ac:spMkLst>
            <pc:docMk/>
            <pc:sldMk cId="0" sldId="259"/>
            <ac:spMk id="11" creationId="{C73702FB-8209-B7AC-D1E4-EC14945E0066}"/>
          </ac:spMkLst>
        </pc:spChg>
        <pc:spChg chg="add mod">
          <ac:chgData name="vignesh vicky" userId="5a1104d9299c11c7" providerId="Windows Live" clId="Web-{B33B319E-2A75-556D-41B5-B45ADEF89335}" dt="2024-04-02T06:00:03.954" v="197" actId="20577"/>
          <ac:spMkLst>
            <pc:docMk/>
            <pc:sldMk cId="0" sldId="259"/>
            <ac:spMk id="12" creationId="{285AA817-4F7D-6234-7C2B-EBD07772F742}"/>
          </ac:spMkLst>
        </pc:spChg>
        <pc:spChg chg="add del mod">
          <ac:chgData name="vignesh vicky" userId="5a1104d9299c11c7" providerId="Windows Live" clId="Web-{B33B319E-2A75-556D-41B5-B45ADEF89335}" dt="2024-04-02T04:55:18.926" v="28"/>
          <ac:spMkLst>
            <pc:docMk/>
            <pc:sldMk cId="0" sldId="259"/>
            <ac:spMk id="12" creationId="{9B8DA3EE-FB8E-CCFF-CEFD-3D435A5DBE62}"/>
          </ac:spMkLst>
        </pc:spChg>
        <pc:grpChg chg="mod">
          <ac:chgData name="vignesh vicky" userId="5a1104d9299c11c7" providerId="Windows Live" clId="Web-{B33B319E-2A75-556D-41B5-B45ADEF89335}" dt="2024-04-02T05:44:43.310" v="100" actId="1076"/>
          <ac:grpSpMkLst>
            <pc:docMk/>
            <pc:sldMk cId="0" sldId="259"/>
            <ac:grpSpMk id="2" creationId="{00000000-0000-0000-0000-000000000000}"/>
          </ac:grpSpMkLst>
        </pc:grpChg>
      </pc:sldChg>
      <pc:sldChg chg="addSp modSp">
        <pc:chgData name="vignesh vicky" userId="5a1104d9299c11c7" providerId="Windows Live" clId="Web-{B33B319E-2A75-556D-41B5-B45ADEF89335}" dt="2024-04-02T06:00:13.641" v="199" actId="20577"/>
        <pc:sldMkLst>
          <pc:docMk/>
          <pc:sldMk cId="0" sldId="260"/>
        </pc:sldMkLst>
        <pc:spChg chg="mod">
          <ac:chgData name="vignesh vicky" userId="5a1104d9299c11c7" providerId="Windows Live" clId="Web-{B33B319E-2A75-556D-41B5-B45ADEF89335}" dt="2024-04-02T05:47:39.189" v="105" actId="1076"/>
          <ac:spMkLst>
            <pc:docMk/>
            <pc:sldMk cId="0" sldId="260"/>
            <ac:spMk id="6" creationId="{00000000-0000-0000-0000-000000000000}"/>
          </ac:spMkLst>
        </pc:spChg>
        <pc:spChg chg="add mod">
          <ac:chgData name="vignesh vicky" userId="5a1104d9299c11c7" providerId="Windows Live" clId="Web-{B33B319E-2A75-556D-41B5-B45ADEF89335}" dt="2024-04-02T06:00:13.641" v="199" actId="20577"/>
          <ac:spMkLst>
            <pc:docMk/>
            <pc:sldMk cId="0" sldId="260"/>
            <ac:spMk id="11" creationId="{897D4452-CBC9-1B00-9FD3-5DAAC8CA2A67}"/>
          </ac:spMkLst>
        </pc:spChg>
      </pc:sldChg>
      <pc:sldChg chg="addSp modSp">
        <pc:chgData name="vignesh vicky" userId="5a1104d9299c11c7" providerId="Windows Live" clId="Web-{B33B319E-2A75-556D-41B5-B45ADEF89335}" dt="2024-04-02T05:59:44.782" v="194" actId="20577"/>
        <pc:sldMkLst>
          <pc:docMk/>
          <pc:sldMk cId="0" sldId="261"/>
        </pc:sldMkLst>
        <pc:spChg chg="mod">
          <ac:chgData name="vignesh vicky" userId="5a1104d9299c11c7" providerId="Windows Live" clId="Web-{B33B319E-2A75-556D-41B5-B45ADEF89335}" dt="2024-04-02T05:59:11.421" v="186" actId="1076"/>
          <ac:spMkLst>
            <pc:docMk/>
            <pc:sldMk cId="0" sldId="261"/>
            <ac:spMk id="3" creationId="{00000000-0000-0000-0000-000000000000}"/>
          </ac:spMkLst>
        </pc:spChg>
        <pc:spChg chg="add mod">
          <ac:chgData name="vignesh vicky" userId="5a1104d9299c11c7" providerId="Windows Live" clId="Web-{B33B319E-2A75-556D-41B5-B45ADEF89335}" dt="2024-04-02T05:59:44.782" v="194" actId="20577"/>
          <ac:spMkLst>
            <pc:docMk/>
            <pc:sldMk cId="0" sldId="261"/>
            <ac:spMk id="9" creationId="{3FD73BAE-6B35-B693-322E-1909E071FA9F}"/>
          </ac:spMkLst>
        </pc:spChg>
      </pc:sldChg>
      <pc:sldChg chg="addSp modSp">
        <pc:chgData name="vignesh vicky" userId="5a1104d9299c11c7" providerId="Windows Live" clId="Web-{B33B319E-2A75-556D-41B5-B45ADEF89335}" dt="2024-04-02T05:58:41.718" v="181" actId="20577"/>
        <pc:sldMkLst>
          <pc:docMk/>
          <pc:sldMk cId="0" sldId="262"/>
        </pc:sldMkLst>
        <pc:spChg chg="mod">
          <ac:chgData name="vignesh vicky" userId="5a1104d9299c11c7" providerId="Windows Live" clId="Web-{B33B319E-2A75-556D-41B5-B45ADEF89335}" dt="2024-04-02T05:55:13.042" v="123" actId="1076"/>
          <ac:spMkLst>
            <pc:docMk/>
            <pc:sldMk cId="0" sldId="262"/>
            <ac:spMk id="4" creationId="{00000000-0000-0000-0000-000000000000}"/>
          </ac:spMkLst>
        </pc:spChg>
        <pc:spChg chg="add mod">
          <ac:chgData name="vignesh vicky" userId="5a1104d9299c11c7" providerId="Windows Live" clId="Web-{B33B319E-2A75-556D-41B5-B45ADEF89335}" dt="2024-04-02T05:58:41.718" v="181" actId="20577"/>
          <ac:spMkLst>
            <pc:docMk/>
            <pc:sldMk cId="0" sldId="262"/>
            <ac:spMk id="10" creationId="{C257015C-668B-72B1-59A8-98FAD3388C5E}"/>
          </ac:spMkLst>
        </pc:spChg>
      </pc:sldChg>
    </pc:docChg>
  </pc:docChgLst>
  <pc:docChgLst>
    <pc:chgData name="vignesh vicky" userId="5a1104d9299c11c7" providerId="Windows Live" clId="Web-{98831E97-0A81-C6D2-181E-D0CCD6943488}"/>
    <pc:docChg chg="addSld modSld">
      <pc:chgData name="vignesh vicky" userId="5a1104d9299c11c7" providerId="Windows Live" clId="Web-{98831E97-0A81-C6D2-181E-D0CCD6943488}" dt="2024-04-02T08:43:40.267" v="138"/>
      <pc:docMkLst>
        <pc:docMk/>
      </pc:docMkLst>
      <pc:sldChg chg="addSp delSp modSp">
        <pc:chgData name="vignesh vicky" userId="5a1104d9299c11c7" providerId="Windows Live" clId="Web-{98831E97-0A81-C6D2-181E-D0CCD6943488}" dt="2024-04-02T08:43:40.267" v="138"/>
        <pc:sldMkLst>
          <pc:docMk/>
          <pc:sldMk cId="0" sldId="257"/>
        </pc:sldMkLst>
        <pc:spChg chg="del mod">
          <ac:chgData name="vignesh vicky" userId="5a1104d9299c11c7" providerId="Windows Live" clId="Web-{98831E97-0A81-C6D2-181E-D0CCD6943488}" dt="2024-04-02T08:32:28.337" v="103"/>
          <ac:spMkLst>
            <pc:docMk/>
            <pc:sldMk cId="0" sldId="257"/>
            <ac:spMk id="2" creationId="{00000000-0000-0000-0000-000000000000}"/>
          </ac:spMkLst>
        </pc:spChg>
        <pc:spChg chg="mod">
          <ac:chgData name="vignesh vicky" userId="5a1104d9299c11c7" providerId="Windows Live" clId="Web-{98831E97-0A81-C6D2-181E-D0CCD6943488}" dt="2024-04-02T08:32:32.431" v="104" actId="1076"/>
          <ac:spMkLst>
            <pc:docMk/>
            <pc:sldMk cId="0" sldId="257"/>
            <ac:spMk id="15" creationId="{00000000-0000-0000-0000-000000000000}"/>
          </ac:spMkLst>
        </pc:spChg>
        <pc:picChg chg="add del mod modCrop">
          <ac:chgData name="vignesh vicky" userId="5a1104d9299c11c7" providerId="Windows Live" clId="Web-{98831E97-0A81-C6D2-181E-D0CCD6943488}" dt="2024-04-02T08:39:43.087" v="129"/>
          <ac:picMkLst>
            <pc:docMk/>
            <pc:sldMk cId="0" sldId="257"/>
            <ac:picMk id="23" creationId="{D6D805A1-A76F-C584-7FFF-E6332349D563}"/>
          </ac:picMkLst>
        </pc:picChg>
        <pc:picChg chg="add del mod">
          <ac:chgData name="vignesh vicky" userId="5a1104d9299c11c7" providerId="Windows Live" clId="Web-{98831E97-0A81-C6D2-181E-D0CCD6943488}" dt="2024-04-02T08:43:40.267" v="138"/>
          <ac:picMkLst>
            <pc:docMk/>
            <pc:sldMk cId="0" sldId="257"/>
            <ac:picMk id="24" creationId="{B6177500-BF0F-61AC-EB5F-5F31CCF7B6E3}"/>
          </ac:picMkLst>
        </pc:picChg>
      </pc:sldChg>
      <pc:sldChg chg="addSp delSp modSp">
        <pc:chgData name="vignesh vicky" userId="5a1104d9299c11c7" providerId="Windows Live" clId="Web-{98831E97-0A81-C6D2-181E-D0CCD6943488}" dt="2024-04-02T08:35:03.421" v="122" actId="20577"/>
        <pc:sldMkLst>
          <pc:docMk/>
          <pc:sldMk cId="0" sldId="258"/>
        </pc:sldMkLst>
        <pc:spChg chg="del mod">
          <ac:chgData name="vignesh vicky" userId="5a1104d9299c11c7" providerId="Windows Live" clId="Web-{98831E97-0A81-C6D2-181E-D0CCD6943488}" dt="2024-04-02T08:30:00.848" v="55"/>
          <ac:spMkLst>
            <pc:docMk/>
            <pc:sldMk cId="0" sldId="258"/>
            <ac:spMk id="2" creationId="{00000000-0000-0000-0000-000000000000}"/>
          </ac:spMkLst>
        </pc:spChg>
        <pc:spChg chg="mod">
          <ac:chgData name="vignesh vicky" userId="5a1104d9299c11c7" providerId="Windows Live" clId="Web-{98831E97-0A81-C6D2-181E-D0CCD6943488}" dt="2024-04-02T08:32:12.837" v="100" actId="20577"/>
          <ac:spMkLst>
            <pc:docMk/>
            <pc:sldMk cId="0" sldId="258"/>
            <ac:spMk id="21" creationId="{00000000-0000-0000-0000-000000000000}"/>
          </ac:spMkLst>
        </pc:spChg>
        <pc:spChg chg="add del">
          <ac:chgData name="vignesh vicky" userId="5a1104d9299c11c7" providerId="Windows Live" clId="Web-{98831E97-0A81-C6D2-181E-D0CCD6943488}" dt="2024-04-02T08:30:19.786" v="57"/>
          <ac:spMkLst>
            <pc:docMk/>
            <pc:sldMk cId="0" sldId="258"/>
            <ac:spMk id="23" creationId="{DC755E2D-232C-0DF5-AF92-434F6BEA23E1}"/>
          </ac:spMkLst>
        </pc:spChg>
        <pc:spChg chg="add mod">
          <ac:chgData name="vignesh vicky" userId="5a1104d9299c11c7" providerId="Windows Live" clId="Web-{98831E97-0A81-C6D2-181E-D0CCD6943488}" dt="2024-04-02T08:35:03.421" v="122" actId="20577"/>
          <ac:spMkLst>
            <pc:docMk/>
            <pc:sldMk cId="0" sldId="258"/>
            <ac:spMk id="24" creationId="{1685575C-B47B-9EEA-D045-D8B85F92F9AE}"/>
          </ac:spMkLst>
        </pc:spChg>
      </pc:sldChg>
      <pc:sldChg chg="modSp">
        <pc:chgData name="vignesh vicky" userId="5a1104d9299c11c7" providerId="Windows Live" clId="Web-{98831E97-0A81-C6D2-181E-D0CCD6943488}" dt="2024-04-02T08:32:44.744" v="105" actId="1076"/>
        <pc:sldMkLst>
          <pc:docMk/>
          <pc:sldMk cId="0" sldId="259"/>
        </pc:sldMkLst>
        <pc:spChg chg="mod">
          <ac:chgData name="vignesh vicky" userId="5a1104d9299c11c7" providerId="Windows Live" clId="Web-{98831E97-0A81-C6D2-181E-D0CCD6943488}" dt="2024-04-02T08:32:44.744" v="105" actId="1076"/>
          <ac:spMkLst>
            <pc:docMk/>
            <pc:sldMk cId="0" sldId="259"/>
            <ac:spMk id="11" creationId="{76B7B777-BBB7-38E1-E163-38CAF23BB681}"/>
          </ac:spMkLst>
        </pc:spChg>
      </pc:sldChg>
      <pc:sldChg chg="modSp">
        <pc:chgData name="vignesh vicky" userId="5a1104d9299c11c7" providerId="Windows Live" clId="Web-{98831E97-0A81-C6D2-181E-D0CCD6943488}" dt="2024-04-02T08:32:57.417" v="106" actId="1076"/>
        <pc:sldMkLst>
          <pc:docMk/>
          <pc:sldMk cId="0" sldId="260"/>
        </pc:sldMkLst>
        <pc:spChg chg="mod">
          <ac:chgData name="vignesh vicky" userId="5a1104d9299c11c7" providerId="Windows Live" clId="Web-{98831E97-0A81-C6D2-181E-D0CCD6943488}" dt="2024-04-02T08:32:57.417" v="106" actId="1076"/>
          <ac:spMkLst>
            <pc:docMk/>
            <pc:sldMk cId="0" sldId="260"/>
            <ac:spMk id="6" creationId="{00000000-0000-0000-0000-000000000000}"/>
          </ac:spMkLst>
        </pc:spChg>
      </pc:sldChg>
      <pc:sldChg chg="modSp">
        <pc:chgData name="vignesh vicky" userId="5a1104d9299c11c7" providerId="Windows Live" clId="Web-{98831E97-0A81-C6D2-181E-D0CCD6943488}" dt="2024-04-02T08:33:09.714" v="107" actId="1076"/>
        <pc:sldMkLst>
          <pc:docMk/>
          <pc:sldMk cId="0" sldId="261"/>
        </pc:sldMkLst>
        <pc:spChg chg="mod">
          <ac:chgData name="vignesh vicky" userId="5a1104d9299c11c7" providerId="Windows Live" clId="Web-{98831E97-0A81-C6D2-181E-D0CCD6943488}" dt="2024-04-02T08:33:09.714" v="107" actId="1076"/>
          <ac:spMkLst>
            <pc:docMk/>
            <pc:sldMk cId="0" sldId="261"/>
            <ac:spMk id="3" creationId="{00000000-0000-0000-0000-000000000000}"/>
          </ac:spMkLst>
        </pc:spChg>
      </pc:sldChg>
      <pc:sldChg chg="modSp">
        <pc:chgData name="vignesh vicky" userId="5a1104d9299c11c7" providerId="Windows Live" clId="Web-{98831E97-0A81-C6D2-181E-D0CCD6943488}" dt="2024-04-02T08:33:20.027" v="108" actId="1076"/>
        <pc:sldMkLst>
          <pc:docMk/>
          <pc:sldMk cId="0" sldId="262"/>
        </pc:sldMkLst>
        <pc:spChg chg="mod">
          <ac:chgData name="vignesh vicky" userId="5a1104d9299c11c7" providerId="Windows Live" clId="Web-{98831E97-0A81-C6D2-181E-D0CCD6943488}" dt="2024-04-02T08:33:20.027" v="108" actId="1076"/>
          <ac:spMkLst>
            <pc:docMk/>
            <pc:sldMk cId="0" sldId="262"/>
            <ac:spMk id="4" creationId="{00000000-0000-0000-0000-000000000000}"/>
          </ac:spMkLst>
        </pc:spChg>
        <pc:spChg chg="mod">
          <ac:chgData name="vignesh vicky" userId="5a1104d9299c11c7" providerId="Windows Live" clId="Web-{98831E97-0A81-C6D2-181E-D0CCD6943488}" dt="2024-04-02T08:24:51.915" v="15" actId="20577"/>
          <ac:spMkLst>
            <pc:docMk/>
            <pc:sldMk cId="0" sldId="262"/>
            <ac:spMk id="10" creationId="{C257015C-668B-72B1-59A8-98FAD3388C5E}"/>
          </ac:spMkLst>
        </pc:spChg>
      </pc:sldChg>
      <pc:sldChg chg="addSp modSp">
        <pc:chgData name="vignesh vicky" userId="5a1104d9299c11c7" providerId="Windows Live" clId="Web-{98831E97-0A81-C6D2-181E-D0CCD6943488}" dt="2024-04-02T08:33:31.699" v="110" actId="1076"/>
        <pc:sldMkLst>
          <pc:docMk/>
          <pc:sldMk cId="0" sldId="263"/>
        </pc:sldMkLst>
        <pc:spChg chg="mod">
          <ac:chgData name="vignesh vicky" userId="5a1104d9299c11c7" providerId="Windows Live" clId="Web-{98831E97-0A81-C6D2-181E-D0CCD6943488}" dt="2024-04-02T08:33:31.699" v="110" actId="1076"/>
          <ac:spMkLst>
            <pc:docMk/>
            <pc:sldMk cId="0" sldId="263"/>
            <ac:spMk id="4" creationId="{00000000-0000-0000-0000-000000000000}"/>
          </ac:spMkLst>
        </pc:spChg>
        <pc:spChg chg="mod">
          <ac:chgData name="vignesh vicky" userId="5a1104d9299c11c7" providerId="Windows Live" clId="Web-{98831E97-0A81-C6D2-181E-D0CCD6943488}" dt="2024-04-02T08:33:28.027" v="109" actId="1076"/>
          <ac:spMkLst>
            <pc:docMk/>
            <pc:sldMk cId="0" sldId="263"/>
            <ac:spMk id="7" creationId="{00000000-0000-0000-0000-000000000000}"/>
          </ac:spMkLst>
        </pc:spChg>
        <pc:spChg chg="add mod">
          <ac:chgData name="vignesh vicky" userId="5a1104d9299c11c7" providerId="Windows Live" clId="Web-{98831E97-0A81-C6D2-181E-D0CCD6943488}" dt="2024-04-02T08:25:26.198" v="21" actId="20577"/>
          <ac:spMkLst>
            <pc:docMk/>
            <pc:sldMk cId="0" sldId="263"/>
            <ac:spMk id="9" creationId="{A556348E-BBA8-9EEA-342B-A9488D3C48A9}"/>
          </ac:spMkLst>
        </pc:spChg>
      </pc:sldChg>
      <pc:sldChg chg="addSp delSp modSp">
        <pc:chgData name="vignesh vicky" userId="5a1104d9299c11c7" providerId="Windows Live" clId="Web-{98831E97-0A81-C6D2-181E-D0CCD6943488}" dt="2024-04-02T08:33:44.074" v="111" actId="1076"/>
        <pc:sldMkLst>
          <pc:docMk/>
          <pc:sldMk cId="0" sldId="264"/>
        </pc:sldMkLst>
        <pc:spChg chg="mod">
          <ac:chgData name="vignesh vicky" userId="5a1104d9299c11c7" providerId="Windows Live" clId="Web-{98831E97-0A81-C6D2-181E-D0CCD6943488}" dt="2024-04-02T08:33:44.074" v="111" actId="1076"/>
          <ac:spMkLst>
            <pc:docMk/>
            <pc:sldMk cId="0" sldId="264"/>
            <ac:spMk id="4" creationId="{00000000-0000-0000-0000-000000000000}"/>
          </ac:spMkLst>
        </pc:spChg>
        <pc:spChg chg="del mod">
          <ac:chgData name="vignesh vicky" userId="5a1104d9299c11c7" providerId="Windows Live" clId="Web-{98831E97-0A81-C6D2-181E-D0CCD6943488}" dt="2024-04-02T08:26:14.981" v="26"/>
          <ac:spMkLst>
            <pc:docMk/>
            <pc:sldMk cId="0" sldId="264"/>
            <ac:spMk id="7" creationId="{00000000-0000-0000-0000-000000000000}"/>
          </ac:spMkLst>
        </pc:spChg>
        <pc:spChg chg="add mod">
          <ac:chgData name="vignesh vicky" userId="5a1104d9299c11c7" providerId="Windows Live" clId="Web-{98831E97-0A81-C6D2-181E-D0CCD6943488}" dt="2024-04-02T08:27:59.094" v="47" actId="20577"/>
          <ac:spMkLst>
            <pc:docMk/>
            <pc:sldMk cId="0" sldId="264"/>
            <ac:spMk id="10" creationId="{CE1B2E87-FF59-8F02-37CF-EBDD46727618}"/>
          </ac:spMkLst>
        </pc:spChg>
      </pc:sldChg>
      <pc:sldChg chg="modSp">
        <pc:chgData name="vignesh vicky" userId="5a1104d9299c11c7" providerId="Windows Live" clId="Web-{98831E97-0A81-C6D2-181E-D0CCD6943488}" dt="2024-04-02T08:34:24.670" v="113" actId="1076"/>
        <pc:sldMkLst>
          <pc:docMk/>
          <pc:sldMk cId="0" sldId="265"/>
        </pc:sldMkLst>
        <pc:spChg chg="mod">
          <ac:chgData name="vignesh vicky" userId="5a1104d9299c11c7" providerId="Windows Live" clId="Web-{98831E97-0A81-C6D2-181E-D0CCD6943488}" dt="2024-04-02T08:34:24.670" v="113" actId="1076"/>
          <ac:spMkLst>
            <pc:docMk/>
            <pc:sldMk cId="0" sldId="265"/>
            <ac:spMk id="4" creationId="{00000000-0000-0000-0000-000000000000}"/>
          </ac:spMkLst>
        </pc:spChg>
      </pc:sldChg>
      <pc:sldChg chg="modSp new">
        <pc:chgData name="vignesh vicky" userId="5a1104d9299c11c7" providerId="Windows Live" clId="Web-{98831E97-0A81-C6D2-181E-D0CCD6943488}" dt="2024-04-02T08:34:47.545" v="120" actId="20577"/>
        <pc:sldMkLst>
          <pc:docMk/>
          <pc:sldMk cId="2102384787" sldId="266"/>
        </pc:sldMkLst>
        <pc:spChg chg="mod">
          <ac:chgData name="vignesh vicky" userId="5a1104d9299c11c7" providerId="Windows Live" clId="Web-{98831E97-0A81-C6D2-181E-D0CCD6943488}" dt="2024-04-02T08:34:47.545" v="120" actId="20577"/>
          <ac:spMkLst>
            <pc:docMk/>
            <pc:sldMk cId="2102384787" sldId="266"/>
            <ac:spMk id="2" creationId="{A37CBFC6-71A2-C85E-9999-83A65B205D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1909" y="196763"/>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153699" y="3998543"/>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9833845" y="321462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2" name="Title 11">
            <a:extLst>
              <a:ext uri="{FF2B5EF4-FFF2-40B4-BE49-F238E27FC236}">
                <a16:creationId xmlns:a16="http://schemas.microsoft.com/office/drawing/2014/main" id="{7BD11D59-3EE7-1959-C736-26448B6EBE9A}"/>
              </a:ext>
            </a:extLst>
          </p:cNvPr>
          <p:cNvSpPr>
            <a:spLocks noGrp="1"/>
          </p:cNvSpPr>
          <p:nvPr>
            <p:ph type="title"/>
          </p:nvPr>
        </p:nvSpPr>
        <p:spPr>
          <a:xfrm flipH="1">
            <a:off x="1637848" y="1105691"/>
            <a:ext cx="10454698" cy="861774"/>
          </a:xfrm>
        </p:spPr>
        <p:txBody>
          <a:bodyPr wrap="square" lIns="0" tIns="0" rIns="0" bIns="0" anchor="t">
            <a:spAutoFit/>
          </a:bodyPr>
          <a:lstStyle/>
          <a:p>
            <a:r>
              <a:rPr lang="en-US" sz="2800" i="1" dirty="0">
                <a:latin typeface="Bookman Old Style"/>
              </a:rPr>
              <a:t>Image to Image translation with GAN(Generative Adversarial Network)</a:t>
            </a:r>
            <a:endParaRPr lang="en-US" i="1" dirty="0"/>
          </a:p>
        </p:txBody>
      </p:sp>
      <p:sp>
        <p:nvSpPr>
          <p:cNvPr id="13" name="Text Placeholder 12">
            <a:extLst>
              <a:ext uri="{FF2B5EF4-FFF2-40B4-BE49-F238E27FC236}">
                <a16:creationId xmlns:a16="http://schemas.microsoft.com/office/drawing/2014/main" id="{BF09754F-99EB-D934-8D22-D1A46048A21F}"/>
              </a:ext>
            </a:extLst>
          </p:cNvPr>
          <p:cNvSpPr>
            <a:spLocks noGrp="1"/>
          </p:cNvSpPr>
          <p:nvPr>
            <p:ph type="body" idx="1"/>
          </p:nvPr>
        </p:nvSpPr>
        <p:spPr>
          <a:xfrm>
            <a:off x="4910202" y="3518874"/>
            <a:ext cx="6233788" cy="1754326"/>
          </a:xfrm>
        </p:spPr>
        <p:txBody>
          <a:bodyPr wrap="square" lIns="0" tIns="0" rIns="0" bIns="0" anchor="t">
            <a:spAutoFit/>
          </a:bodyPr>
          <a:lstStyle/>
          <a:p>
            <a:r>
              <a:rPr lang="en-US" sz="2400" b="1" dirty="0">
                <a:solidFill>
                  <a:schemeClr val="tx2"/>
                </a:solidFill>
              </a:rPr>
              <a:t>Presented by</a:t>
            </a:r>
            <a:endParaRPr lang="en-US" sz="2400" b="1" dirty="0">
              <a:solidFill>
                <a:schemeClr val="tx2"/>
              </a:solidFill>
              <a:latin typeface="Calibri"/>
              <a:cs typeface="Calibri"/>
            </a:endParaRPr>
          </a:p>
          <a:p>
            <a:r>
              <a:rPr lang="en-US" dirty="0">
                <a:solidFill>
                  <a:schemeClr val="tx2"/>
                </a:solidFill>
                <a:latin typeface="Calibri"/>
                <a:cs typeface="Calibri"/>
              </a:rPr>
              <a:t>         </a:t>
            </a:r>
            <a:r>
              <a:rPr lang="en-US" b="1" dirty="0">
                <a:solidFill>
                  <a:schemeClr val="tx2"/>
                </a:solidFill>
                <a:latin typeface="Calibri"/>
                <a:cs typeface="Calibri"/>
              </a:rPr>
              <a:t> VIGNESH V</a:t>
            </a:r>
          </a:p>
          <a:p>
            <a:r>
              <a:rPr lang="en-US" b="1" dirty="0">
                <a:solidFill>
                  <a:schemeClr val="tx2"/>
                </a:solidFill>
                <a:latin typeface="Calibri"/>
                <a:cs typeface="Calibri"/>
              </a:rPr>
              <a:t>           III-YEAR CSE,KVCET</a:t>
            </a:r>
          </a:p>
          <a:p>
            <a:r>
              <a:rPr lang="en-US" b="1" dirty="0">
                <a:solidFill>
                  <a:schemeClr val="tx2"/>
                </a:solidFill>
                <a:latin typeface="Calibri"/>
                <a:cs typeface="Calibri"/>
              </a:rPr>
              <a:t>           NM ID: au421221104054</a:t>
            </a:r>
          </a:p>
          <a:p>
            <a:r>
              <a:rPr lang="en-US" b="1" dirty="0">
                <a:solidFill>
                  <a:schemeClr val="tx2"/>
                </a:solidFill>
                <a:latin typeface="Calibri"/>
                <a:cs typeface="Calibri"/>
              </a:rPr>
              <a:t>            EMAIL ID: vvicky2101@gmail.com</a:t>
            </a:r>
          </a:p>
          <a:p>
            <a:endParaRPr lang="en-US" dirty="0">
              <a:solidFill>
                <a:srgbClr val="000000"/>
              </a:solidFill>
              <a:latin typeface="Calibri"/>
              <a:cs typeface="Calibri"/>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44684" y="108805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078258"/>
            <a:ext cx="4760482" cy="447558"/>
          </a:xfrm>
          <a:prstGeom prst="rect">
            <a:avLst/>
          </a:prstGeom>
        </p:spPr>
        <p:txBody>
          <a:bodyPr vert="horz" wrap="square" lIns="0" tIns="16510" rIns="0" bIns="0" rtlCol="0" anchor="t">
            <a:spAutoFit/>
          </a:bodyPr>
          <a:lstStyle/>
          <a:p>
            <a:pPr marL="12700">
              <a:lnSpc>
                <a:spcPct val="100000"/>
              </a:lnSpc>
              <a:spcBef>
                <a:spcPts val="130"/>
              </a:spcBef>
            </a:pPr>
            <a:r>
              <a:rPr lang="en-US" sz="1400" dirty="0">
                <a:solidFill>
                  <a:srgbClr val="006FC0"/>
                </a:solidFill>
                <a:uFill>
                  <a:solidFill>
                    <a:srgbClr val="006FC0"/>
                  </a:solidFill>
                </a:uFill>
              </a:rPr>
              <a:t>https://colab.research.google.com/drive/14Nd3Zwx7nuAsTYT7JSJxiY9r_S_6Efle</a:t>
            </a:r>
            <a:endParaRPr lang="en-US" sz="1400" dirty="0"/>
          </a:p>
        </p:txBody>
      </p:sp>
      <p:pic>
        <p:nvPicPr>
          <p:cNvPr id="10" name="Picture 9" descr="A screenshot of a computer&#10;&#10;Description automatically generated">
            <a:extLst>
              <a:ext uri="{FF2B5EF4-FFF2-40B4-BE49-F238E27FC236}">
                <a16:creationId xmlns:a16="http://schemas.microsoft.com/office/drawing/2014/main" id="{739D136E-6F70-B174-EA06-653A98474D7E}"/>
              </a:ext>
            </a:extLst>
          </p:cNvPr>
          <p:cNvPicPr>
            <a:picLocks noChangeAspect="1"/>
          </p:cNvPicPr>
          <p:nvPr/>
        </p:nvPicPr>
        <p:blipFill rotWithShape="1">
          <a:blip r:embed="rId3"/>
          <a:srcRect l="16736" t="36343" r="24917" b="29896"/>
          <a:stretch/>
        </p:blipFill>
        <p:spPr>
          <a:xfrm>
            <a:off x="427972" y="1766692"/>
            <a:ext cx="9156492" cy="33220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BFC6-71A2-C85E-9999-83A65B205DC6}"/>
              </a:ext>
            </a:extLst>
          </p:cNvPr>
          <p:cNvSpPr>
            <a:spLocks noGrp="1"/>
          </p:cNvSpPr>
          <p:nvPr>
            <p:ph type="title"/>
          </p:nvPr>
        </p:nvSpPr>
        <p:spPr>
          <a:xfrm>
            <a:off x="558165" y="385444"/>
            <a:ext cx="9764395" cy="738664"/>
          </a:xfrm>
        </p:spPr>
        <p:txBody>
          <a:bodyPr wrap="square" lIns="0" tIns="0" rIns="0" bIns="0" anchor="t">
            <a:spAutoFit/>
          </a:bodyPr>
          <a:lstStyle/>
          <a:p>
            <a:r>
              <a:rPr lang="en-US" dirty="0"/>
              <a:t>  CONCLUSION</a:t>
            </a:r>
          </a:p>
        </p:txBody>
      </p:sp>
      <p:sp>
        <p:nvSpPr>
          <p:cNvPr id="3" name="TextBox 2">
            <a:extLst>
              <a:ext uri="{FF2B5EF4-FFF2-40B4-BE49-F238E27FC236}">
                <a16:creationId xmlns:a16="http://schemas.microsoft.com/office/drawing/2014/main" id="{6AD9E191-60C1-7D0A-8EB7-4BB10F40D63A}"/>
              </a:ext>
            </a:extLst>
          </p:cNvPr>
          <p:cNvSpPr txBox="1"/>
          <p:nvPr/>
        </p:nvSpPr>
        <p:spPr>
          <a:xfrm>
            <a:off x="561009" y="1323009"/>
            <a:ext cx="897172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000" dirty="0">
                <a:solidFill>
                  <a:srgbClr val="0D0D0D"/>
                </a:solidFill>
                <a:latin typeface="Calibri"/>
                <a:cs typeface="Calibri"/>
              </a:rPr>
              <a:t>In conclusion, the development of an image-to-image translation model using generative adversarial networks (GANs) offers a transformative solution to various image processing tasks. By accurately translating images between different domains while preserving essential features, this model enhances creativity and efficiency across numerous fields. </a:t>
            </a:r>
            <a:endParaRPr lang="en-US" sz="2000">
              <a:solidFill>
                <a:srgbClr val="000000"/>
              </a:solidFill>
              <a:latin typeface="Calibri"/>
              <a:cs typeface="Calibri"/>
            </a:endParaRPr>
          </a:p>
          <a:p>
            <a:pPr marL="342900" indent="-342900">
              <a:buFont typeface="Wingdings"/>
              <a:buChar char="v"/>
            </a:pPr>
            <a:endParaRPr lang="en-US" sz="2000" dirty="0">
              <a:solidFill>
                <a:srgbClr val="0D0D0D"/>
              </a:solidFill>
              <a:latin typeface="Calibri"/>
              <a:cs typeface="Calibri"/>
            </a:endParaRPr>
          </a:p>
          <a:p>
            <a:pPr marL="342900" indent="-342900">
              <a:buFont typeface="Wingdings"/>
              <a:buChar char="v"/>
            </a:pPr>
            <a:r>
              <a:rPr lang="en-US" sz="2000" dirty="0">
                <a:solidFill>
                  <a:srgbClr val="0D0D0D"/>
                </a:solidFill>
                <a:latin typeface="Calibri"/>
                <a:cs typeface="Calibri"/>
              </a:rPr>
              <a:t>The project's success in designing a robust architecture, training it effectively, and validating its performance underscores its potential for real-world applications in graphic design, photography, medical imaging, and augmented reality. With its versatility and precision, the image-to-image GAN model opens new avenues for visual content creation and manipulation, empowering users with advanced tools for image transformation and enhancement.</a:t>
            </a:r>
            <a:endParaRPr lang="en-US" sz="2000">
              <a:latin typeface="Calibri"/>
              <a:cs typeface="Calibri"/>
            </a:endParaRPr>
          </a:p>
        </p:txBody>
      </p:sp>
    </p:spTree>
    <p:extLst>
      <p:ext uri="{BB962C8B-B14F-4D97-AF65-F5344CB8AC3E}">
        <p14:creationId xmlns:p14="http://schemas.microsoft.com/office/powerpoint/2010/main" val="210238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7412016" y="413084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870163" y="1341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489249" y="63239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nchor="t">
            <a:spAutoFit/>
          </a:bodyPr>
          <a:lstStyle/>
          <a:p>
            <a:pPr marL="193675">
              <a:spcBef>
                <a:spcPts val="130"/>
              </a:spcBef>
            </a:pPr>
            <a:r>
              <a:rPr lang="en-US" sz="4250" dirty="0"/>
              <a:t>PROJECT TITLE</a:t>
            </a:r>
          </a:p>
        </p:txBody>
      </p:sp>
      <p:sp>
        <p:nvSpPr>
          <p:cNvPr id="2" name="Text Placeholder 1">
            <a:extLst>
              <a:ext uri="{FF2B5EF4-FFF2-40B4-BE49-F238E27FC236}">
                <a16:creationId xmlns:a16="http://schemas.microsoft.com/office/drawing/2014/main" id="{34EBEDB9-366C-24EC-56AE-6D955E55ECFE}"/>
              </a:ext>
            </a:extLst>
          </p:cNvPr>
          <p:cNvSpPr>
            <a:spLocks noGrp="1"/>
          </p:cNvSpPr>
          <p:nvPr>
            <p:ph type="body" idx="1"/>
          </p:nvPr>
        </p:nvSpPr>
        <p:spPr>
          <a:xfrm>
            <a:off x="1048010" y="2276709"/>
            <a:ext cx="10482199" cy="492443"/>
          </a:xfrm>
        </p:spPr>
        <p:txBody>
          <a:bodyPr wrap="square" lIns="0" tIns="0" rIns="0" bIns="0" anchor="t">
            <a:spAutoFit/>
          </a:bodyPr>
          <a:lstStyle/>
          <a:p>
            <a:r>
              <a:rPr lang="en-US" sz="3200" b="1" dirty="0">
                <a:solidFill>
                  <a:schemeClr val="accent3">
                    <a:lumMod val="75000"/>
                  </a:schemeClr>
                </a:solidFill>
                <a:latin typeface="Calibri"/>
                <a:cs typeface="Calibri"/>
              </a:rPr>
              <a:t>IMAGE TO IMAGE TRANSLATION WITH GAN</a:t>
            </a:r>
            <a:endParaRPr lang="en-US" sz="3200" b="1">
              <a:solidFill>
                <a:schemeClr val="accent3">
                  <a:lumMod val="75000"/>
                </a:schemeClr>
              </a:solidFill>
              <a:latin typeface="Calibri"/>
              <a:cs typeface="Calibri"/>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nchor="t">
            <a:spAutoFit/>
          </a:bodyPr>
          <a:lstStyle/>
          <a:p>
            <a:pPr marL="193675" algn="ctr">
              <a:lnSpc>
                <a:spcPct val="100000"/>
              </a:lnSpc>
              <a:spcBef>
                <a:spcPts val="105"/>
              </a:spcBef>
            </a:pPr>
            <a:r>
              <a:rPr spc="-10" dirty="0"/>
              <a:t>AGENDA</a:t>
            </a:r>
            <a:endParaRPr lang="en-US"/>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1685575C-B47B-9EEA-D045-D8B85F92F9AE}"/>
              </a:ext>
            </a:extLst>
          </p:cNvPr>
          <p:cNvSpPr txBox="1"/>
          <p:nvPr/>
        </p:nvSpPr>
        <p:spPr>
          <a:xfrm>
            <a:off x="3233529" y="1709530"/>
            <a:ext cx="4134682"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l">
              <a:buFont typeface="Wingdings"/>
              <a:buChar char="v"/>
            </a:pPr>
            <a:r>
              <a:rPr lang="en-US" sz="2000" dirty="0">
                <a:solidFill>
                  <a:srgbClr val="0D0D0D"/>
                </a:solidFill>
                <a:latin typeface="Calibri"/>
                <a:cs typeface="Calibri"/>
              </a:rPr>
              <a:t>Introduction</a:t>
            </a:r>
          </a:p>
          <a:p>
            <a:pPr marL="171450" indent="-171450" algn="l">
              <a:buFont typeface="Wingdings"/>
              <a:buChar char="v"/>
            </a:pPr>
            <a:endParaRPr lang="en-US" sz="2000" dirty="0">
              <a:solidFill>
                <a:srgbClr val="0D0D0D"/>
              </a:solidFill>
              <a:latin typeface="Calibri"/>
              <a:cs typeface="Calibri"/>
            </a:endParaRPr>
          </a:p>
          <a:p>
            <a:pPr marL="171450" indent="-171450" algn="l">
              <a:buFont typeface="Wingdings"/>
              <a:buChar char="v"/>
            </a:pPr>
            <a:r>
              <a:rPr lang="en-US" sz="2000" dirty="0">
                <a:solidFill>
                  <a:srgbClr val="0D0D0D"/>
                </a:solidFill>
                <a:latin typeface="Calibri"/>
                <a:cs typeface="Calibri"/>
              </a:rPr>
              <a:t>Problem Statement</a:t>
            </a:r>
          </a:p>
          <a:p>
            <a:pPr marL="171450" indent="-171450" algn="l">
              <a:buFont typeface="Wingdings"/>
              <a:buChar char="v"/>
            </a:pPr>
            <a:endParaRPr lang="en-US" sz="2000" dirty="0">
              <a:solidFill>
                <a:srgbClr val="0D0D0D"/>
              </a:solidFill>
              <a:latin typeface="Calibri"/>
              <a:cs typeface="Calibri"/>
            </a:endParaRPr>
          </a:p>
          <a:p>
            <a:pPr marL="171450" indent="-171450" algn="l">
              <a:buFont typeface="Wingdings"/>
              <a:buChar char="v"/>
            </a:pPr>
            <a:r>
              <a:rPr lang="en-US" sz="2000" dirty="0">
                <a:solidFill>
                  <a:srgbClr val="0D0D0D"/>
                </a:solidFill>
                <a:latin typeface="Calibri"/>
                <a:cs typeface="Calibri"/>
              </a:rPr>
              <a:t>Project Overview</a:t>
            </a:r>
          </a:p>
          <a:p>
            <a:pPr marL="171450" indent="-171450" algn="l">
              <a:buFont typeface="Wingdings"/>
              <a:buChar char="v"/>
            </a:pPr>
            <a:endParaRPr lang="en-US" sz="2000" dirty="0">
              <a:solidFill>
                <a:srgbClr val="0D0D0D"/>
              </a:solidFill>
              <a:latin typeface="Calibri"/>
              <a:cs typeface="Calibri"/>
            </a:endParaRPr>
          </a:p>
          <a:p>
            <a:pPr marL="171450" indent="-171450" algn="l">
              <a:buFont typeface="Wingdings"/>
              <a:buChar char="v"/>
            </a:pPr>
            <a:r>
              <a:rPr lang="en-US" sz="2000" dirty="0">
                <a:solidFill>
                  <a:srgbClr val="0D0D0D"/>
                </a:solidFill>
                <a:latin typeface="Calibri"/>
                <a:cs typeface="Calibri"/>
              </a:rPr>
              <a:t>End Users</a:t>
            </a:r>
          </a:p>
          <a:p>
            <a:pPr marL="171450" indent="-171450" algn="l">
              <a:buFont typeface="Wingdings"/>
              <a:buChar char="v"/>
            </a:pPr>
            <a:endParaRPr lang="en-US" sz="2000" dirty="0">
              <a:solidFill>
                <a:srgbClr val="0D0D0D"/>
              </a:solidFill>
              <a:latin typeface="Calibri"/>
              <a:cs typeface="Calibri"/>
            </a:endParaRPr>
          </a:p>
          <a:p>
            <a:pPr marL="171450" indent="-171450" algn="l">
              <a:buFont typeface="Wingdings"/>
              <a:buChar char="v"/>
            </a:pPr>
            <a:r>
              <a:rPr lang="en-US" sz="2000" dirty="0">
                <a:solidFill>
                  <a:srgbClr val="0D0D0D"/>
                </a:solidFill>
                <a:latin typeface="Calibri"/>
                <a:cs typeface="Calibri"/>
              </a:rPr>
              <a:t>Solution and Value Proposition</a:t>
            </a:r>
          </a:p>
          <a:p>
            <a:pPr marL="171450" indent="-171450" algn="l">
              <a:buFont typeface="Wingdings"/>
              <a:buChar char="v"/>
            </a:pPr>
            <a:endParaRPr lang="en-US" sz="2000" dirty="0">
              <a:solidFill>
                <a:srgbClr val="0D0D0D"/>
              </a:solidFill>
              <a:latin typeface="Calibri"/>
              <a:cs typeface="Calibri"/>
            </a:endParaRPr>
          </a:p>
          <a:p>
            <a:pPr marL="171450" indent="-171450" algn="l">
              <a:buFont typeface="Wingdings"/>
              <a:buChar char="v"/>
            </a:pPr>
            <a:r>
              <a:rPr lang="en-US" sz="2000" dirty="0">
                <a:solidFill>
                  <a:srgbClr val="0D0D0D"/>
                </a:solidFill>
                <a:latin typeface="Calibri"/>
                <a:cs typeface="Calibri"/>
              </a:rPr>
              <a:t>The WOW in Your Solution</a:t>
            </a:r>
          </a:p>
          <a:p>
            <a:pPr marL="171450" indent="-171450" algn="l">
              <a:buFont typeface="Wingdings"/>
              <a:buChar char="v"/>
            </a:pPr>
            <a:endParaRPr lang="en-US" sz="2000" dirty="0">
              <a:solidFill>
                <a:srgbClr val="0D0D0D"/>
              </a:solidFill>
              <a:latin typeface="Calibri"/>
              <a:cs typeface="Calibri"/>
            </a:endParaRPr>
          </a:p>
          <a:p>
            <a:pPr marL="171450" indent="-171450" algn="l">
              <a:buFont typeface="Wingdings"/>
              <a:buChar char="v"/>
            </a:pPr>
            <a:r>
              <a:rPr lang="en-US" sz="2000" dirty="0">
                <a:solidFill>
                  <a:srgbClr val="0D0D0D"/>
                </a:solidFill>
                <a:latin typeface="Calibri"/>
                <a:cs typeface="Calibri"/>
              </a:rPr>
              <a:t>Modeling</a:t>
            </a:r>
          </a:p>
          <a:p>
            <a:pPr marL="171450" indent="-171450" algn="l">
              <a:buFont typeface="Wingdings"/>
              <a:buChar char="v"/>
            </a:pPr>
            <a:endParaRPr lang="en-US" sz="2000" dirty="0">
              <a:solidFill>
                <a:srgbClr val="0D0D0D"/>
              </a:solidFill>
              <a:latin typeface="Calibri"/>
              <a:cs typeface="Calibri"/>
            </a:endParaRPr>
          </a:p>
          <a:p>
            <a:pPr marL="171450" indent="-171450" algn="l">
              <a:buFont typeface="Wingdings"/>
              <a:buChar char="v"/>
            </a:pPr>
            <a:r>
              <a:rPr lang="en-US" sz="2000" dirty="0">
                <a:solidFill>
                  <a:srgbClr val="0D0D0D"/>
                </a:solidFill>
                <a:latin typeface="Calibri"/>
                <a:cs typeface="Calibri"/>
              </a:rPr>
              <a:t>Conclusion</a:t>
            </a:r>
            <a:endParaRPr lang="en-US" sz="2000">
              <a:latin typeface="Calibri"/>
              <a:cs typeface="Calibri"/>
            </a:endParaRPr>
          </a:p>
          <a:p>
            <a:pPr marL="342900" indent="-342900" algn="l">
              <a:buFont typeface="Wingdings"/>
              <a:buChar char="v"/>
            </a:pPr>
            <a:endParaRPr lang="en-US" sz="2000" dirty="0">
              <a:solidFill>
                <a:srgbClr val="0D0D0D"/>
              </a:solidFill>
              <a:latin typeface="Söhne"/>
            </a:endParaRPr>
          </a:p>
          <a:p>
            <a:pPr marL="342900" indent="-342900" algn="l">
              <a:buFont typeface="Wingdings"/>
              <a:buChar char="v"/>
            </a:pPr>
            <a:endParaRPr lang="en-US" sz="2000" dirty="0">
              <a:solidFill>
                <a:srgbClr val="0D0D0D"/>
              </a:solidFill>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38610" y="303667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549321" cy="678180"/>
          </a:xfrm>
          <a:prstGeom prst="rect">
            <a:avLst/>
          </a:prstGeom>
        </p:spPr>
        <p:txBody>
          <a:bodyPr vert="horz" wrap="square" lIns="0" tIns="16510" rIns="0" bIns="0" rtlCol="0" anchor="t">
            <a:spAutoFit/>
          </a:bodyPr>
          <a:lstStyle/>
          <a:p>
            <a:pPr marL="12700">
              <a:spcBef>
                <a:spcPts val="130"/>
              </a:spcBef>
              <a:tabLst>
                <a:tab pos="2727960" algn="l"/>
              </a:tabLst>
            </a:pPr>
            <a:r>
              <a:rPr lang="en-US" sz="4250" spc="-10" dirty="0"/>
              <a:t>       </a:t>
            </a: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object 6">
            <a:extLst>
              <a:ext uri="{FF2B5EF4-FFF2-40B4-BE49-F238E27FC236}">
                <a16:creationId xmlns:a16="http://schemas.microsoft.com/office/drawing/2014/main" id="{76B7B777-BBB7-38E1-E163-38CAF23BB681}"/>
              </a:ext>
            </a:extLst>
          </p:cNvPr>
          <p:cNvSpPr/>
          <p:nvPr/>
        </p:nvSpPr>
        <p:spPr>
          <a:xfrm>
            <a:off x="9622298" y="9240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defPPr>
              <a:defRPr kern="0"/>
            </a:defPPr>
          </a:lstStyle>
          <a:p>
            <a:endParaRPr/>
          </a:p>
        </p:txBody>
      </p:sp>
      <p:sp>
        <p:nvSpPr>
          <p:cNvPr id="12" name="TextBox 11">
            <a:extLst>
              <a:ext uri="{FF2B5EF4-FFF2-40B4-BE49-F238E27FC236}">
                <a16:creationId xmlns:a16="http://schemas.microsoft.com/office/drawing/2014/main" id="{285AA817-4F7D-6234-7C2B-EBD07772F742}"/>
              </a:ext>
            </a:extLst>
          </p:cNvPr>
          <p:cNvSpPr txBox="1"/>
          <p:nvPr/>
        </p:nvSpPr>
        <p:spPr>
          <a:xfrm>
            <a:off x="676817" y="1521941"/>
            <a:ext cx="822300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sz="2000" dirty="0">
                <a:solidFill>
                  <a:srgbClr val="0D0D0D"/>
                </a:solidFill>
                <a:latin typeface="Calibri"/>
                <a:cs typeface="Calibri"/>
              </a:rPr>
              <a:t>The challenge in image-to-image translation using GAN models lies in developing a system capable of accurately converting images from one domain to another while preserving important visual features and details. Traditional methods often struggle with maintaining fidelity and consistency across different domains, leading to suboptimal results. The objective is to harness the power of generative adversarial networks (GANs) to create a robust model that can seamlessly translate images between diverse domains, enabling applications such as colorization, style transfer, and image enhancement with high accuracy and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663039" y="1175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159428" y="498323"/>
            <a:ext cx="7760610" cy="667137"/>
          </a:xfrm>
          <a:prstGeom prst="rect">
            <a:avLst/>
          </a:prstGeom>
        </p:spPr>
        <p:txBody>
          <a:bodyPr vert="horz" wrap="square" lIns="0" tIns="16510" rIns="0" bIns="0" rtlCol="0" anchor="t">
            <a:spAutoFit/>
          </a:bodyPr>
          <a:lstStyle/>
          <a:p>
            <a:pPr marL="12700">
              <a:spcBef>
                <a:spcPts val="130"/>
              </a:spcBef>
              <a:tabLst>
                <a:tab pos="2643505" algn="l"/>
              </a:tabLst>
            </a:pPr>
            <a:r>
              <a:rPr lang="en-US" sz="4250" spc="-10" dirty="0"/>
              <a:t>       </a:t>
            </a: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897D4452-CBC9-1B00-9FD3-5DAAC8CA2A67}"/>
              </a:ext>
            </a:extLst>
          </p:cNvPr>
          <p:cNvSpPr txBox="1"/>
          <p:nvPr/>
        </p:nvSpPr>
        <p:spPr>
          <a:xfrm>
            <a:off x="743822" y="1498810"/>
            <a:ext cx="8040489" cy="81868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D0D0D"/>
                </a:solidFill>
              </a:rPr>
              <a:t>The project aims to develop an image-to-image translation model based on generative adversarial networks (GANs). This involves designing a robust architecture capable of accurately transforming images from one domain to another, such as grayscale to color, low-resolution to high-resolution, or sketch to photograph. The key components include data collection, GAN architecture design, training, evaluation, and deployment. By leveraging GANs, the system will enable precise and efficient translation across various image domains, empowering users in fields such as graphic design, photography, medical imaging, and augmented reality with versatile and powerful image processing capabilities.</a:t>
            </a:r>
            <a:endParaRPr lang="en-US" sz="2000"/>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algn="l"/>
            <a:endParaRPr lang="en-US">
              <a:solidFill>
                <a:srgbClr val="000000"/>
              </a:solidFill>
              <a:latin typeface="Söhne"/>
            </a:endParaRPr>
          </a:p>
          <a:p>
            <a:pPr algn="l"/>
            <a:endParaRPr lang="en-US">
              <a:solidFill>
                <a:srgbClr val="000000"/>
              </a:solidFill>
              <a:latin typeface="Söhne"/>
            </a:endParaRPr>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646923" y="11758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FD73BAE-6B35-B693-322E-1909E071FA9F}"/>
              </a:ext>
            </a:extLst>
          </p:cNvPr>
          <p:cNvSpPr txBox="1"/>
          <p:nvPr/>
        </p:nvSpPr>
        <p:spPr>
          <a:xfrm>
            <a:off x="1639240" y="1718037"/>
            <a:ext cx="716431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l">
              <a:buFont typeface="Wingdings"/>
              <a:buChar char="v"/>
            </a:pPr>
            <a:r>
              <a:rPr lang="en-US" sz="2000" b="1" dirty="0">
                <a:solidFill>
                  <a:srgbClr val="0D0D0D"/>
                </a:solidFill>
              </a:rPr>
              <a:t>Graphic Designers</a:t>
            </a:r>
            <a:r>
              <a:rPr lang="en-US" sz="2000" dirty="0">
                <a:solidFill>
                  <a:srgbClr val="0D0D0D"/>
                </a:solidFill>
              </a:rPr>
              <a:t>: Enhance image editing and manipulation workflows.</a:t>
            </a:r>
            <a:endParaRPr lang="en-US" sz="2000" b="1" dirty="0">
              <a:solidFill>
                <a:srgbClr val="0D0D0D"/>
              </a:solidFill>
              <a:latin typeface="Söhne"/>
            </a:endParaRPr>
          </a:p>
          <a:p>
            <a:pPr marL="171450" indent="-171450" algn="l">
              <a:buFont typeface="Wingdings"/>
              <a:buChar char="v"/>
            </a:pPr>
            <a:endParaRPr lang="en-US" sz="2000" dirty="0">
              <a:solidFill>
                <a:srgbClr val="0D0D0D"/>
              </a:solidFill>
            </a:endParaRPr>
          </a:p>
          <a:p>
            <a:pPr marL="171450" indent="-171450" algn="l">
              <a:buFont typeface="Wingdings"/>
              <a:buChar char="v"/>
            </a:pPr>
            <a:r>
              <a:rPr lang="en-US" sz="2000" b="1" dirty="0">
                <a:solidFill>
                  <a:srgbClr val="0D0D0D"/>
                </a:solidFill>
              </a:rPr>
              <a:t>Photographers</a:t>
            </a:r>
            <a:r>
              <a:rPr lang="en-US" sz="2000" dirty="0">
                <a:solidFill>
                  <a:srgbClr val="0D0D0D"/>
                </a:solidFill>
              </a:rPr>
              <a:t>: Colorize black and white photos or enhance images.</a:t>
            </a:r>
            <a:endParaRPr lang="en-US" sz="2000" dirty="0"/>
          </a:p>
          <a:p>
            <a:pPr marL="171450" indent="-171450" algn="l">
              <a:buFont typeface="Wingdings"/>
              <a:buChar char="v"/>
            </a:pPr>
            <a:endParaRPr lang="en-US" sz="2000" dirty="0">
              <a:solidFill>
                <a:srgbClr val="0D0D0D"/>
              </a:solidFill>
            </a:endParaRPr>
          </a:p>
          <a:p>
            <a:pPr marL="171450" indent="-171450" algn="l">
              <a:buFont typeface="Wingdings"/>
              <a:buChar char="v"/>
            </a:pPr>
            <a:r>
              <a:rPr lang="en-US" sz="2000" b="1" dirty="0">
                <a:solidFill>
                  <a:srgbClr val="0D0D0D"/>
                </a:solidFill>
              </a:rPr>
              <a:t>Medical Imaging Professionals</a:t>
            </a:r>
            <a:r>
              <a:rPr lang="en-US" sz="2000" dirty="0">
                <a:solidFill>
                  <a:srgbClr val="0D0D0D"/>
                </a:solidFill>
              </a:rPr>
              <a:t>: Improve image quality and analysis.</a:t>
            </a:r>
            <a:endParaRPr lang="en-US" sz="2000" dirty="0"/>
          </a:p>
          <a:p>
            <a:pPr marL="171450" indent="-171450" algn="l">
              <a:buFont typeface="Wingdings"/>
              <a:buChar char="v"/>
            </a:pPr>
            <a:endParaRPr lang="en-US" sz="2000" dirty="0">
              <a:solidFill>
                <a:srgbClr val="0D0D0D"/>
              </a:solidFill>
            </a:endParaRPr>
          </a:p>
          <a:p>
            <a:pPr marL="171450" indent="-171450" algn="l">
              <a:buFont typeface="Wingdings"/>
              <a:buChar char="v"/>
            </a:pPr>
            <a:r>
              <a:rPr lang="en-US" sz="2000" b="1" dirty="0">
                <a:solidFill>
                  <a:srgbClr val="0D0D0D"/>
                </a:solidFill>
              </a:rPr>
              <a:t>Augmented Reality Developers</a:t>
            </a:r>
            <a:r>
              <a:rPr lang="en-US" sz="2000" dirty="0">
                <a:solidFill>
                  <a:srgbClr val="0D0D0D"/>
                </a:solidFill>
              </a:rPr>
              <a:t>: Generate realistic textures and scenes.</a:t>
            </a:r>
            <a:endParaRPr lang="en-US" sz="2000" dirty="0"/>
          </a:p>
          <a:p>
            <a:pPr marL="342900" indent="-342900">
              <a:buFont typeface="Wingdings"/>
              <a:buChar char="v"/>
            </a:pPr>
            <a:endParaRPr lang="en-US" sz="2000" b="1" dirty="0">
              <a:solidFill>
                <a:srgbClr val="0D0D0D"/>
              </a:solidFill>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45280" y="15172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C257015C-668B-72B1-59A8-98FAD3388C5E}"/>
              </a:ext>
            </a:extLst>
          </p:cNvPr>
          <p:cNvSpPr txBox="1"/>
          <p:nvPr/>
        </p:nvSpPr>
        <p:spPr>
          <a:xfrm>
            <a:off x="2932670" y="2036806"/>
            <a:ext cx="5914766"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l">
              <a:buFont typeface="Wingdings"/>
              <a:buChar char="v"/>
            </a:pPr>
            <a:r>
              <a:rPr lang="en-US" sz="2000" b="1" dirty="0">
                <a:solidFill>
                  <a:srgbClr val="0D0D0D"/>
                </a:solidFill>
              </a:rPr>
              <a:t>Solution</a:t>
            </a:r>
            <a:r>
              <a:rPr lang="en-US" sz="2000" dirty="0">
                <a:solidFill>
                  <a:srgbClr val="0D0D0D"/>
                </a:solidFill>
              </a:rPr>
              <a:t>: AI generator accurately translates images between domains.</a:t>
            </a:r>
            <a:endParaRPr lang="en-US" sz="2000" dirty="0">
              <a:solidFill>
                <a:srgbClr val="0D0D0D"/>
              </a:solidFill>
              <a:latin typeface="Söhne"/>
            </a:endParaRPr>
          </a:p>
          <a:p>
            <a:pPr marL="171450" indent="-171450" algn="l">
              <a:buFont typeface="Wingdings"/>
              <a:buChar char="v"/>
            </a:pPr>
            <a:endParaRPr lang="en-US" sz="2000" dirty="0">
              <a:solidFill>
                <a:srgbClr val="0D0D0D"/>
              </a:solidFill>
            </a:endParaRPr>
          </a:p>
          <a:p>
            <a:pPr marL="171450" indent="-171450" algn="l">
              <a:buFont typeface="Wingdings"/>
              <a:buChar char="v"/>
            </a:pPr>
            <a:r>
              <a:rPr lang="en-US" sz="2000" b="1" dirty="0">
                <a:solidFill>
                  <a:srgbClr val="0D0D0D"/>
                </a:solidFill>
              </a:rPr>
              <a:t>Value Proposition</a:t>
            </a:r>
            <a:r>
              <a:rPr lang="en-US" sz="2000" dirty="0">
                <a:solidFill>
                  <a:srgbClr val="0D0D0D"/>
                </a:solidFill>
              </a:rPr>
              <a:t>:</a:t>
            </a:r>
            <a:endParaRPr lang="en-US" sz="2000"/>
          </a:p>
          <a:p>
            <a:pPr lvl="1" algn="l"/>
            <a:r>
              <a:rPr lang="en-US" sz="2000" dirty="0">
                <a:solidFill>
                  <a:srgbClr val="0D0D0D"/>
                </a:solidFill>
              </a:rPr>
              <a:t>                   Precise translation for various applications.</a:t>
            </a:r>
            <a:endParaRPr lang="en-US" sz="2000" dirty="0"/>
          </a:p>
          <a:p>
            <a:pPr lvl="1" algn="l"/>
            <a:endParaRPr lang="en-US" sz="2000" dirty="0">
              <a:solidFill>
                <a:srgbClr val="0D0D0D"/>
              </a:solidFill>
            </a:endParaRPr>
          </a:p>
          <a:p>
            <a:pPr lvl="1" algn="l"/>
            <a:r>
              <a:rPr lang="en-US" sz="2000" dirty="0">
                <a:solidFill>
                  <a:srgbClr val="0D0D0D"/>
                </a:solidFill>
              </a:rPr>
              <a:t>                   Enhance creativity and efficiency in image processing.</a:t>
            </a:r>
            <a:endParaRPr lang="en-US" sz="2000"/>
          </a:p>
          <a:p>
            <a:pPr lvl="1" algn="l"/>
            <a:endParaRPr lang="en-US" sz="2000" dirty="0">
              <a:solidFill>
                <a:srgbClr val="0D0D0D"/>
              </a:solidFill>
            </a:endParaRPr>
          </a:p>
          <a:p>
            <a:pPr lvl="1" algn="l"/>
            <a:r>
              <a:rPr lang="en-US" sz="2000" dirty="0">
                <a:solidFill>
                  <a:srgbClr val="0D0D0D"/>
                </a:solidFill>
              </a:rPr>
              <a:t>                   Unlock new possibilities in visual content generation.</a:t>
            </a:r>
            <a:endParaRPr lang="en-US" sz="2000"/>
          </a:p>
          <a:p>
            <a:pPr marL="342900" indent="-342900" algn="l">
              <a:buFont typeface="Wingdings"/>
              <a:buChar char="v"/>
            </a:pPr>
            <a:endParaRPr lang="en-US" sz="2000" dirty="0">
              <a:solidFill>
                <a:srgbClr val="0D0D0D"/>
              </a:solidFill>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44683" y="12426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6948" y="275009"/>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556348E-BBA8-9EEA-342B-A9488D3C48A9}"/>
              </a:ext>
            </a:extLst>
          </p:cNvPr>
          <p:cNvSpPr txBox="1"/>
          <p:nvPr/>
        </p:nvSpPr>
        <p:spPr>
          <a:xfrm>
            <a:off x="2526749" y="1720575"/>
            <a:ext cx="6486937" cy="38519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l">
              <a:buFont typeface="Wingdings"/>
              <a:buChar char="v"/>
            </a:pPr>
            <a:r>
              <a:rPr lang="en-US" sz="2000" b="1" dirty="0">
                <a:solidFill>
                  <a:srgbClr val="0D0D0D"/>
                </a:solidFill>
                <a:latin typeface="Calibri"/>
                <a:cs typeface="Calibri"/>
              </a:rPr>
              <a:t>Accuracy</a:t>
            </a:r>
            <a:r>
              <a:rPr lang="en-US" sz="2000" dirty="0">
                <a:solidFill>
                  <a:srgbClr val="0D0D0D"/>
                </a:solidFill>
                <a:latin typeface="Calibri"/>
                <a:cs typeface="Calibri"/>
              </a:rPr>
              <a:t>: Achieve precise translation between diverse image domains.</a:t>
            </a:r>
          </a:p>
          <a:p>
            <a:pPr marL="171450" indent="-171450" algn="l">
              <a:buFont typeface="Wingdings"/>
              <a:buChar char="v"/>
            </a:pPr>
            <a:endParaRPr lang="en-US" sz="2000" dirty="0">
              <a:solidFill>
                <a:srgbClr val="0D0D0D"/>
              </a:solidFill>
              <a:latin typeface="Calibri"/>
              <a:cs typeface="Calibri"/>
            </a:endParaRPr>
          </a:p>
          <a:p>
            <a:pPr marL="171450" indent="-171450" algn="l">
              <a:buFont typeface="Wingdings"/>
              <a:buChar char="v"/>
            </a:pPr>
            <a:r>
              <a:rPr lang="en-US" sz="2000" b="1" dirty="0">
                <a:solidFill>
                  <a:srgbClr val="0D0D0D"/>
                </a:solidFill>
                <a:latin typeface="Calibri"/>
                <a:cs typeface="Calibri"/>
              </a:rPr>
              <a:t>Flexibility</a:t>
            </a:r>
            <a:r>
              <a:rPr lang="en-US" sz="2000" dirty="0">
                <a:solidFill>
                  <a:srgbClr val="0D0D0D"/>
                </a:solidFill>
                <a:latin typeface="Calibri"/>
                <a:cs typeface="Calibri"/>
              </a:rPr>
              <a:t>: Handle various image translation tasks with ease.</a:t>
            </a:r>
          </a:p>
          <a:p>
            <a:pPr marL="171450" indent="-171450" algn="l">
              <a:buFont typeface="Wingdings"/>
              <a:buChar char="v"/>
            </a:pPr>
            <a:endParaRPr lang="en-US" sz="2000" dirty="0">
              <a:solidFill>
                <a:srgbClr val="0D0D0D"/>
              </a:solidFill>
              <a:latin typeface="Calibri"/>
              <a:cs typeface="Calibri"/>
            </a:endParaRPr>
          </a:p>
          <a:p>
            <a:pPr marL="171450" indent="-171450" algn="l">
              <a:buFont typeface="Wingdings"/>
              <a:buChar char="v"/>
            </a:pPr>
            <a:r>
              <a:rPr lang="en-US" sz="2000" b="1" dirty="0">
                <a:solidFill>
                  <a:srgbClr val="0D0D0D"/>
                </a:solidFill>
                <a:latin typeface="Calibri"/>
                <a:cs typeface="Calibri"/>
              </a:rPr>
              <a:t>Efficiency</a:t>
            </a:r>
            <a:r>
              <a:rPr lang="en-US" sz="2000" dirty="0">
                <a:solidFill>
                  <a:srgbClr val="0D0D0D"/>
                </a:solidFill>
                <a:latin typeface="Calibri"/>
                <a:cs typeface="Calibri"/>
              </a:rPr>
              <a:t>: Speed up image processing workflows with AI automation.</a:t>
            </a:r>
          </a:p>
          <a:p>
            <a:pPr marL="171450" indent="-171450" algn="l">
              <a:buFont typeface="Wingdings"/>
              <a:buChar char="v"/>
            </a:pPr>
            <a:endParaRPr lang="en-US" sz="2000" dirty="0">
              <a:solidFill>
                <a:srgbClr val="0D0D0D"/>
              </a:solidFill>
              <a:latin typeface="Calibri"/>
              <a:cs typeface="Calibri"/>
            </a:endParaRPr>
          </a:p>
          <a:p>
            <a:pPr marL="171450" indent="-171450" algn="l">
              <a:buFont typeface="Wingdings"/>
              <a:buChar char="v"/>
            </a:pPr>
            <a:r>
              <a:rPr lang="en-US" sz="2000" b="1" dirty="0">
                <a:solidFill>
                  <a:srgbClr val="0D0D0D"/>
                </a:solidFill>
                <a:latin typeface="Calibri"/>
                <a:cs typeface="Calibri"/>
              </a:rPr>
              <a:t>Versatility</a:t>
            </a:r>
            <a:r>
              <a:rPr lang="en-US" sz="2000" dirty="0">
                <a:solidFill>
                  <a:srgbClr val="0D0D0D"/>
                </a:solidFill>
                <a:latin typeface="Calibri"/>
                <a:cs typeface="Calibri"/>
              </a:rPr>
              <a:t>: Deploy solution across different industries and use cases.</a:t>
            </a:r>
            <a:endParaRPr lang="en-US" sz="2000">
              <a:latin typeface="Calibri"/>
              <a:cs typeface="Calibri"/>
            </a:endParaRPr>
          </a:p>
          <a:p>
            <a:pPr marL="342900" indent="-342900" algn="l">
              <a:buFont typeface="Wingdings"/>
              <a:buChar char="v"/>
            </a:pPr>
            <a:endParaRPr lang="en-US" sz="2000" dirty="0">
              <a:solidFill>
                <a:srgbClr val="0D0D0D"/>
              </a:solidFill>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78422" y="9997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CE1B2E87-FF59-8F02-37CF-EBDD46727618}"/>
              </a:ext>
            </a:extLst>
          </p:cNvPr>
          <p:cNvSpPr txBox="1"/>
          <p:nvPr/>
        </p:nvSpPr>
        <p:spPr>
          <a:xfrm>
            <a:off x="748747" y="1323010"/>
            <a:ext cx="670780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l">
              <a:buFont typeface="Wingdings"/>
              <a:buChar char="v"/>
            </a:pPr>
            <a:r>
              <a:rPr lang="en-US" sz="2000" b="1" dirty="0">
                <a:solidFill>
                  <a:srgbClr val="0D0D0D"/>
                </a:solidFill>
              </a:rPr>
              <a:t>Data Preprocessing</a:t>
            </a:r>
            <a:r>
              <a:rPr lang="en-US" sz="2000" dirty="0">
                <a:solidFill>
                  <a:srgbClr val="0D0D0D"/>
                </a:solidFill>
              </a:rPr>
              <a:t>: Prepare paired images for training.</a:t>
            </a:r>
            <a:endParaRPr lang="en-US" sz="2000" dirty="0">
              <a:solidFill>
                <a:srgbClr val="0D0D0D"/>
              </a:solidFill>
              <a:latin typeface="Söhne"/>
            </a:endParaRPr>
          </a:p>
          <a:p>
            <a:pPr marL="171450" indent="-171450" algn="l">
              <a:buFont typeface="Wingdings"/>
              <a:buChar char="v"/>
            </a:pPr>
            <a:endParaRPr lang="en-US" sz="2000" dirty="0">
              <a:solidFill>
                <a:srgbClr val="0D0D0D"/>
              </a:solidFill>
            </a:endParaRPr>
          </a:p>
          <a:p>
            <a:pPr marL="171450" indent="-171450" algn="l">
              <a:buFont typeface="Wingdings"/>
              <a:buChar char="v"/>
            </a:pPr>
            <a:r>
              <a:rPr lang="en-US" sz="2000" b="1" dirty="0">
                <a:solidFill>
                  <a:srgbClr val="0D0D0D"/>
                </a:solidFill>
              </a:rPr>
              <a:t>GAN Architecture</a:t>
            </a:r>
            <a:r>
              <a:rPr lang="en-US" sz="2000" dirty="0">
                <a:solidFill>
                  <a:srgbClr val="0D0D0D"/>
                </a:solidFill>
              </a:rPr>
              <a:t>: Design generator and discriminator networks.</a:t>
            </a:r>
            <a:endParaRPr lang="en-US" sz="2000" dirty="0"/>
          </a:p>
          <a:p>
            <a:pPr marL="171450" indent="-171450" algn="l">
              <a:buFont typeface="Wingdings"/>
              <a:buChar char="v"/>
            </a:pPr>
            <a:endParaRPr lang="en-US" sz="2000" dirty="0">
              <a:solidFill>
                <a:srgbClr val="0D0D0D"/>
              </a:solidFill>
            </a:endParaRPr>
          </a:p>
          <a:p>
            <a:pPr marL="171450" indent="-171450" algn="l">
              <a:buFont typeface="Wingdings"/>
              <a:buChar char="v"/>
            </a:pPr>
            <a:r>
              <a:rPr lang="en-US" sz="2000" b="1" dirty="0">
                <a:solidFill>
                  <a:srgbClr val="0D0D0D"/>
                </a:solidFill>
              </a:rPr>
              <a:t>Training</a:t>
            </a:r>
            <a:r>
              <a:rPr lang="en-US" sz="2000" dirty="0">
                <a:solidFill>
                  <a:srgbClr val="0D0D0D"/>
                </a:solidFill>
              </a:rPr>
              <a:t>: Optimize model parameters for accurate translation.</a:t>
            </a:r>
            <a:endParaRPr lang="en-US" sz="2000" dirty="0"/>
          </a:p>
          <a:p>
            <a:pPr marL="171450" indent="-171450" algn="l">
              <a:buFont typeface="Wingdings"/>
              <a:buChar char="v"/>
            </a:pPr>
            <a:endParaRPr lang="en-US" sz="2000" dirty="0">
              <a:solidFill>
                <a:srgbClr val="0D0D0D"/>
              </a:solidFill>
            </a:endParaRPr>
          </a:p>
          <a:p>
            <a:pPr marL="171450" indent="-171450" algn="l">
              <a:buFont typeface="Wingdings"/>
              <a:buChar char="v"/>
            </a:pPr>
            <a:r>
              <a:rPr lang="en-US" sz="2000" b="1" dirty="0">
                <a:solidFill>
                  <a:srgbClr val="0D0D0D"/>
                </a:solidFill>
              </a:rPr>
              <a:t>Evaluation Metrics</a:t>
            </a:r>
            <a:r>
              <a:rPr lang="en-US" sz="2000" dirty="0">
                <a:solidFill>
                  <a:srgbClr val="0D0D0D"/>
                </a:solidFill>
              </a:rPr>
              <a:t>: Assess quality and fidelity of translated images.</a:t>
            </a:r>
            <a:endParaRPr lang="en-US" sz="2000" dirty="0"/>
          </a:p>
          <a:p>
            <a:pPr algn="l">
              <a:buFont typeface="Wingdings"/>
              <a:buChar char="v"/>
            </a:pPr>
            <a:endParaRPr lang="en-US" sz="2000" dirty="0">
              <a:solidFill>
                <a:srgbClr val="0D0D0D"/>
              </a:solidFill>
              <a:latin typeface="Söhne"/>
            </a:endParaRPr>
          </a:p>
        </p:txBody>
      </p:sp>
      <p:pic>
        <p:nvPicPr>
          <p:cNvPr id="11" name="object 5" descr="A cartoon pencil with a face and hands&#10;&#10;Description automatically generated">
            <a:extLst>
              <a:ext uri="{FF2B5EF4-FFF2-40B4-BE49-F238E27FC236}">
                <a16:creationId xmlns:a16="http://schemas.microsoft.com/office/drawing/2014/main" id="{C92C276A-A80A-5327-C9C8-A78F1F2E9465}"/>
              </a:ext>
            </a:extLst>
          </p:cNvPr>
          <p:cNvPicPr/>
          <p:nvPr/>
        </p:nvPicPr>
        <p:blipFill>
          <a:blip r:embed="rId3" cstate="print"/>
          <a:stretch>
            <a:fillRect/>
          </a:stretch>
        </p:blipFill>
        <p:spPr>
          <a:xfrm>
            <a:off x="8658225" y="2647950"/>
            <a:ext cx="3533775" cy="3810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Image to Image translation with GAN(Generative Adversarial Network)</vt:lpstr>
      <vt:lpstr>PROJECT TITLE</vt:lpstr>
      <vt:lpstr>AGENDA</vt:lpstr>
      <vt:lpstr>       PROBLEM STATEMENT</vt:lpstr>
      <vt:lpstr>       PROJECT OVERVIEW</vt:lpstr>
      <vt:lpstr>WHO ARE THE END USERS?</vt:lpstr>
      <vt:lpstr>YOUR SOLUTION AND ITS VALUE PROPOSITION</vt:lpstr>
      <vt:lpstr>THE WOW IN YOUR SOLUTION</vt:lpstr>
      <vt:lpstr>MODELLING</vt:lpstr>
      <vt:lpstr>RESULTS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411</cp:revision>
  <dcterms:created xsi:type="dcterms:W3CDTF">2024-04-01T14:36:09Z</dcterms:created>
  <dcterms:modified xsi:type="dcterms:W3CDTF">2024-04-04T13:24:13Z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