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F40C9885-274E-4F56-93ED-025109BCAD97}"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26F1B65F-A317-4144-A0AE-5A9DCF32E993}"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Name-KARTHIK R</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5" descr=""/>
          <p:cNvPicPr/>
          <p:nvPr/>
        </p:nvPicPr>
        <p:blipFill>
          <a:blip r:embed="rId1"/>
          <a:stretch/>
        </p:blipFill>
        <p:spPr>
          <a:xfrm>
            <a:off x="1496160" y="1385640"/>
            <a:ext cx="8834040" cy="494964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41</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2024-04-04T12:33:44Z</dcterms:modified>
  <cp:revision>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