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3" d="100"/>
          <a:sy n="63" d="100"/>
        </p:scale>
        <p:origin x="-126" y="-4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E728F-8893-4017-96E1-A6D7F784164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3237C-5308-454F-8BBD-7258F0D9F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7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RD</a:t>
            </a:r>
            <a:r>
              <a:rPr lang="en-US" baseline="0" dirty="0" smtClean="0"/>
              <a:t> YEAR B.E CSE</a:t>
            </a:r>
          </a:p>
          <a:p>
            <a:r>
              <a:rPr lang="en-US" baseline="0" dirty="0" smtClean="0"/>
              <a:t>NM ID:au421221104055</a:t>
            </a:r>
          </a:p>
          <a:p>
            <a:r>
              <a:rPr lang="en-US" baseline="0" dirty="0" smtClean="0"/>
              <a:t>Email.id:vignesh2008dhanasekaran@gmail.com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3237C-5308-454F-8BBD-7258F0D9FCA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29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5715000" y="3429000"/>
            <a:ext cx="5867400" cy="1008380"/>
          </a:xfrm>
        </p:spPr>
        <p:txBody>
          <a:bodyPr>
            <a:noAutofit/>
          </a:bodyPr>
          <a:lstStyle/>
          <a:p>
            <a:r>
              <a:rPr lang="en-US" sz="2400" dirty="0"/>
              <a:t>D.VIGNESH </a:t>
            </a:r>
            <a:r>
              <a:rPr lang="en-US" sz="2400" dirty="0"/>
              <a:t>KUMAR</a:t>
            </a:r>
            <a:br>
              <a:rPr lang="en-US" sz="2400" dirty="0"/>
            </a:br>
            <a:r>
              <a:rPr lang="en-US" sz="2400" dirty="0"/>
              <a:t>3 RD YEAR B.E CSE</a:t>
            </a:r>
            <a:br>
              <a:rPr lang="en-US" sz="2400" dirty="0"/>
            </a:br>
            <a:r>
              <a:rPr lang="en-US" sz="2400" dirty="0"/>
              <a:t>NM ID:au421221104055</a:t>
            </a:r>
            <a:br>
              <a:rPr lang="en-US" sz="2400" dirty="0"/>
            </a:br>
            <a:r>
              <a:rPr lang="en-US" sz="2400" dirty="0"/>
              <a:t>Email.id:vignesh2008dhanasekaran@gmail.com</a:t>
            </a:r>
            <a:br>
              <a:rPr lang="en-US" sz="2400" dirty="0"/>
            </a:br>
            <a:r>
              <a:rPr lang="en-IN" sz="2400" dirty="0"/>
              <a:t/>
            </a:r>
            <a:br>
              <a:rPr lang="en-IN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36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</a:rPr>
              <a:t>Link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73492"/>
            <a:ext cx="34861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70116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85442" y="0"/>
            <a:ext cx="4819865" cy="6934666"/>
            <a:chOff x="7448612" y="-76200"/>
            <a:chExt cx="4819865" cy="69346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12447" y="-7620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 Box 23"/>
          <p:cNvSpPr txBox="1"/>
          <p:nvPr/>
        </p:nvSpPr>
        <p:spPr>
          <a:xfrm>
            <a:off x="454660" y="940435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itchFamily="82" charset="0"/>
              </a:rPr>
              <a:t>PROJECT TITLE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904429" y="1871811"/>
            <a:ext cx="8042910" cy="4998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TEXT TO IMAGE GENERATION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 Box 23"/>
          <p:cNvSpPr txBox="1"/>
          <p:nvPr/>
        </p:nvSpPr>
        <p:spPr>
          <a:xfrm>
            <a:off x="1461135" y="2049780"/>
            <a:ext cx="7682865" cy="1751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en-US" sz="4250" spc="-20" dirty="0">
              <a:sym typeface="+mn-ea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2432685" y="1419857"/>
            <a:ext cx="6711315" cy="3935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200" spc="10" dirty="0">
                <a:sym typeface="+mn-ea"/>
              </a:rPr>
              <a:t>1. PROBLEM STATEMENT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200" spc="10" dirty="0">
                <a:sym typeface="+mn-ea"/>
              </a:rPr>
              <a:t>2. PROJECT OVERVIEW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200" spc="10" dirty="0">
                <a:sym typeface="+mn-ea"/>
              </a:rPr>
              <a:t>3. WHO ARE THE END USERS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200" spc="10" dirty="0">
                <a:sym typeface="+mn-ea"/>
              </a:rPr>
              <a:t>4. YOUR SOLUTION AND ITS VALUE PROPOSITION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200" spc="10" dirty="0">
                <a:sym typeface="+mn-ea"/>
              </a:rPr>
              <a:t>5.THE WOW IN YOUR SOLUTION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200" spc="10" dirty="0">
                <a:sym typeface="+mn-ea"/>
              </a:rPr>
              <a:t>6. MODELLING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200" spc="10" dirty="0">
                <a:sym typeface="+mn-ea"/>
              </a:rPr>
              <a:t>7.RESULT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200" spc="10" dirty="0">
                <a:sym typeface="+mn-ea"/>
              </a:rPr>
              <a:t>8.CONCLUSION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1419225" y="2184400"/>
            <a:ext cx="7724775" cy="16167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en-US" sz="4250" spc="-20" dirty="0">
              <a:sym typeface="+mn-ea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828800" y="3505200"/>
            <a:ext cx="7660640" cy="817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3600" spc="5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717" y="45694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579755" y="1418590"/>
            <a:ext cx="7555230" cy="41605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/>
          <a:p>
            <a:r>
              <a:rPr lang="en-US" sz="3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1.Describe </a:t>
            </a:r>
            <a:r>
              <a:rPr lang="en-US" sz="3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challenge of creating realistic images from textual descriptions</a:t>
            </a:r>
            <a:r>
              <a:rPr lang="en-US" sz="3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r>
              <a:rPr lang="en-US" sz="3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2.Highlight </a:t>
            </a:r>
            <a:r>
              <a:rPr lang="en-US" sz="3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limitations of existing methods and technologies in this domain.</a:t>
            </a:r>
            <a:endParaRPr lang="en-US" sz="3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914400" y="1676400"/>
            <a:ext cx="7922260" cy="47326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1.Explain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objective of your project, which is to generate high-quality images from text inputs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2.Provide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 overview of the tools, techniques, and resources used in your project.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092" y="76225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61670" y="1600200"/>
            <a:ext cx="7478395" cy="37458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1.Identify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target users of your text-to-image conversion system, such as designers, content creators, or artists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2.Describe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their needs for generating images efficiently and accurately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2895600" y="1828800"/>
            <a:ext cx="6096000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1.Present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your text-to-image conversion solution, showcasing its ability to produce realistic and relevant images based on textual descriptions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2.Highlight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value it brings to users by saving time, improving productivity, and enhancing creativity.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3587" y="49180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286000" y="1695450"/>
            <a:ext cx="6808470" cy="3546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1.Showcase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unique features of your text-to-image conversion system, such as AI-powered image synthesis, style transfer capabilities, or real-time rendering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2.Demonstrate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these features contribute to an exceptional user experience and output quality.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23107" y="536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 panose="020B0603020202020204"/>
                <a:cs typeface="Trebuchet MS" panose="020B0603020202020204"/>
              </a:rPr>
              <a:t>Teams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cam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add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wireframes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90600" y="1828800"/>
            <a:ext cx="8329930" cy="22771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1.Explain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AI models, algorithms, and techniques used in your text-to-image conversion system, such as Generative Adversarial Networks (GANs), deep learning architectures, or image-to-text mapping methods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2.Provide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insights into the training data, pre-processing steps, and optimization strategies employed.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330</Words>
  <Application>Microsoft Office PowerPoint</Application>
  <PresentationFormat>Custom</PresentationFormat>
  <Paragraphs>58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D.VIGNESH KUMAR 3 RD YEAR B.E CSE NM ID:au421221104055 Email.id:vignesh2008dhanasekaran@gmail.com  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D.VIGNESH KUMAR</dc:title>
  <dc:creator>INTEL</dc:creator>
  <cp:lastModifiedBy>ismail - [2010]</cp:lastModifiedBy>
  <cp:revision>9</cp:revision>
  <dcterms:created xsi:type="dcterms:W3CDTF">2024-04-02T06:14:00Z</dcterms:created>
  <dcterms:modified xsi:type="dcterms:W3CDTF">2024-04-05T05:42:39Z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2024-04-02T11:00:00Z</vt:filetime>
  </property>
  <property fmtid="{D5CDD505-2E9C-101B-9397-08002B2CF9AE}" pid="4" name="ICV">
    <vt:lpwstr>88986DD40959478E98D55533846969DF_13</vt:lpwstr>
  </property>
  <property fmtid="{D5CDD505-2E9C-101B-9397-08002B2CF9AE}" pid="5" name="KSOProductBuildVer">
    <vt:lpwstr>1033-12.2.0.16703</vt:lpwstr>
  </property>
</Properties>
</file>