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68" r:id="rId4"/>
    <p:sldId id="265" r:id="rId5"/>
    <p:sldId id="263" r:id="rId6"/>
    <p:sldId id="269" r:id="rId7"/>
    <p:sldId id="276" r:id="rId8"/>
    <p:sldId id="295" r:id="rId9"/>
    <p:sldId id="270" r:id="rId10"/>
    <p:sldId id="282" r:id="rId11"/>
    <p:sldId id="283" r:id="rId12"/>
    <p:sldId id="284" r:id="rId13"/>
    <p:sldId id="296" r:id="rId14"/>
    <p:sldId id="297" r:id="rId15"/>
    <p:sldId id="298" r:id="rId16"/>
    <p:sldId id="299" r:id="rId17"/>
    <p:sldId id="271" r:id="rId18"/>
    <p:sldId id="285" r:id="rId19"/>
    <p:sldId id="300" r:id="rId20"/>
    <p:sldId id="272" r:id="rId21"/>
    <p:sldId id="286" r:id="rId22"/>
    <p:sldId id="301" r:id="rId23"/>
    <p:sldId id="302" r:id="rId24"/>
    <p:sldId id="303" r:id="rId25"/>
    <p:sldId id="304" r:id="rId26"/>
    <p:sldId id="305" r:id="rId27"/>
    <p:sldId id="306" r:id="rId28"/>
    <p:sldId id="307" r:id="rId29"/>
    <p:sldId id="308" r:id="rId30"/>
    <p:sldId id="309" r:id="rId31"/>
    <p:sldId id="310" r:id="rId32"/>
    <p:sldId id="311" r:id="rId33"/>
    <p:sldId id="312" r:id="rId34"/>
    <p:sldId id="313" r:id="rId35"/>
    <p:sldId id="314" r:id="rId36"/>
    <p:sldId id="315" r:id="rId37"/>
    <p:sldId id="316" r:id="rId38"/>
    <p:sldId id="317" r:id="rId39"/>
    <p:sldId id="318" r:id="rId40"/>
    <p:sldId id="319" r:id="rId41"/>
    <p:sldId id="320" r:id="rId42"/>
    <p:sldId id="321" r:id="rId43"/>
    <p:sldId id="322" r:id="rId44"/>
    <p:sldId id="323" r:id="rId45"/>
    <p:sldId id="324" r:id="rId46"/>
    <p:sldId id="325" r:id="rId47"/>
    <p:sldId id="326" r:id="rId48"/>
    <p:sldId id="327" r:id="rId49"/>
    <p:sldId id="328" r:id="rId50"/>
    <p:sldId id="329" r:id="rId51"/>
    <p:sldId id="330" r:id="rId52"/>
    <p:sldId id="273" r:id="rId53"/>
    <p:sldId id="287" r:id="rId54"/>
    <p:sldId id="274" r:id="rId55"/>
    <p:sldId id="277" r:id="rId56"/>
    <p:sldId id="331" r:id="rId57"/>
    <p:sldId id="332" r:id="rId58"/>
    <p:sldId id="288"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90C226"/>
    <a:srgbClr val="2C3C4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FBB210-E019-41A4-808E-9FEABB433CC6}" v="229" dt="2018-12-21T12:47:03.1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8088" autoAdjust="0"/>
    <p:restoredTop sz="94660"/>
  </p:normalViewPr>
  <p:slideViewPr>
    <p:cSldViewPr snapToGrid="0">
      <p:cViewPr varScale="1">
        <p:scale>
          <a:sx n="68" d="100"/>
          <a:sy n="68" d="100"/>
        </p:scale>
        <p:origin x="1020" y="72"/>
      </p:cViewPr>
      <p:guideLst/>
    </p:cSldViewPr>
  </p:slideViewPr>
  <p:notesTextViewPr>
    <p:cViewPr>
      <p:scale>
        <a:sx n="1" d="1"/>
        <a:sy n="1" d="1"/>
      </p:scale>
      <p:origin x="0" y="0"/>
    </p:cViewPr>
  </p:notesTextViewPr>
  <p:sorterViewPr>
    <p:cViewPr>
      <p:scale>
        <a:sx n="20" d="100"/>
        <a:sy n="2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mani" userId="f97ce1e0-12ee-4549-91aa-290a7ec97d19" providerId="ADAL" clId="{17313C23-A814-42C0-AF7C-BC0286877A56}"/>
    <pc:docChg chg="undo custSel mod addSld delSld modSld sldOrd modMainMaster">
      <pc:chgData name="Vignesh Muthumani" userId="f97ce1e0-12ee-4549-91aa-290a7ec97d19" providerId="ADAL" clId="{17313C23-A814-42C0-AF7C-BC0286877A56}" dt="2018-12-21T13:57:44.917" v="1610" actId="2696"/>
      <pc:docMkLst>
        <pc:docMk/>
      </pc:docMkLst>
      <pc:sldChg chg="addSp delSp modSp mod setBg">
        <pc:chgData name="Vignesh Muthumani" userId="f97ce1e0-12ee-4549-91aa-290a7ec97d19" providerId="ADAL" clId="{17313C23-A814-42C0-AF7C-BC0286877A56}" dt="2018-12-21T10:52:24.722" v="123" actId="1036"/>
        <pc:sldMkLst>
          <pc:docMk/>
          <pc:sldMk cId="1722020395" sldId="256"/>
        </pc:sldMkLst>
        <pc:spChg chg="mod">
          <ac:chgData name="Vignesh Muthumani" userId="f97ce1e0-12ee-4549-91aa-290a7ec97d19" providerId="ADAL" clId="{17313C23-A814-42C0-AF7C-BC0286877A56}" dt="2018-12-21T10:51:08.449" v="54" actId="255"/>
          <ac:spMkLst>
            <pc:docMk/>
            <pc:sldMk cId="1722020395" sldId="256"/>
            <ac:spMk id="2" creationId="{1DAE36C2-A89F-4B68-8F95-C1E35EEC2B9B}"/>
          </ac:spMkLst>
        </pc:spChg>
        <pc:spChg chg="mod">
          <ac:chgData name="Vignesh Muthumani" userId="f97ce1e0-12ee-4549-91aa-290a7ec97d19" providerId="ADAL" clId="{17313C23-A814-42C0-AF7C-BC0286877A56}" dt="2018-12-21T10:52:24.722" v="123" actId="1036"/>
          <ac:spMkLst>
            <pc:docMk/>
            <pc:sldMk cId="1722020395" sldId="256"/>
            <ac:spMk id="3" creationId="{31814B5A-42F3-475D-946A-0BF6B223C673}"/>
          </ac:spMkLst>
        </pc:spChg>
        <pc:spChg chg="add mod">
          <ac:chgData name="Vignesh Muthumani" userId="f97ce1e0-12ee-4549-91aa-290a7ec97d19" providerId="ADAL" clId="{17313C23-A814-42C0-AF7C-BC0286877A56}" dt="2018-12-21T10:52:12.005" v="122" actId="255"/>
          <ac:spMkLst>
            <pc:docMk/>
            <pc:sldMk cId="1722020395" sldId="256"/>
            <ac:spMk id="20" creationId="{49C9E031-3DBA-419A-B65C-24280F849383}"/>
          </ac:spMkLst>
        </pc:spChg>
        <pc:spChg chg="add del">
          <ac:chgData name="Vignesh Muthumani" userId="f97ce1e0-12ee-4549-91aa-290a7ec97d19" providerId="ADAL" clId="{17313C23-A814-42C0-AF7C-BC0286877A56}" dt="2018-12-21T10:50:48.228" v="52" actId="26606"/>
          <ac:spMkLst>
            <pc:docMk/>
            <pc:sldMk cId="1722020395" sldId="256"/>
            <ac:spMk id="71" creationId="{CC4083E7-7DB9-4FC5-B464-F3D93B8D8E9F}"/>
          </ac:spMkLst>
        </pc:spChg>
        <pc:spChg chg="add del">
          <ac:chgData name="Vignesh Muthumani" userId="f97ce1e0-12ee-4549-91aa-290a7ec97d19" providerId="ADAL" clId="{17313C23-A814-42C0-AF7C-BC0286877A56}" dt="2018-12-21T10:50:48.228" v="52" actId="26606"/>
          <ac:spMkLst>
            <pc:docMk/>
            <pc:sldMk cId="1722020395" sldId="256"/>
            <ac:spMk id="73" creationId="{3A31F45F-754F-4DE9-BB47-376D852F10F4}"/>
          </ac:spMkLst>
        </pc:spChg>
        <pc:spChg chg="add del">
          <ac:chgData name="Vignesh Muthumani" userId="f97ce1e0-12ee-4549-91aa-290a7ec97d19" providerId="ADAL" clId="{17313C23-A814-42C0-AF7C-BC0286877A56}" dt="2018-12-21T10:50:48.228" v="52" actId="26606"/>
          <ac:spMkLst>
            <pc:docMk/>
            <pc:sldMk cId="1722020395" sldId="256"/>
            <ac:spMk id="79" creationId="{926CA434-D0D7-4D87-925F-AADDDC5807E4}"/>
          </ac:spMkLst>
        </pc:spChg>
        <pc:spChg chg="add del">
          <ac:chgData name="Vignesh Muthumani" userId="f97ce1e0-12ee-4549-91aa-290a7ec97d19" providerId="ADAL" clId="{17313C23-A814-42C0-AF7C-BC0286877A56}" dt="2018-12-21T10:50:48.228" v="52" actId="26606"/>
          <ac:spMkLst>
            <pc:docMk/>
            <pc:sldMk cId="1722020395" sldId="256"/>
            <ac:spMk id="81" creationId="{321F9B9F-EF9D-471D-8682-32FC29FFD08B}"/>
          </ac:spMkLst>
        </pc:spChg>
        <pc:spChg chg="add del">
          <ac:chgData name="Vignesh Muthumani" userId="f97ce1e0-12ee-4549-91aa-290a7ec97d19" providerId="ADAL" clId="{17313C23-A814-42C0-AF7C-BC0286877A56}" dt="2018-12-21T10:50:48.228" v="52" actId="26606"/>
          <ac:spMkLst>
            <pc:docMk/>
            <pc:sldMk cId="1722020395" sldId="256"/>
            <ac:spMk id="83" creationId="{B3E64CAB-A26E-41D9-BDF3-C2126B5E8E04}"/>
          </ac:spMkLst>
        </pc:spChg>
        <pc:spChg chg="add del">
          <ac:chgData name="Vignesh Muthumani" userId="f97ce1e0-12ee-4549-91aa-290a7ec97d19" providerId="ADAL" clId="{17313C23-A814-42C0-AF7C-BC0286877A56}" dt="2018-12-21T10:50:48.228" v="52" actId="26606"/>
          <ac:spMkLst>
            <pc:docMk/>
            <pc:sldMk cId="1722020395" sldId="256"/>
            <ac:spMk id="85" creationId="{B514DF98-6EAD-4CC5-A489-A860CF56AD7D}"/>
          </ac:spMkLst>
        </pc:spChg>
        <pc:spChg chg="add del">
          <ac:chgData name="Vignesh Muthumani" userId="f97ce1e0-12ee-4549-91aa-290a7ec97d19" providerId="ADAL" clId="{17313C23-A814-42C0-AF7C-BC0286877A56}" dt="2018-12-21T10:50:48.228" v="52" actId="26606"/>
          <ac:spMkLst>
            <pc:docMk/>
            <pc:sldMk cId="1722020395" sldId="256"/>
            <ac:spMk id="87" creationId="{B4D87FD0-176F-488F-BAD6-5CB75827CEDC}"/>
          </ac:spMkLst>
        </pc:spChg>
        <pc:spChg chg="add del">
          <ac:chgData name="Vignesh Muthumani" userId="f97ce1e0-12ee-4549-91aa-290a7ec97d19" providerId="ADAL" clId="{17313C23-A814-42C0-AF7C-BC0286877A56}" dt="2018-12-21T10:50:48.228" v="52" actId="26606"/>
          <ac:spMkLst>
            <pc:docMk/>
            <pc:sldMk cId="1722020395" sldId="256"/>
            <ac:spMk id="89" creationId="{92534681-4F90-4D14-B32A-6C2FB37C8760}"/>
          </ac:spMkLst>
        </pc:spChg>
        <pc:spChg chg="add del">
          <ac:chgData name="Vignesh Muthumani" userId="f97ce1e0-12ee-4549-91aa-290a7ec97d19" providerId="ADAL" clId="{17313C23-A814-42C0-AF7C-BC0286877A56}" dt="2018-12-21T10:50:48.228" v="52" actId="26606"/>
          <ac:spMkLst>
            <pc:docMk/>
            <pc:sldMk cId="1722020395" sldId="256"/>
            <ac:spMk id="91" creationId="{7F846794-611C-4DF8-A443-7C27A11C2912}"/>
          </ac:spMkLst>
        </pc:spChg>
        <pc:spChg chg="add del">
          <ac:chgData name="Vignesh Muthumani" userId="f97ce1e0-12ee-4549-91aa-290a7ec97d19" providerId="ADAL" clId="{17313C23-A814-42C0-AF7C-BC0286877A56}" dt="2018-12-21T10:50:48.228" v="52" actId="26606"/>
          <ac:spMkLst>
            <pc:docMk/>
            <pc:sldMk cId="1722020395" sldId="256"/>
            <ac:spMk id="96" creationId="{03D271DD-C9EA-4985-BA0C-037A88FA3040}"/>
          </ac:spMkLst>
        </pc:spChg>
        <pc:picChg chg="add del">
          <ac:chgData name="Vignesh Muthumani" userId="f97ce1e0-12ee-4549-91aa-290a7ec97d19" providerId="ADAL" clId="{17313C23-A814-42C0-AF7C-BC0286877A56}" dt="2018-12-21T10:46:31.847" v="7" actId="478"/>
          <ac:picMkLst>
            <pc:docMk/>
            <pc:sldMk cId="1722020395" sldId="256"/>
            <ac:picMk id="4" creationId="{D3594A8B-670C-4700-A9EE-7A46B2C8BE2A}"/>
          </ac:picMkLst>
        </pc:picChg>
        <pc:picChg chg="add mod">
          <ac:chgData name="Vignesh Muthumani" userId="f97ce1e0-12ee-4549-91aa-290a7ec97d19" providerId="ADAL" clId="{17313C23-A814-42C0-AF7C-BC0286877A56}" dt="2018-12-21T10:50:48.228" v="52" actId="26606"/>
          <ac:picMkLst>
            <pc:docMk/>
            <pc:sldMk cId="1722020395" sldId="256"/>
            <ac:picMk id="18" creationId="{1D36EABD-21DE-434D-9B75-027DC91EB8FC}"/>
          </ac:picMkLst>
        </pc:picChg>
        <pc:picChg chg="del">
          <ac:chgData name="Vignesh Muthumani" userId="f97ce1e0-12ee-4549-91aa-290a7ec97d19" providerId="ADAL" clId="{17313C23-A814-42C0-AF7C-BC0286877A56}" dt="2018-12-21T10:45:13.861" v="5" actId="478"/>
          <ac:picMkLst>
            <pc:docMk/>
            <pc:sldMk cId="1722020395" sldId="256"/>
            <ac:picMk id="1026" creationId="{EA6B6B77-F3F9-48B6-9F8B-B7CAB804411A}"/>
          </ac:picMkLst>
        </pc:picChg>
        <pc:picChg chg="add del mod">
          <ac:chgData name="Vignesh Muthumani" userId="f97ce1e0-12ee-4549-91aa-290a7ec97d19" providerId="ADAL" clId="{17313C23-A814-42C0-AF7C-BC0286877A56}" dt="2018-12-21T10:50:26.926" v="49"/>
          <ac:picMkLst>
            <pc:docMk/>
            <pc:sldMk cId="1722020395" sldId="256"/>
            <ac:picMk id="1028" creationId="{4337DA17-23EA-4B69-8640-078F71EE126E}"/>
          </ac:picMkLst>
        </pc:picChg>
        <pc:cxnChg chg="add del">
          <ac:chgData name="Vignesh Muthumani" userId="f97ce1e0-12ee-4549-91aa-290a7ec97d19" providerId="ADAL" clId="{17313C23-A814-42C0-AF7C-BC0286877A56}" dt="2018-12-21T10:50:48.228" v="52" actId="26606"/>
          <ac:cxnSpMkLst>
            <pc:docMk/>
            <pc:sldMk cId="1722020395" sldId="256"/>
            <ac:cxnSpMk id="75" creationId="{527EB943-755E-4000-849C-70B9070CB58A}"/>
          </ac:cxnSpMkLst>
        </pc:cxnChg>
        <pc:cxnChg chg="add del">
          <ac:chgData name="Vignesh Muthumani" userId="f97ce1e0-12ee-4549-91aa-290a7ec97d19" providerId="ADAL" clId="{17313C23-A814-42C0-AF7C-BC0286877A56}" dt="2018-12-21T10:50:48.228" v="52" actId="26606"/>
          <ac:cxnSpMkLst>
            <pc:docMk/>
            <pc:sldMk cId="1722020395" sldId="256"/>
            <ac:cxnSpMk id="77" creationId="{88C0E865-DD2F-4731-8827-462D0810D60C}"/>
          </ac:cxnSpMkLst>
        </pc:cxnChg>
      </pc:sldChg>
      <pc:sldChg chg="modSp">
        <pc:chgData name="Vignesh Muthumani" userId="f97ce1e0-12ee-4549-91aa-290a7ec97d19" providerId="ADAL" clId="{17313C23-A814-42C0-AF7C-BC0286877A56}" dt="2018-12-21T10:59:07.889" v="164" actId="20577"/>
        <pc:sldMkLst>
          <pc:docMk/>
          <pc:sldMk cId="1937163636" sldId="263"/>
        </pc:sldMkLst>
        <pc:spChg chg="mod">
          <ac:chgData name="Vignesh Muthumani" userId="f97ce1e0-12ee-4549-91aa-290a7ec97d19" providerId="ADAL" clId="{17313C23-A814-42C0-AF7C-BC0286877A56}" dt="2018-12-21T10:59:07.889" v="164" actId="20577"/>
          <ac:spMkLst>
            <pc:docMk/>
            <pc:sldMk cId="1937163636" sldId="263"/>
            <ac:spMk id="3" creationId="{B656D71F-A33B-4F41-82FA-8E9E89DB2B84}"/>
          </ac:spMkLst>
        </pc:spChg>
      </pc:sldChg>
      <pc:sldChg chg="delSp modSp">
        <pc:chgData name="Vignesh Muthumani" userId="f97ce1e0-12ee-4549-91aa-290a7ec97d19" providerId="ADAL" clId="{17313C23-A814-42C0-AF7C-BC0286877A56}" dt="2018-12-21T12:46:33.646" v="1580" actId="20577"/>
        <pc:sldMkLst>
          <pc:docMk/>
          <pc:sldMk cId="1808300832" sldId="265"/>
        </pc:sldMkLst>
        <pc:spChg chg="del mod">
          <ac:chgData name="Vignesh Muthumani" userId="f97ce1e0-12ee-4549-91aa-290a7ec97d19" providerId="ADAL" clId="{17313C23-A814-42C0-AF7C-BC0286877A56}" dt="2018-12-21T10:56:24.210" v="141" actId="478"/>
          <ac:spMkLst>
            <pc:docMk/>
            <pc:sldMk cId="1808300832" sldId="265"/>
            <ac:spMk id="3" creationId="{B656D71F-A33B-4F41-82FA-8E9E89DB2B84}"/>
          </ac:spMkLst>
        </pc:spChg>
        <pc:spChg chg="mod">
          <ac:chgData name="Vignesh Muthumani" userId="f97ce1e0-12ee-4549-91aa-290a7ec97d19" providerId="ADAL" clId="{17313C23-A814-42C0-AF7C-BC0286877A56}" dt="2018-12-21T12:46:33.646" v="1580" actId="20577"/>
          <ac:spMkLst>
            <pc:docMk/>
            <pc:sldMk cId="1808300832" sldId="265"/>
            <ac:spMk id="4" creationId="{75B0B7B3-37A6-43F4-A6F3-36B1BA3857BF}"/>
          </ac:spMkLst>
        </pc:spChg>
      </pc:sldChg>
      <pc:sldChg chg="modSp">
        <pc:chgData name="Vignesh Muthumani" userId="f97ce1e0-12ee-4549-91aa-290a7ec97d19" providerId="ADAL" clId="{17313C23-A814-42C0-AF7C-BC0286877A56}" dt="2018-12-21T10:52:59.862" v="126" actId="207"/>
        <pc:sldMkLst>
          <pc:docMk/>
          <pc:sldMk cId="879075519" sldId="266"/>
        </pc:sldMkLst>
        <pc:spChg chg="mod">
          <ac:chgData name="Vignesh Muthumani" userId="f97ce1e0-12ee-4549-91aa-290a7ec97d19" providerId="ADAL" clId="{17313C23-A814-42C0-AF7C-BC0286877A56}" dt="2018-12-21T10:52:51.861" v="125" actId="207"/>
          <ac:spMkLst>
            <pc:docMk/>
            <pc:sldMk cId="879075519" sldId="266"/>
            <ac:spMk id="6" creationId="{00000000-0000-0000-0000-000000000000}"/>
          </ac:spMkLst>
        </pc:spChg>
        <pc:spChg chg="mod">
          <ac:chgData name="Vignesh Muthumani" userId="f97ce1e0-12ee-4549-91aa-290a7ec97d19" providerId="ADAL" clId="{17313C23-A814-42C0-AF7C-BC0286877A56}" dt="2018-12-21T10:52:59.862" v="126" actId="207"/>
          <ac:spMkLst>
            <pc:docMk/>
            <pc:sldMk cId="879075519" sldId="266"/>
            <ac:spMk id="7" creationId="{00000000-0000-0000-0000-000000000000}"/>
          </ac:spMkLst>
        </pc:spChg>
        <pc:spChg chg="mod">
          <ac:chgData name="Vignesh Muthumani" userId="f97ce1e0-12ee-4549-91aa-290a7ec97d19" providerId="ADAL" clId="{17313C23-A814-42C0-AF7C-BC0286877A56}" dt="2018-12-21T10:52:59.862" v="126" actId="207"/>
          <ac:spMkLst>
            <pc:docMk/>
            <pc:sldMk cId="879075519" sldId="266"/>
            <ac:spMk id="8" creationId="{00000000-0000-0000-0000-000000000000}"/>
          </ac:spMkLst>
        </pc:spChg>
        <pc:spChg chg="mod">
          <ac:chgData name="Vignesh Muthumani" userId="f97ce1e0-12ee-4549-91aa-290a7ec97d19" providerId="ADAL" clId="{17313C23-A814-42C0-AF7C-BC0286877A56}" dt="2018-12-21T10:52:59.862" v="126" actId="207"/>
          <ac:spMkLst>
            <pc:docMk/>
            <pc:sldMk cId="879075519" sldId="266"/>
            <ac:spMk id="9" creationId="{00000000-0000-0000-0000-000000000000}"/>
          </ac:spMkLst>
        </pc:spChg>
        <pc:spChg chg="mod">
          <ac:chgData name="Vignesh Muthumani" userId="f97ce1e0-12ee-4549-91aa-290a7ec97d19" providerId="ADAL" clId="{17313C23-A814-42C0-AF7C-BC0286877A56}" dt="2018-12-21T10:52:59.862" v="126" actId="207"/>
          <ac:spMkLst>
            <pc:docMk/>
            <pc:sldMk cId="879075519" sldId="266"/>
            <ac:spMk id="10" creationId="{00000000-0000-0000-0000-000000000000}"/>
          </ac:spMkLst>
        </pc:spChg>
        <pc:spChg chg="mod">
          <ac:chgData name="Vignesh Muthumani" userId="f97ce1e0-12ee-4549-91aa-290a7ec97d19" providerId="ADAL" clId="{17313C23-A814-42C0-AF7C-BC0286877A56}" dt="2018-12-21T10:52:59.862" v="126" actId="207"/>
          <ac:spMkLst>
            <pc:docMk/>
            <pc:sldMk cId="879075519" sldId="266"/>
            <ac:spMk id="11" creationId="{00000000-0000-0000-0000-000000000000}"/>
          </ac:spMkLst>
        </pc:spChg>
        <pc:spChg chg="mod">
          <ac:chgData name="Vignesh Muthumani" userId="f97ce1e0-12ee-4549-91aa-290a7ec97d19" providerId="ADAL" clId="{17313C23-A814-42C0-AF7C-BC0286877A56}" dt="2018-12-21T10:52:51.861" v="125" actId="207"/>
          <ac:spMkLst>
            <pc:docMk/>
            <pc:sldMk cId="879075519" sldId="266"/>
            <ac:spMk id="12" creationId="{00000000-0000-0000-0000-000000000000}"/>
          </ac:spMkLst>
        </pc:spChg>
        <pc:spChg chg="mod">
          <ac:chgData name="Vignesh Muthumani" userId="f97ce1e0-12ee-4549-91aa-290a7ec97d19" providerId="ADAL" clId="{17313C23-A814-42C0-AF7C-BC0286877A56}" dt="2018-12-21T10:52:59.862" v="126" actId="207"/>
          <ac:spMkLst>
            <pc:docMk/>
            <pc:sldMk cId="879075519" sldId="266"/>
            <ac:spMk id="14" creationId="{00000000-0000-0000-0000-000000000000}"/>
          </ac:spMkLst>
        </pc:spChg>
        <pc:spChg chg="mod">
          <ac:chgData name="Vignesh Muthumani" userId="f97ce1e0-12ee-4549-91aa-290a7ec97d19" providerId="ADAL" clId="{17313C23-A814-42C0-AF7C-BC0286877A56}" dt="2018-12-21T10:52:59.862" v="126" actId="207"/>
          <ac:spMkLst>
            <pc:docMk/>
            <pc:sldMk cId="879075519" sldId="266"/>
            <ac:spMk id="15" creationId="{00000000-0000-0000-0000-000000000000}"/>
          </ac:spMkLst>
        </pc:spChg>
        <pc:spChg chg="mod">
          <ac:chgData name="Vignesh Muthumani" userId="f97ce1e0-12ee-4549-91aa-290a7ec97d19" providerId="ADAL" clId="{17313C23-A814-42C0-AF7C-BC0286877A56}" dt="2018-12-21T10:52:59.862" v="126" actId="207"/>
          <ac:spMkLst>
            <pc:docMk/>
            <pc:sldMk cId="879075519" sldId="266"/>
            <ac:spMk id="16" creationId="{00000000-0000-0000-0000-000000000000}"/>
          </ac:spMkLst>
        </pc:spChg>
        <pc:spChg chg="mod">
          <ac:chgData name="Vignesh Muthumani" userId="f97ce1e0-12ee-4549-91aa-290a7ec97d19" providerId="ADAL" clId="{17313C23-A814-42C0-AF7C-BC0286877A56}" dt="2018-12-21T10:52:59.862" v="126" actId="207"/>
          <ac:spMkLst>
            <pc:docMk/>
            <pc:sldMk cId="879075519" sldId="266"/>
            <ac:spMk id="17" creationId="{00000000-0000-0000-0000-000000000000}"/>
          </ac:spMkLst>
        </pc:spChg>
        <pc:spChg chg="mod">
          <ac:chgData name="Vignesh Muthumani" userId="f97ce1e0-12ee-4549-91aa-290a7ec97d19" providerId="ADAL" clId="{17313C23-A814-42C0-AF7C-BC0286877A56}" dt="2018-12-21T10:52:59.862" v="126" actId="207"/>
          <ac:spMkLst>
            <pc:docMk/>
            <pc:sldMk cId="879075519" sldId="266"/>
            <ac:spMk id="18" creationId="{00000000-0000-0000-0000-000000000000}"/>
          </ac:spMkLst>
        </pc:spChg>
        <pc:spChg chg="mod">
          <ac:chgData name="Vignesh Muthumani" userId="f97ce1e0-12ee-4549-91aa-290a7ec97d19" providerId="ADAL" clId="{17313C23-A814-42C0-AF7C-BC0286877A56}" dt="2018-12-21T10:52:59.862" v="126" actId="207"/>
          <ac:spMkLst>
            <pc:docMk/>
            <pc:sldMk cId="879075519" sldId="266"/>
            <ac:spMk id="19" creationId="{00000000-0000-0000-0000-000000000000}"/>
          </ac:spMkLst>
        </pc:spChg>
        <pc:spChg chg="mod">
          <ac:chgData name="Vignesh Muthumani" userId="f97ce1e0-12ee-4549-91aa-290a7ec97d19" providerId="ADAL" clId="{17313C23-A814-42C0-AF7C-BC0286877A56}" dt="2018-12-21T10:52:59.862" v="126" actId="207"/>
          <ac:spMkLst>
            <pc:docMk/>
            <pc:sldMk cId="879075519" sldId="266"/>
            <ac:spMk id="20" creationId="{00000000-0000-0000-0000-000000000000}"/>
          </ac:spMkLst>
        </pc:spChg>
      </pc:sldChg>
      <pc:sldChg chg="modSp">
        <pc:chgData name="Vignesh Muthumani" userId="f97ce1e0-12ee-4549-91aa-290a7ec97d19" providerId="ADAL" clId="{17313C23-A814-42C0-AF7C-BC0286877A56}" dt="2018-12-21T10:54:02.033" v="130" actId="207"/>
        <pc:sldMkLst>
          <pc:docMk/>
          <pc:sldMk cId="2989674818" sldId="268"/>
        </pc:sldMkLst>
        <pc:spChg chg="mod">
          <ac:chgData name="Vignesh Muthumani" userId="f97ce1e0-12ee-4549-91aa-290a7ec97d19" providerId="ADAL" clId="{17313C23-A814-42C0-AF7C-BC0286877A56}" dt="2018-12-21T10:53:34.450" v="129" actId="207"/>
          <ac:spMkLst>
            <pc:docMk/>
            <pc:sldMk cId="2989674818" sldId="268"/>
            <ac:spMk id="6" creationId="{00000000-0000-0000-0000-000000000000}"/>
          </ac:spMkLst>
        </pc:spChg>
        <pc:spChg chg="mod">
          <ac:chgData name="Vignesh Muthumani" userId="f97ce1e0-12ee-4549-91aa-290a7ec97d19" providerId="ADAL" clId="{17313C23-A814-42C0-AF7C-BC0286877A56}" dt="2018-12-21T10:54:02.033" v="130" actId="207"/>
          <ac:spMkLst>
            <pc:docMk/>
            <pc:sldMk cId="2989674818" sldId="268"/>
            <ac:spMk id="7" creationId="{00000000-0000-0000-0000-000000000000}"/>
          </ac:spMkLst>
        </pc:spChg>
        <pc:spChg chg="mod">
          <ac:chgData name="Vignesh Muthumani" userId="f97ce1e0-12ee-4549-91aa-290a7ec97d19" providerId="ADAL" clId="{17313C23-A814-42C0-AF7C-BC0286877A56}" dt="2018-12-21T10:54:02.033" v="130" actId="207"/>
          <ac:spMkLst>
            <pc:docMk/>
            <pc:sldMk cId="2989674818" sldId="268"/>
            <ac:spMk id="8" creationId="{00000000-0000-0000-0000-000000000000}"/>
          </ac:spMkLst>
        </pc:spChg>
        <pc:spChg chg="mod">
          <ac:chgData name="Vignesh Muthumani" userId="f97ce1e0-12ee-4549-91aa-290a7ec97d19" providerId="ADAL" clId="{17313C23-A814-42C0-AF7C-BC0286877A56}" dt="2018-12-21T10:54:02.033" v="130" actId="207"/>
          <ac:spMkLst>
            <pc:docMk/>
            <pc:sldMk cId="2989674818" sldId="268"/>
            <ac:spMk id="9" creationId="{00000000-0000-0000-0000-000000000000}"/>
          </ac:spMkLst>
        </pc:spChg>
        <pc:spChg chg="mod">
          <ac:chgData name="Vignesh Muthumani" userId="f97ce1e0-12ee-4549-91aa-290a7ec97d19" providerId="ADAL" clId="{17313C23-A814-42C0-AF7C-BC0286877A56}" dt="2018-12-21T10:54:02.033" v="130" actId="207"/>
          <ac:spMkLst>
            <pc:docMk/>
            <pc:sldMk cId="2989674818" sldId="268"/>
            <ac:spMk id="10" creationId="{00000000-0000-0000-0000-000000000000}"/>
          </ac:spMkLst>
        </pc:spChg>
        <pc:spChg chg="mod">
          <ac:chgData name="Vignesh Muthumani" userId="f97ce1e0-12ee-4549-91aa-290a7ec97d19" providerId="ADAL" clId="{17313C23-A814-42C0-AF7C-BC0286877A56}" dt="2018-12-21T10:54:02.033" v="130" actId="207"/>
          <ac:spMkLst>
            <pc:docMk/>
            <pc:sldMk cId="2989674818" sldId="268"/>
            <ac:spMk id="11" creationId="{00000000-0000-0000-0000-000000000000}"/>
          </ac:spMkLst>
        </pc:spChg>
        <pc:spChg chg="mod">
          <ac:chgData name="Vignesh Muthumani" userId="f97ce1e0-12ee-4549-91aa-290a7ec97d19" providerId="ADAL" clId="{17313C23-A814-42C0-AF7C-BC0286877A56}" dt="2018-12-21T10:54:02.033" v="130" actId="207"/>
          <ac:spMkLst>
            <pc:docMk/>
            <pc:sldMk cId="2989674818" sldId="268"/>
            <ac:spMk id="12" creationId="{00000000-0000-0000-0000-000000000000}"/>
          </ac:spMkLst>
        </pc:spChg>
        <pc:spChg chg="mod">
          <ac:chgData name="Vignesh Muthumani" userId="f97ce1e0-12ee-4549-91aa-290a7ec97d19" providerId="ADAL" clId="{17313C23-A814-42C0-AF7C-BC0286877A56}" dt="2018-12-21T10:53:24.958" v="128" actId="207"/>
          <ac:spMkLst>
            <pc:docMk/>
            <pc:sldMk cId="2989674818" sldId="268"/>
            <ac:spMk id="14" creationId="{00000000-0000-0000-0000-000000000000}"/>
          </ac:spMkLst>
        </pc:spChg>
      </pc:sldChg>
      <pc:sldChg chg="modSp">
        <pc:chgData name="Vignesh Muthumani" userId="f97ce1e0-12ee-4549-91aa-290a7ec97d19" providerId="ADAL" clId="{17313C23-A814-42C0-AF7C-BC0286877A56}" dt="2018-12-21T11:00:19.610" v="168" actId="207"/>
        <pc:sldMkLst>
          <pc:docMk/>
          <pc:sldMk cId="3894126304" sldId="269"/>
        </pc:sldMkLst>
        <pc:spChg chg="mod">
          <ac:chgData name="Vignesh Muthumani" userId="f97ce1e0-12ee-4549-91aa-290a7ec97d19" providerId="ADAL" clId="{17313C23-A814-42C0-AF7C-BC0286877A56}" dt="2018-12-21T11:00:19.610" v="168" actId="207"/>
          <ac:spMkLst>
            <pc:docMk/>
            <pc:sldMk cId="3894126304" sldId="269"/>
            <ac:spMk id="6" creationId="{00000000-0000-0000-0000-000000000000}"/>
          </ac:spMkLst>
        </pc:spChg>
        <pc:spChg chg="mod">
          <ac:chgData name="Vignesh Muthumani" userId="f97ce1e0-12ee-4549-91aa-290a7ec97d19" providerId="ADAL" clId="{17313C23-A814-42C0-AF7C-BC0286877A56}" dt="2018-12-21T11:00:09.673" v="167" actId="207"/>
          <ac:spMkLst>
            <pc:docMk/>
            <pc:sldMk cId="3894126304" sldId="269"/>
            <ac:spMk id="7" creationId="{00000000-0000-0000-0000-000000000000}"/>
          </ac:spMkLst>
        </pc:spChg>
        <pc:spChg chg="mod">
          <ac:chgData name="Vignesh Muthumani" userId="f97ce1e0-12ee-4549-91aa-290a7ec97d19" providerId="ADAL" clId="{17313C23-A814-42C0-AF7C-BC0286877A56}" dt="2018-12-21T11:00:19.610" v="168" actId="207"/>
          <ac:spMkLst>
            <pc:docMk/>
            <pc:sldMk cId="3894126304" sldId="269"/>
            <ac:spMk id="8" creationId="{00000000-0000-0000-0000-000000000000}"/>
          </ac:spMkLst>
        </pc:spChg>
        <pc:spChg chg="mod">
          <ac:chgData name="Vignesh Muthumani" userId="f97ce1e0-12ee-4549-91aa-290a7ec97d19" providerId="ADAL" clId="{17313C23-A814-42C0-AF7C-BC0286877A56}" dt="2018-12-21T11:00:19.610" v="168" actId="207"/>
          <ac:spMkLst>
            <pc:docMk/>
            <pc:sldMk cId="3894126304" sldId="269"/>
            <ac:spMk id="9" creationId="{00000000-0000-0000-0000-000000000000}"/>
          </ac:spMkLst>
        </pc:spChg>
        <pc:spChg chg="mod">
          <ac:chgData name="Vignesh Muthumani" userId="f97ce1e0-12ee-4549-91aa-290a7ec97d19" providerId="ADAL" clId="{17313C23-A814-42C0-AF7C-BC0286877A56}" dt="2018-12-21T11:00:19.610" v="168" actId="207"/>
          <ac:spMkLst>
            <pc:docMk/>
            <pc:sldMk cId="3894126304" sldId="269"/>
            <ac:spMk id="10" creationId="{00000000-0000-0000-0000-000000000000}"/>
          </ac:spMkLst>
        </pc:spChg>
        <pc:spChg chg="mod">
          <ac:chgData name="Vignesh Muthumani" userId="f97ce1e0-12ee-4549-91aa-290a7ec97d19" providerId="ADAL" clId="{17313C23-A814-42C0-AF7C-BC0286877A56}" dt="2018-12-21T11:00:19.610" v="168" actId="207"/>
          <ac:spMkLst>
            <pc:docMk/>
            <pc:sldMk cId="3894126304" sldId="269"/>
            <ac:spMk id="11" creationId="{00000000-0000-0000-0000-000000000000}"/>
          </ac:spMkLst>
        </pc:spChg>
        <pc:spChg chg="mod">
          <ac:chgData name="Vignesh Muthumani" userId="f97ce1e0-12ee-4549-91aa-290a7ec97d19" providerId="ADAL" clId="{17313C23-A814-42C0-AF7C-BC0286877A56}" dt="2018-12-21T11:00:19.610" v="168" actId="207"/>
          <ac:spMkLst>
            <pc:docMk/>
            <pc:sldMk cId="3894126304" sldId="269"/>
            <ac:spMk id="12" creationId="{00000000-0000-0000-0000-000000000000}"/>
          </ac:spMkLst>
        </pc:spChg>
        <pc:spChg chg="mod">
          <ac:chgData name="Vignesh Muthumani" userId="f97ce1e0-12ee-4549-91aa-290a7ec97d19" providerId="ADAL" clId="{17313C23-A814-42C0-AF7C-BC0286877A56}" dt="2018-12-21T11:00:09.673" v="167" actId="207"/>
          <ac:spMkLst>
            <pc:docMk/>
            <pc:sldMk cId="3894126304" sldId="269"/>
            <ac:spMk id="15" creationId="{00000000-0000-0000-0000-000000000000}"/>
          </ac:spMkLst>
        </pc:spChg>
        <pc:spChg chg="mod">
          <ac:chgData name="Vignesh Muthumani" userId="f97ce1e0-12ee-4549-91aa-290a7ec97d19" providerId="ADAL" clId="{17313C23-A814-42C0-AF7C-BC0286877A56}" dt="2018-12-21T11:00:09.673" v="167" actId="207"/>
          <ac:spMkLst>
            <pc:docMk/>
            <pc:sldMk cId="3894126304" sldId="269"/>
            <ac:spMk id="21" creationId="{4F714FC6-8145-4D8E-A10B-14106F583F03}"/>
          </ac:spMkLst>
        </pc:spChg>
      </pc:sldChg>
      <pc:sldChg chg="modSp">
        <pc:chgData name="Vignesh Muthumani" userId="f97ce1e0-12ee-4549-91aa-290a7ec97d19" providerId="ADAL" clId="{17313C23-A814-42C0-AF7C-BC0286877A56}" dt="2018-12-21T11:08:37.880" v="197" actId="207"/>
        <pc:sldMkLst>
          <pc:docMk/>
          <pc:sldMk cId="2103438389" sldId="270"/>
        </pc:sldMkLst>
        <pc:spChg chg="mod">
          <ac:chgData name="Vignesh Muthumani" userId="f97ce1e0-12ee-4549-91aa-290a7ec97d19" providerId="ADAL" clId="{17313C23-A814-42C0-AF7C-BC0286877A56}" dt="2018-12-21T11:08:31.317" v="196" actId="207"/>
          <ac:spMkLst>
            <pc:docMk/>
            <pc:sldMk cId="2103438389" sldId="270"/>
            <ac:spMk id="6" creationId="{00000000-0000-0000-0000-000000000000}"/>
          </ac:spMkLst>
        </pc:spChg>
        <pc:spChg chg="mod">
          <ac:chgData name="Vignesh Muthumani" userId="f97ce1e0-12ee-4549-91aa-290a7ec97d19" providerId="ADAL" clId="{17313C23-A814-42C0-AF7C-BC0286877A56}" dt="2018-12-21T11:08:31.317" v="196" actId="207"/>
          <ac:spMkLst>
            <pc:docMk/>
            <pc:sldMk cId="2103438389" sldId="270"/>
            <ac:spMk id="7" creationId="{00000000-0000-0000-0000-000000000000}"/>
          </ac:spMkLst>
        </pc:spChg>
        <pc:spChg chg="mod">
          <ac:chgData name="Vignesh Muthumani" userId="f97ce1e0-12ee-4549-91aa-290a7ec97d19" providerId="ADAL" clId="{17313C23-A814-42C0-AF7C-BC0286877A56}" dt="2018-12-21T11:08:37.880" v="197" actId="207"/>
          <ac:spMkLst>
            <pc:docMk/>
            <pc:sldMk cId="2103438389" sldId="270"/>
            <ac:spMk id="8" creationId="{00000000-0000-0000-0000-000000000000}"/>
          </ac:spMkLst>
        </pc:spChg>
        <pc:spChg chg="mod">
          <ac:chgData name="Vignesh Muthumani" userId="f97ce1e0-12ee-4549-91aa-290a7ec97d19" providerId="ADAL" clId="{17313C23-A814-42C0-AF7C-BC0286877A56}" dt="2018-12-21T11:08:31.317" v="196" actId="207"/>
          <ac:spMkLst>
            <pc:docMk/>
            <pc:sldMk cId="2103438389" sldId="270"/>
            <ac:spMk id="9" creationId="{00000000-0000-0000-0000-000000000000}"/>
          </ac:spMkLst>
        </pc:spChg>
        <pc:spChg chg="mod">
          <ac:chgData name="Vignesh Muthumani" userId="f97ce1e0-12ee-4549-91aa-290a7ec97d19" providerId="ADAL" clId="{17313C23-A814-42C0-AF7C-BC0286877A56}" dt="2018-12-21T11:08:31.317" v="196" actId="207"/>
          <ac:spMkLst>
            <pc:docMk/>
            <pc:sldMk cId="2103438389" sldId="270"/>
            <ac:spMk id="10" creationId="{00000000-0000-0000-0000-000000000000}"/>
          </ac:spMkLst>
        </pc:spChg>
        <pc:spChg chg="mod">
          <ac:chgData name="Vignesh Muthumani" userId="f97ce1e0-12ee-4549-91aa-290a7ec97d19" providerId="ADAL" clId="{17313C23-A814-42C0-AF7C-BC0286877A56}" dt="2018-12-21T11:08:31.317" v="196" actId="207"/>
          <ac:spMkLst>
            <pc:docMk/>
            <pc:sldMk cId="2103438389" sldId="270"/>
            <ac:spMk id="11" creationId="{00000000-0000-0000-0000-000000000000}"/>
          </ac:spMkLst>
        </pc:spChg>
        <pc:spChg chg="mod">
          <ac:chgData name="Vignesh Muthumani" userId="f97ce1e0-12ee-4549-91aa-290a7ec97d19" providerId="ADAL" clId="{17313C23-A814-42C0-AF7C-BC0286877A56}" dt="2018-12-21T11:08:31.317" v="196" actId="207"/>
          <ac:spMkLst>
            <pc:docMk/>
            <pc:sldMk cId="2103438389" sldId="270"/>
            <ac:spMk id="12" creationId="{00000000-0000-0000-0000-000000000000}"/>
          </ac:spMkLst>
        </pc:spChg>
        <pc:spChg chg="mod">
          <ac:chgData name="Vignesh Muthumani" userId="f97ce1e0-12ee-4549-91aa-290a7ec97d19" providerId="ADAL" clId="{17313C23-A814-42C0-AF7C-BC0286877A56}" dt="2018-12-21T11:08:37.880" v="197" actId="207"/>
          <ac:spMkLst>
            <pc:docMk/>
            <pc:sldMk cId="2103438389" sldId="270"/>
            <ac:spMk id="16" creationId="{00000000-0000-0000-0000-000000000000}"/>
          </ac:spMkLst>
        </pc:spChg>
        <pc:spChg chg="mod">
          <ac:chgData name="Vignesh Muthumani" userId="f97ce1e0-12ee-4549-91aa-290a7ec97d19" providerId="ADAL" clId="{17313C23-A814-42C0-AF7C-BC0286877A56}" dt="2018-12-21T11:08:37.880" v="197" actId="207"/>
          <ac:spMkLst>
            <pc:docMk/>
            <pc:sldMk cId="2103438389" sldId="270"/>
            <ac:spMk id="22" creationId="{8B6CE6E2-DE1C-401D-A23E-F6BA287D69FD}"/>
          </ac:spMkLst>
        </pc:spChg>
      </pc:sldChg>
      <pc:sldChg chg="modSp">
        <pc:chgData name="Vignesh Muthumani" userId="f97ce1e0-12ee-4549-91aa-290a7ec97d19" providerId="ADAL" clId="{17313C23-A814-42C0-AF7C-BC0286877A56}" dt="2018-12-21T11:32:05.829" v="369" actId="207"/>
        <pc:sldMkLst>
          <pc:docMk/>
          <pc:sldMk cId="2524481556" sldId="271"/>
        </pc:sldMkLst>
        <pc:spChg chg="mod">
          <ac:chgData name="Vignesh Muthumani" userId="f97ce1e0-12ee-4549-91aa-290a7ec97d19" providerId="ADAL" clId="{17313C23-A814-42C0-AF7C-BC0286877A56}" dt="2018-12-21T11:31:58.863" v="368" actId="207"/>
          <ac:spMkLst>
            <pc:docMk/>
            <pc:sldMk cId="2524481556" sldId="271"/>
            <ac:spMk id="6" creationId="{00000000-0000-0000-0000-000000000000}"/>
          </ac:spMkLst>
        </pc:spChg>
        <pc:spChg chg="mod">
          <ac:chgData name="Vignesh Muthumani" userId="f97ce1e0-12ee-4549-91aa-290a7ec97d19" providerId="ADAL" clId="{17313C23-A814-42C0-AF7C-BC0286877A56}" dt="2018-12-21T11:31:58.863" v="368" actId="207"/>
          <ac:spMkLst>
            <pc:docMk/>
            <pc:sldMk cId="2524481556" sldId="271"/>
            <ac:spMk id="7" creationId="{00000000-0000-0000-0000-000000000000}"/>
          </ac:spMkLst>
        </pc:spChg>
        <pc:spChg chg="mod">
          <ac:chgData name="Vignesh Muthumani" userId="f97ce1e0-12ee-4549-91aa-290a7ec97d19" providerId="ADAL" clId="{17313C23-A814-42C0-AF7C-BC0286877A56}" dt="2018-12-21T11:31:58.863" v="368" actId="207"/>
          <ac:spMkLst>
            <pc:docMk/>
            <pc:sldMk cId="2524481556" sldId="271"/>
            <ac:spMk id="8" creationId="{00000000-0000-0000-0000-000000000000}"/>
          </ac:spMkLst>
        </pc:spChg>
        <pc:spChg chg="mod">
          <ac:chgData name="Vignesh Muthumani" userId="f97ce1e0-12ee-4549-91aa-290a7ec97d19" providerId="ADAL" clId="{17313C23-A814-42C0-AF7C-BC0286877A56}" dt="2018-12-21T11:32:05.829" v="369" actId="207"/>
          <ac:spMkLst>
            <pc:docMk/>
            <pc:sldMk cId="2524481556" sldId="271"/>
            <ac:spMk id="9" creationId="{00000000-0000-0000-0000-000000000000}"/>
          </ac:spMkLst>
        </pc:spChg>
        <pc:spChg chg="mod">
          <ac:chgData name="Vignesh Muthumani" userId="f97ce1e0-12ee-4549-91aa-290a7ec97d19" providerId="ADAL" clId="{17313C23-A814-42C0-AF7C-BC0286877A56}" dt="2018-12-21T11:31:58.863" v="368" actId="207"/>
          <ac:spMkLst>
            <pc:docMk/>
            <pc:sldMk cId="2524481556" sldId="271"/>
            <ac:spMk id="10" creationId="{00000000-0000-0000-0000-000000000000}"/>
          </ac:spMkLst>
        </pc:spChg>
        <pc:spChg chg="mod">
          <ac:chgData name="Vignesh Muthumani" userId="f97ce1e0-12ee-4549-91aa-290a7ec97d19" providerId="ADAL" clId="{17313C23-A814-42C0-AF7C-BC0286877A56}" dt="2018-12-21T11:31:58.863" v="368" actId="207"/>
          <ac:spMkLst>
            <pc:docMk/>
            <pc:sldMk cId="2524481556" sldId="271"/>
            <ac:spMk id="11" creationId="{00000000-0000-0000-0000-000000000000}"/>
          </ac:spMkLst>
        </pc:spChg>
        <pc:spChg chg="mod">
          <ac:chgData name="Vignesh Muthumani" userId="f97ce1e0-12ee-4549-91aa-290a7ec97d19" providerId="ADAL" clId="{17313C23-A814-42C0-AF7C-BC0286877A56}" dt="2018-12-21T11:31:58.863" v="368" actId="207"/>
          <ac:spMkLst>
            <pc:docMk/>
            <pc:sldMk cId="2524481556" sldId="271"/>
            <ac:spMk id="12" creationId="{00000000-0000-0000-0000-000000000000}"/>
          </ac:spMkLst>
        </pc:spChg>
        <pc:spChg chg="mod">
          <ac:chgData name="Vignesh Muthumani" userId="f97ce1e0-12ee-4549-91aa-290a7ec97d19" providerId="ADAL" clId="{17313C23-A814-42C0-AF7C-BC0286877A56}" dt="2018-12-21T11:32:05.829" v="369" actId="207"/>
          <ac:spMkLst>
            <pc:docMk/>
            <pc:sldMk cId="2524481556" sldId="271"/>
            <ac:spMk id="17" creationId="{00000000-0000-0000-0000-000000000000}"/>
          </ac:spMkLst>
        </pc:spChg>
        <pc:spChg chg="mod">
          <ac:chgData name="Vignesh Muthumani" userId="f97ce1e0-12ee-4549-91aa-290a7ec97d19" providerId="ADAL" clId="{17313C23-A814-42C0-AF7C-BC0286877A56}" dt="2018-12-21T11:32:05.829" v="369" actId="207"/>
          <ac:spMkLst>
            <pc:docMk/>
            <pc:sldMk cId="2524481556" sldId="271"/>
            <ac:spMk id="23" creationId="{84526F9C-565B-4FFC-A646-340CCA7379C9}"/>
          </ac:spMkLst>
        </pc:spChg>
      </pc:sldChg>
      <pc:sldChg chg="modSp">
        <pc:chgData name="Vignesh Muthumani" userId="f97ce1e0-12ee-4549-91aa-290a7ec97d19" providerId="ADAL" clId="{17313C23-A814-42C0-AF7C-BC0286877A56}" dt="2018-12-21T11:44:21.671" v="415" actId="207"/>
        <pc:sldMkLst>
          <pc:docMk/>
          <pc:sldMk cId="255283066" sldId="272"/>
        </pc:sldMkLst>
        <pc:spChg chg="mod">
          <ac:chgData name="Vignesh Muthumani" userId="f97ce1e0-12ee-4549-91aa-290a7ec97d19" providerId="ADAL" clId="{17313C23-A814-42C0-AF7C-BC0286877A56}" dt="2018-12-21T11:44:14.505" v="414" actId="207"/>
          <ac:spMkLst>
            <pc:docMk/>
            <pc:sldMk cId="255283066" sldId="272"/>
            <ac:spMk id="6" creationId="{00000000-0000-0000-0000-000000000000}"/>
          </ac:spMkLst>
        </pc:spChg>
        <pc:spChg chg="mod">
          <ac:chgData name="Vignesh Muthumani" userId="f97ce1e0-12ee-4549-91aa-290a7ec97d19" providerId="ADAL" clId="{17313C23-A814-42C0-AF7C-BC0286877A56}" dt="2018-12-21T11:44:14.505" v="414" actId="207"/>
          <ac:spMkLst>
            <pc:docMk/>
            <pc:sldMk cId="255283066" sldId="272"/>
            <ac:spMk id="7" creationId="{00000000-0000-0000-0000-000000000000}"/>
          </ac:spMkLst>
        </pc:spChg>
        <pc:spChg chg="mod">
          <ac:chgData name="Vignesh Muthumani" userId="f97ce1e0-12ee-4549-91aa-290a7ec97d19" providerId="ADAL" clId="{17313C23-A814-42C0-AF7C-BC0286877A56}" dt="2018-12-21T11:44:14.505" v="414" actId="207"/>
          <ac:spMkLst>
            <pc:docMk/>
            <pc:sldMk cId="255283066" sldId="272"/>
            <ac:spMk id="8" creationId="{00000000-0000-0000-0000-000000000000}"/>
          </ac:spMkLst>
        </pc:spChg>
        <pc:spChg chg="mod">
          <ac:chgData name="Vignesh Muthumani" userId="f97ce1e0-12ee-4549-91aa-290a7ec97d19" providerId="ADAL" clId="{17313C23-A814-42C0-AF7C-BC0286877A56}" dt="2018-12-21T11:44:14.505" v="414" actId="207"/>
          <ac:spMkLst>
            <pc:docMk/>
            <pc:sldMk cId="255283066" sldId="272"/>
            <ac:spMk id="9" creationId="{00000000-0000-0000-0000-000000000000}"/>
          </ac:spMkLst>
        </pc:spChg>
        <pc:spChg chg="mod">
          <ac:chgData name="Vignesh Muthumani" userId="f97ce1e0-12ee-4549-91aa-290a7ec97d19" providerId="ADAL" clId="{17313C23-A814-42C0-AF7C-BC0286877A56}" dt="2018-12-21T11:44:21.671" v="415" actId="207"/>
          <ac:spMkLst>
            <pc:docMk/>
            <pc:sldMk cId="255283066" sldId="272"/>
            <ac:spMk id="10" creationId="{00000000-0000-0000-0000-000000000000}"/>
          </ac:spMkLst>
        </pc:spChg>
        <pc:spChg chg="mod">
          <ac:chgData name="Vignesh Muthumani" userId="f97ce1e0-12ee-4549-91aa-290a7ec97d19" providerId="ADAL" clId="{17313C23-A814-42C0-AF7C-BC0286877A56}" dt="2018-12-21T11:44:14.505" v="414" actId="207"/>
          <ac:spMkLst>
            <pc:docMk/>
            <pc:sldMk cId="255283066" sldId="272"/>
            <ac:spMk id="11" creationId="{00000000-0000-0000-0000-000000000000}"/>
          </ac:spMkLst>
        </pc:spChg>
        <pc:spChg chg="mod">
          <ac:chgData name="Vignesh Muthumani" userId="f97ce1e0-12ee-4549-91aa-290a7ec97d19" providerId="ADAL" clId="{17313C23-A814-42C0-AF7C-BC0286877A56}" dt="2018-12-21T11:44:14.505" v="414" actId="207"/>
          <ac:spMkLst>
            <pc:docMk/>
            <pc:sldMk cId="255283066" sldId="272"/>
            <ac:spMk id="12" creationId="{00000000-0000-0000-0000-000000000000}"/>
          </ac:spMkLst>
        </pc:spChg>
        <pc:spChg chg="mod">
          <ac:chgData name="Vignesh Muthumani" userId="f97ce1e0-12ee-4549-91aa-290a7ec97d19" providerId="ADAL" clId="{17313C23-A814-42C0-AF7C-BC0286877A56}" dt="2018-12-21T11:44:21.671" v="415" actId="207"/>
          <ac:spMkLst>
            <pc:docMk/>
            <pc:sldMk cId="255283066" sldId="272"/>
            <ac:spMk id="18" creationId="{00000000-0000-0000-0000-000000000000}"/>
          </ac:spMkLst>
        </pc:spChg>
        <pc:spChg chg="mod">
          <ac:chgData name="Vignesh Muthumani" userId="f97ce1e0-12ee-4549-91aa-290a7ec97d19" providerId="ADAL" clId="{17313C23-A814-42C0-AF7C-BC0286877A56}" dt="2018-12-21T11:44:21.671" v="415" actId="207"/>
          <ac:spMkLst>
            <pc:docMk/>
            <pc:sldMk cId="255283066" sldId="272"/>
            <ac:spMk id="24" creationId="{055BBCAC-B8F0-4339-96F5-C9A0F58B416C}"/>
          </ac:spMkLst>
        </pc:spChg>
      </pc:sldChg>
      <pc:sldChg chg="modSp">
        <pc:chgData name="Vignesh Muthumani" userId="f97ce1e0-12ee-4549-91aa-290a7ec97d19" providerId="ADAL" clId="{17313C23-A814-42C0-AF7C-BC0286877A56}" dt="2018-12-21T12:35:45.227" v="1513" actId="207"/>
        <pc:sldMkLst>
          <pc:docMk/>
          <pc:sldMk cId="554056433" sldId="273"/>
        </pc:sldMkLst>
        <pc:spChg chg="mod">
          <ac:chgData name="Vignesh Muthumani" userId="f97ce1e0-12ee-4549-91aa-290a7ec97d19" providerId="ADAL" clId="{17313C23-A814-42C0-AF7C-BC0286877A56}" dt="2018-12-21T12:35:39.947" v="1512" actId="207"/>
          <ac:spMkLst>
            <pc:docMk/>
            <pc:sldMk cId="554056433" sldId="273"/>
            <ac:spMk id="6" creationId="{00000000-0000-0000-0000-000000000000}"/>
          </ac:spMkLst>
        </pc:spChg>
        <pc:spChg chg="mod">
          <ac:chgData name="Vignesh Muthumani" userId="f97ce1e0-12ee-4549-91aa-290a7ec97d19" providerId="ADAL" clId="{17313C23-A814-42C0-AF7C-BC0286877A56}" dt="2018-12-21T12:35:39.947" v="1512" actId="207"/>
          <ac:spMkLst>
            <pc:docMk/>
            <pc:sldMk cId="554056433" sldId="273"/>
            <ac:spMk id="7" creationId="{00000000-0000-0000-0000-000000000000}"/>
          </ac:spMkLst>
        </pc:spChg>
        <pc:spChg chg="mod">
          <ac:chgData name="Vignesh Muthumani" userId="f97ce1e0-12ee-4549-91aa-290a7ec97d19" providerId="ADAL" clId="{17313C23-A814-42C0-AF7C-BC0286877A56}" dt="2018-12-21T12:35:39.947" v="1512" actId="207"/>
          <ac:spMkLst>
            <pc:docMk/>
            <pc:sldMk cId="554056433" sldId="273"/>
            <ac:spMk id="8" creationId="{00000000-0000-0000-0000-000000000000}"/>
          </ac:spMkLst>
        </pc:spChg>
        <pc:spChg chg="mod">
          <ac:chgData name="Vignesh Muthumani" userId="f97ce1e0-12ee-4549-91aa-290a7ec97d19" providerId="ADAL" clId="{17313C23-A814-42C0-AF7C-BC0286877A56}" dt="2018-12-21T12:35:39.947" v="1512" actId="207"/>
          <ac:spMkLst>
            <pc:docMk/>
            <pc:sldMk cId="554056433" sldId="273"/>
            <ac:spMk id="9" creationId="{00000000-0000-0000-0000-000000000000}"/>
          </ac:spMkLst>
        </pc:spChg>
        <pc:spChg chg="mod">
          <ac:chgData name="Vignesh Muthumani" userId="f97ce1e0-12ee-4549-91aa-290a7ec97d19" providerId="ADAL" clId="{17313C23-A814-42C0-AF7C-BC0286877A56}" dt="2018-12-21T12:35:39.947" v="1512" actId="207"/>
          <ac:spMkLst>
            <pc:docMk/>
            <pc:sldMk cId="554056433" sldId="273"/>
            <ac:spMk id="10" creationId="{00000000-0000-0000-0000-000000000000}"/>
          </ac:spMkLst>
        </pc:spChg>
        <pc:spChg chg="mod">
          <ac:chgData name="Vignesh Muthumani" userId="f97ce1e0-12ee-4549-91aa-290a7ec97d19" providerId="ADAL" clId="{17313C23-A814-42C0-AF7C-BC0286877A56}" dt="2018-12-21T12:35:45.227" v="1513" actId="207"/>
          <ac:spMkLst>
            <pc:docMk/>
            <pc:sldMk cId="554056433" sldId="273"/>
            <ac:spMk id="11" creationId="{00000000-0000-0000-0000-000000000000}"/>
          </ac:spMkLst>
        </pc:spChg>
        <pc:spChg chg="mod">
          <ac:chgData name="Vignesh Muthumani" userId="f97ce1e0-12ee-4549-91aa-290a7ec97d19" providerId="ADAL" clId="{17313C23-A814-42C0-AF7C-BC0286877A56}" dt="2018-12-21T12:35:39.947" v="1512" actId="207"/>
          <ac:spMkLst>
            <pc:docMk/>
            <pc:sldMk cId="554056433" sldId="273"/>
            <ac:spMk id="12" creationId="{00000000-0000-0000-0000-000000000000}"/>
          </ac:spMkLst>
        </pc:spChg>
        <pc:spChg chg="mod">
          <ac:chgData name="Vignesh Muthumani" userId="f97ce1e0-12ee-4549-91aa-290a7ec97d19" providerId="ADAL" clId="{17313C23-A814-42C0-AF7C-BC0286877A56}" dt="2018-12-21T12:35:33.646" v="1511" actId="207"/>
          <ac:spMkLst>
            <pc:docMk/>
            <pc:sldMk cId="554056433" sldId="273"/>
            <ac:spMk id="19" creationId="{00000000-0000-0000-0000-000000000000}"/>
          </ac:spMkLst>
        </pc:spChg>
        <pc:spChg chg="mod">
          <ac:chgData name="Vignesh Muthumani" userId="f97ce1e0-12ee-4549-91aa-290a7ec97d19" providerId="ADAL" clId="{17313C23-A814-42C0-AF7C-BC0286877A56}" dt="2018-12-21T12:35:33.646" v="1511" actId="207"/>
          <ac:spMkLst>
            <pc:docMk/>
            <pc:sldMk cId="554056433" sldId="273"/>
            <ac:spMk id="25" creationId="{AE2926A2-D6FC-4664-8C1D-CF879A4411AD}"/>
          </ac:spMkLst>
        </pc:spChg>
      </pc:sldChg>
      <pc:sldChg chg="modSp">
        <pc:chgData name="Vignesh Muthumani" userId="f97ce1e0-12ee-4549-91aa-290a7ec97d19" providerId="ADAL" clId="{17313C23-A814-42C0-AF7C-BC0286877A56}" dt="2018-12-21T12:43:01.466" v="1556" actId="207"/>
        <pc:sldMkLst>
          <pc:docMk/>
          <pc:sldMk cId="506333816" sldId="274"/>
        </pc:sldMkLst>
        <pc:spChg chg="mod">
          <ac:chgData name="Vignesh Muthumani" userId="f97ce1e0-12ee-4549-91aa-290a7ec97d19" providerId="ADAL" clId="{17313C23-A814-42C0-AF7C-BC0286877A56}" dt="2018-12-21T12:42:56.343" v="1555" actId="207"/>
          <ac:spMkLst>
            <pc:docMk/>
            <pc:sldMk cId="506333816" sldId="274"/>
            <ac:spMk id="6" creationId="{00000000-0000-0000-0000-000000000000}"/>
          </ac:spMkLst>
        </pc:spChg>
        <pc:spChg chg="mod">
          <ac:chgData name="Vignesh Muthumani" userId="f97ce1e0-12ee-4549-91aa-290a7ec97d19" providerId="ADAL" clId="{17313C23-A814-42C0-AF7C-BC0286877A56}" dt="2018-12-21T12:42:56.343" v="1555" actId="207"/>
          <ac:spMkLst>
            <pc:docMk/>
            <pc:sldMk cId="506333816" sldId="274"/>
            <ac:spMk id="7" creationId="{00000000-0000-0000-0000-000000000000}"/>
          </ac:spMkLst>
        </pc:spChg>
        <pc:spChg chg="mod">
          <ac:chgData name="Vignesh Muthumani" userId="f97ce1e0-12ee-4549-91aa-290a7ec97d19" providerId="ADAL" clId="{17313C23-A814-42C0-AF7C-BC0286877A56}" dt="2018-12-21T12:42:56.343" v="1555" actId="207"/>
          <ac:spMkLst>
            <pc:docMk/>
            <pc:sldMk cId="506333816" sldId="274"/>
            <ac:spMk id="8" creationId="{00000000-0000-0000-0000-000000000000}"/>
          </ac:spMkLst>
        </pc:spChg>
        <pc:spChg chg="mod">
          <ac:chgData name="Vignesh Muthumani" userId="f97ce1e0-12ee-4549-91aa-290a7ec97d19" providerId="ADAL" clId="{17313C23-A814-42C0-AF7C-BC0286877A56}" dt="2018-12-21T12:42:56.343" v="1555" actId="207"/>
          <ac:spMkLst>
            <pc:docMk/>
            <pc:sldMk cId="506333816" sldId="274"/>
            <ac:spMk id="9" creationId="{00000000-0000-0000-0000-000000000000}"/>
          </ac:spMkLst>
        </pc:spChg>
        <pc:spChg chg="mod">
          <ac:chgData name="Vignesh Muthumani" userId="f97ce1e0-12ee-4549-91aa-290a7ec97d19" providerId="ADAL" clId="{17313C23-A814-42C0-AF7C-BC0286877A56}" dt="2018-12-21T12:42:56.343" v="1555" actId="207"/>
          <ac:spMkLst>
            <pc:docMk/>
            <pc:sldMk cId="506333816" sldId="274"/>
            <ac:spMk id="10" creationId="{00000000-0000-0000-0000-000000000000}"/>
          </ac:spMkLst>
        </pc:spChg>
        <pc:spChg chg="mod">
          <ac:chgData name="Vignesh Muthumani" userId="f97ce1e0-12ee-4549-91aa-290a7ec97d19" providerId="ADAL" clId="{17313C23-A814-42C0-AF7C-BC0286877A56}" dt="2018-12-21T12:42:56.343" v="1555" actId="207"/>
          <ac:spMkLst>
            <pc:docMk/>
            <pc:sldMk cId="506333816" sldId="274"/>
            <ac:spMk id="11" creationId="{00000000-0000-0000-0000-000000000000}"/>
          </ac:spMkLst>
        </pc:spChg>
        <pc:spChg chg="mod">
          <ac:chgData name="Vignesh Muthumani" userId="f97ce1e0-12ee-4549-91aa-290a7ec97d19" providerId="ADAL" clId="{17313C23-A814-42C0-AF7C-BC0286877A56}" dt="2018-12-21T12:43:01.466" v="1556" actId="207"/>
          <ac:spMkLst>
            <pc:docMk/>
            <pc:sldMk cId="506333816" sldId="274"/>
            <ac:spMk id="12" creationId="{00000000-0000-0000-0000-000000000000}"/>
          </ac:spMkLst>
        </pc:spChg>
        <pc:spChg chg="mod">
          <ac:chgData name="Vignesh Muthumani" userId="f97ce1e0-12ee-4549-91aa-290a7ec97d19" providerId="ADAL" clId="{17313C23-A814-42C0-AF7C-BC0286877A56}" dt="2018-12-21T12:43:01.466" v="1556" actId="207"/>
          <ac:spMkLst>
            <pc:docMk/>
            <pc:sldMk cId="506333816" sldId="274"/>
            <ac:spMk id="20" creationId="{00000000-0000-0000-0000-000000000000}"/>
          </ac:spMkLst>
        </pc:spChg>
        <pc:spChg chg="mod">
          <ac:chgData name="Vignesh Muthumani" userId="f97ce1e0-12ee-4549-91aa-290a7ec97d19" providerId="ADAL" clId="{17313C23-A814-42C0-AF7C-BC0286877A56}" dt="2018-12-21T12:43:01.466" v="1556" actId="207"/>
          <ac:spMkLst>
            <pc:docMk/>
            <pc:sldMk cId="506333816" sldId="274"/>
            <ac:spMk id="26" creationId="{F3A74136-5B27-456E-9976-C6DA064423F6}"/>
          </ac:spMkLst>
        </pc:spChg>
      </pc:sldChg>
      <pc:sldChg chg="delSp modSp">
        <pc:chgData name="Vignesh Muthumani" userId="f97ce1e0-12ee-4549-91aa-290a7ec97d19" providerId="ADAL" clId="{17313C23-A814-42C0-AF7C-BC0286877A56}" dt="2018-12-21T11:05:27.439" v="179" actId="20577"/>
        <pc:sldMkLst>
          <pc:docMk/>
          <pc:sldMk cId="2908978063" sldId="276"/>
        </pc:sldMkLst>
        <pc:spChg chg="mod">
          <ac:chgData name="Vignesh Muthumani" userId="f97ce1e0-12ee-4549-91aa-290a7ec97d19" providerId="ADAL" clId="{17313C23-A814-42C0-AF7C-BC0286877A56}" dt="2018-12-21T11:05:27.439" v="179" actId="20577"/>
          <ac:spMkLst>
            <pc:docMk/>
            <pc:sldMk cId="2908978063" sldId="276"/>
            <ac:spMk id="3" creationId="{B656D71F-A33B-4F41-82FA-8E9E89DB2B84}"/>
          </ac:spMkLst>
        </pc:spChg>
        <pc:spChg chg="del">
          <ac:chgData name="Vignesh Muthumani" userId="f97ce1e0-12ee-4549-91aa-290a7ec97d19" providerId="ADAL" clId="{17313C23-A814-42C0-AF7C-BC0286877A56}" dt="2018-12-21T11:01:29.350" v="169" actId="478"/>
          <ac:spMkLst>
            <pc:docMk/>
            <pc:sldMk cId="2908978063" sldId="276"/>
            <ac:spMk id="11" creationId="{47162517-7731-4F50-96C5-86D5A21552B9}"/>
          </ac:spMkLst>
        </pc:spChg>
        <pc:spChg chg="del">
          <ac:chgData name="Vignesh Muthumani" userId="f97ce1e0-12ee-4549-91aa-290a7ec97d19" providerId="ADAL" clId="{17313C23-A814-42C0-AF7C-BC0286877A56}" dt="2018-12-21T11:01:29.350" v="169" actId="478"/>
          <ac:spMkLst>
            <pc:docMk/>
            <pc:sldMk cId="2908978063" sldId="276"/>
            <ac:spMk id="23" creationId="{C7481EF0-A748-4131-BE3D-AEB88D5303E2}"/>
          </ac:spMkLst>
        </pc:spChg>
        <pc:spChg chg="del">
          <ac:chgData name="Vignesh Muthumani" userId="f97ce1e0-12ee-4549-91aa-290a7ec97d19" providerId="ADAL" clId="{17313C23-A814-42C0-AF7C-BC0286877A56}" dt="2018-12-21T11:01:29.350" v="169" actId="478"/>
          <ac:spMkLst>
            <pc:docMk/>
            <pc:sldMk cId="2908978063" sldId="276"/>
            <ac:spMk id="25" creationId="{9DC0D7DA-44CF-4F10-B212-5CE6D9D33692}"/>
          </ac:spMkLst>
        </pc:spChg>
        <pc:spChg chg="del">
          <ac:chgData name="Vignesh Muthumani" userId="f97ce1e0-12ee-4549-91aa-290a7ec97d19" providerId="ADAL" clId="{17313C23-A814-42C0-AF7C-BC0286877A56}" dt="2018-12-21T11:01:29.350" v="169" actId="478"/>
          <ac:spMkLst>
            <pc:docMk/>
            <pc:sldMk cId="2908978063" sldId="276"/>
            <ac:spMk id="27" creationId="{176956CE-E2AC-4914-9365-DAFEC0301094}"/>
          </ac:spMkLst>
        </pc:spChg>
        <pc:graphicFrameChg chg="del">
          <ac:chgData name="Vignesh Muthumani" userId="f97ce1e0-12ee-4549-91aa-290a7ec97d19" providerId="ADAL" clId="{17313C23-A814-42C0-AF7C-BC0286877A56}" dt="2018-12-21T11:01:29.350" v="169" actId="478"/>
          <ac:graphicFrameMkLst>
            <pc:docMk/>
            <pc:sldMk cId="2908978063" sldId="276"/>
            <ac:graphicFrameMk id="7" creationId="{F589140F-5721-4C2B-B9F6-FC6E361F23AC}"/>
          </ac:graphicFrameMkLst>
        </pc:graphicFrameChg>
        <pc:picChg chg="del">
          <ac:chgData name="Vignesh Muthumani" userId="f97ce1e0-12ee-4549-91aa-290a7ec97d19" providerId="ADAL" clId="{17313C23-A814-42C0-AF7C-BC0286877A56}" dt="2018-12-21T11:01:29.350" v="169" actId="478"/>
          <ac:picMkLst>
            <pc:docMk/>
            <pc:sldMk cId="2908978063" sldId="276"/>
            <ac:picMk id="2052" creationId="{A543FDC0-614D-4761-B975-ACF8BC3388C2}"/>
          </ac:picMkLst>
        </pc:picChg>
      </pc:sldChg>
      <pc:sldChg chg="modSp">
        <pc:chgData name="Vignesh Muthumani" userId="f97ce1e0-12ee-4549-91aa-290a7ec97d19" providerId="ADAL" clId="{17313C23-A814-42C0-AF7C-BC0286877A56}" dt="2018-12-21T12:44:02.299" v="1562" actId="20577"/>
        <pc:sldMkLst>
          <pc:docMk/>
          <pc:sldMk cId="515438634" sldId="277"/>
        </pc:sldMkLst>
        <pc:spChg chg="mod">
          <ac:chgData name="Vignesh Muthumani" userId="f97ce1e0-12ee-4549-91aa-290a7ec97d19" providerId="ADAL" clId="{17313C23-A814-42C0-AF7C-BC0286877A56}" dt="2018-12-21T12:44:02.299" v="1562" actId="20577"/>
          <ac:spMkLst>
            <pc:docMk/>
            <pc:sldMk cId="515438634" sldId="277"/>
            <ac:spMk id="3" creationId="{B656D71F-A33B-4F41-82FA-8E9E89DB2B84}"/>
          </ac:spMkLst>
        </pc:spChg>
      </pc:sldChg>
      <pc:sldChg chg="del">
        <pc:chgData name="Vignesh Muthumani" userId="f97ce1e0-12ee-4549-91aa-290a7ec97d19" providerId="ADAL" clId="{17313C23-A814-42C0-AF7C-BC0286877A56}" dt="2018-12-21T11:02:03.679" v="170" actId="2696"/>
        <pc:sldMkLst>
          <pc:docMk/>
          <pc:sldMk cId="1437953600" sldId="278"/>
        </pc:sldMkLst>
      </pc:sldChg>
      <pc:sldChg chg="del">
        <pc:chgData name="Vignesh Muthumani" userId="f97ce1e0-12ee-4549-91aa-290a7ec97d19" providerId="ADAL" clId="{17313C23-A814-42C0-AF7C-BC0286877A56}" dt="2018-12-21T11:02:04.197" v="171" actId="2696"/>
        <pc:sldMkLst>
          <pc:docMk/>
          <pc:sldMk cId="538417993" sldId="279"/>
        </pc:sldMkLst>
      </pc:sldChg>
      <pc:sldChg chg="del">
        <pc:chgData name="Vignesh Muthumani" userId="f97ce1e0-12ee-4549-91aa-290a7ec97d19" providerId="ADAL" clId="{17313C23-A814-42C0-AF7C-BC0286877A56}" dt="2018-12-21T11:02:04.209" v="172" actId="2696"/>
        <pc:sldMkLst>
          <pc:docMk/>
          <pc:sldMk cId="3002454282" sldId="280"/>
        </pc:sldMkLst>
      </pc:sldChg>
      <pc:sldChg chg="del">
        <pc:chgData name="Vignesh Muthumani" userId="f97ce1e0-12ee-4549-91aa-290a7ec97d19" providerId="ADAL" clId="{17313C23-A814-42C0-AF7C-BC0286877A56}" dt="2018-12-21T11:02:04.218" v="173" actId="2696"/>
        <pc:sldMkLst>
          <pc:docMk/>
          <pc:sldMk cId="2068692499" sldId="281"/>
        </pc:sldMkLst>
      </pc:sldChg>
      <pc:sldChg chg="modSp">
        <pc:chgData name="Vignesh Muthumani" userId="f97ce1e0-12ee-4549-91aa-290a7ec97d19" providerId="ADAL" clId="{17313C23-A814-42C0-AF7C-BC0286877A56}" dt="2018-12-21T11:12:59.105" v="207" actId="113"/>
        <pc:sldMkLst>
          <pc:docMk/>
          <pc:sldMk cId="3492129038" sldId="282"/>
        </pc:sldMkLst>
        <pc:spChg chg="mod">
          <ac:chgData name="Vignesh Muthumani" userId="f97ce1e0-12ee-4549-91aa-290a7ec97d19" providerId="ADAL" clId="{17313C23-A814-42C0-AF7C-BC0286877A56}" dt="2018-12-21T11:12:59.105" v="207" actId="113"/>
          <ac:spMkLst>
            <pc:docMk/>
            <pc:sldMk cId="3492129038" sldId="282"/>
            <ac:spMk id="3" creationId="{B656D71F-A33B-4F41-82FA-8E9E89DB2B84}"/>
          </ac:spMkLst>
        </pc:spChg>
      </pc:sldChg>
      <pc:sldChg chg="modSp">
        <pc:chgData name="Vignesh Muthumani" userId="f97ce1e0-12ee-4549-91aa-290a7ec97d19" providerId="ADAL" clId="{17313C23-A814-42C0-AF7C-BC0286877A56}" dt="2018-12-21T11:13:49.184" v="211" actId="113"/>
        <pc:sldMkLst>
          <pc:docMk/>
          <pc:sldMk cId="3626285982" sldId="283"/>
        </pc:sldMkLst>
        <pc:spChg chg="mod">
          <ac:chgData name="Vignesh Muthumani" userId="f97ce1e0-12ee-4549-91aa-290a7ec97d19" providerId="ADAL" clId="{17313C23-A814-42C0-AF7C-BC0286877A56}" dt="2018-12-21T11:13:49.184" v="211" actId="113"/>
          <ac:spMkLst>
            <pc:docMk/>
            <pc:sldMk cId="3626285982" sldId="283"/>
            <ac:spMk id="3" creationId="{B656D71F-A33B-4F41-82FA-8E9E89DB2B84}"/>
          </ac:spMkLst>
        </pc:spChg>
      </pc:sldChg>
      <pc:sldChg chg="modSp">
        <pc:chgData name="Vignesh Muthumani" userId="f97ce1e0-12ee-4549-91aa-290a7ec97d19" providerId="ADAL" clId="{17313C23-A814-42C0-AF7C-BC0286877A56}" dt="2018-12-21T11:20:47.805" v="233" actId="113"/>
        <pc:sldMkLst>
          <pc:docMk/>
          <pc:sldMk cId="2739502101" sldId="284"/>
        </pc:sldMkLst>
        <pc:spChg chg="mod">
          <ac:chgData name="Vignesh Muthumani" userId="f97ce1e0-12ee-4549-91aa-290a7ec97d19" providerId="ADAL" clId="{17313C23-A814-42C0-AF7C-BC0286877A56}" dt="2018-12-21T11:20:47.805" v="233" actId="113"/>
          <ac:spMkLst>
            <pc:docMk/>
            <pc:sldMk cId="2739502101" sldId="284"/>
            <ac:spMk id="3" creationId="{B656D71F-A33B-4F41-82FA-8E9E89DB2B84}"/>
          </ac:spMkLst>
        </pc:spChg>
      </pc:sldChg>
      <pc:sldChg chg="addSp delSp modSp">
        <pc:chgData name="Vignesh Muthumani" userId="f97ce1e0-12ee-4549-91aa-290a7ec97d19" providerId="ADAL" clId="{17313C23-A814-42C0-AF7C-BC0286877A56}" dt="2018-12-21T11:40:57.865" v="393" actId="1076"/>
        <pc:sldMkLst>
          <pc:docMk/>
          <pc:sldMk cId="3512007534" sldId="285"/>
        </pc:sldMkLst>
        <pc:spChg chg="mod">
          <ac:chgData name="Vignesh Muthumani" userId="f97ce1e0-12ee-4549-91aa-290a7ec97d19" providerId="ADAL" clId="{17313C23-A814-42C0-AF7C-BC0286877A56}" dt="2018-12-21T11:40:25.684" v="387" actId="20577"/>
          <ac:spMkLst>
            <pc:docMk/>
            <pc:sldMk cId="3512007534" sldId="285"/>
            <ac:spMk id="3" creationId="{B656D71F-A33B-4F41-82FA-8E9E89DB2B84}"/>
          </ac:spMkLst>
        </pc:spChg>
        <pc:spChg chg="del mod">
          <ac:chgData name="Vignesh Muthumani" userId="f97ce1e0-12ee-4549-91aa-290a7ec97d19" providerId="ADAL" clId="{17313C23-A814-42C0-AF7C-BC0286877A56}" dt="2018-12-21T11:37:39.821" v="384" actId="478"/>
          <ac:spMkLst>
            <pc:docMk/>
            <pc:sldMk cId="3512007534" sldId="285"/>
            <ac:spMk id="4" creationId="{8BFC503E-D6DB-4CAC-8D14-0E87709BBE63}"/>
          </ac:spMkLst>
        </pc:spChg>
        <pc:spChg chg="del">
          <ac:chgData name="Vignesh Muthumani" userId="f97ce1e0-12ee-4549-91aa-290a7ec97d19" providerId="ADAL" clId="{17313C23-A814-42C0-AF7C-BC0286877A56}" dt="2018-12-21T11:37:39.821" v="384" actId="478"/>
          <ac:spMkLst>
            <pc:docMk/>
            <pc:sldMk cId="3512007534" sldId="285"/>
            <ac:spMk id="5" creationId="{A3EC839E-FFA5-4F71-A010-3F486F323D9B}"/>
          </ac:spMkLst>
        </pc:spChg>
        <pc:picChg chg="add mod">
          <ac:chgData name="Vignesh Muthumani" userId="f97ce1e0-12ee-4549-91aa-290a7ec97d19" providerId="ADAL" clId="{17313C23-A814-42C0-AF7C-BC0286877A56}" dt="2018-12-21T11:40:57.865" v="393" actId="1076"/>
          <ac:picMkLst>
            <pc:docMk/>
            <pc:sldMk cId="3512007534" sldId="285"/>
            <ac:picMk id="6" creationId="{923C6B26-63F5-4234-92E1-5FDCEEADE90A}"/>
          </ac:picMkLst>
        </pc:picChg>
      </pc:sldChg>
      <pc:sldChg chg="addSp delSp modSp">
        <pc:chgData name="Vignesh Muthumani" userId="f97ce1e0-12ee-4549-91aa-290a7ec97d19" providerId="ADAL" clId="{17313C23-A814-42C0-AF7C-BC0286877A56}" dt="2018-12-21T12:12:46.947" v="986" actId="20577"/>
        <pc:sldMkLst>
          <pc:docMk/>
          <pc:sldMk cId="499547605" sldId="286"/>
        </pc:sldMkLst>
        <pc:spChg chg="mod">
          <ac:chgData name="Vignesh Muthumani" userId="f97ce1e0-12ee-4549-91aa-290a7ec97d19" providerId="ADAL" clId="{17313C23-A814-42C0-AF7C-BC0286877A56}" dt="2018-12-21T12:12:46.947" v="986" actId="20577"/>
          <ac:spMkLst>
            <pc:docMk/>
            <pc:sldMk cId="499547605" sldId="286"/>
            <ac:spMk id="2" creationId="{BC375EDE-380F-459B-9E08-826F4CD05454}"/>
          </ac:spMkLst>
        </pc:spChg>
        <pc:spChg chg="mod">
          <ac:chgData name="Vignesh Muthumani" userId="f97ce1e0-12ee-4549-91aa-290a7ec97d19" providerId="ADAL" clId="{17313C23-A814-42C0-AF7C-BC0286877A56}" dt="2018-12-21T11:51:48.664" v="618" actId="113"/>
          <ac:spMkLst>
            <pc:docMk/>
            <pc:sldMk cId="499547605" sldId="286"/>
            <ac:spMk id="3" creationId="{B656D71F-A33B-4F41-82FA-8E9E89DB2B84}"/>
          </ac:spMkLst>
        </pc:spChg>
        <pc:spChg chg="del">
          <ac:chgData name="Vignesh Muthumani" userId="f97ce1e0-12ee-4549-91aa-290a7ec97d19" providerId="ADAL" clId="{17313C23-A814-42C0-AF7C-BC0286877A56}" dt="2018-12-21T11:44:58.401" v="418" actId="478"/>
          <ac:spMkLst>
            <pc:docMk/>
            <pc:sldMk cId="499547605" sldId="286"/>
            <ac:spMk id="4" creationId="{1D4A7128-C364-4AFC-AD21-983DAA1B9E72}"/>
          </ac:spMkLst>
        </pc:spChg>
        <pc:picChg chg="add mod">
          <ac:chgData name="Vignesh Muthumani" userId="f97ce1e0-12ee-4549-91aa-290a7ec97d19" providerId="ADAL" clId="{17313C23-A814-42C0-AF7C-BC0286877A56}" dt="2018-12-21T11:52:32.369" v="657" actId="1036"/>
          <ac:picMkLst>
            <pc:docMk/>
            <pc:sldMk cId="499547605" sldId="286"/>
            <ac:picMk id="5" creationId="{DDDB0625-6626-43C7-AAEC-A0CE08EBBB6A}"/>
          </ac:picMkLst>
        </pc:picChg>
      </pc:sldChg>
      <pc:sldChg chg="modSp">
        <pc:chgData name="Vignesh Muthumani" userId="f97ce1e0-12ee-4549-91aa-290a7ec97d19" providerId="ADAL" clId="{17313C23-A814-42C0-AF7C-BC0286877A56}" dt="2018-12-21T12:42:20.949" v="1549" actId="20577"/>
        <pc:sldMkLst>
          <pc:docMk/>
          <pc:sldMk cId="1890649384" sldId="287"/>
        </pc:sldMkLst>
        <pc:spChg chg="mod">
          <ac:chgData name="Vignesh Muthumani" userId="f97ce1e0-12ee-4549-91aa-290a7ec97d19" providerId="ADAL" clId="{17313C23-A814-42C0-AF7C-BC0286877A56}" dt="2018-12-21T12:40:53.951" v="1537" actId="20577"/>
          <ac:spMkLst>
            <pc:docMk/>
            <pc:sldMk cId="1890649384" sldId="287"/>
            <ac:spMk id="2" creationId="{BC375EDE-380F-459B-9E08-826F4CD05454}"/>
          </ac:spMkLst>
        </pc:spChg>
        <pc:spChg chg="mod">
          <ac:chgData name="Vignesh Muthumani" userId="f97ce1e0-12ee-4549-91aa-290a7ec97d19" providerId="ADAL" clId="{17313C23-A814-42C0-AF7C-BC0286877A56}" dt="2018-12-21T12:42:20.949" v="1549" actId="20577"/>
          <ac:spMkLst>
            <pc:docMk/>
            <pc:sldMk cId="1890649384" sldId="287"/>
            <ac:spMk id="3" creationId="{B656D71F-A33B-4F41-82FA-8E9E89DB2B84}"/>
          </ac:spMkLst>
        </pc:spChg>
      </pc:sldChg>
      <pc:sldChg chg="delSp modSp">
        <pc:chgData name="Vignesh Muthumani" userId="f97ce1e0-12ee-4549-91aa-290a7ec97d19" providerId="ADAL" clId="{17313C23-A814-42C0-AF7C-BC0286877A56}" dt="2018-12-21T12:42:43.738" v="1554"/>
        <pc:sldMkLst>
          <pc:docMk/>
          <pc:sldMk cId="447324452" sldId="288"/>
        </pc:sldMkLst>
        <pc:spChg chg="del mod topLvl">
          <ac:chgData name="Vignesh Muthumani" userId="f97ce1e0-12ee-4549-91aa-290a7ec97d19" providerId="ADAL" clId="{17313C23-A814-42C0-AF7C-BC0286877A56}" dt="2018-12-21T12:42:43.738" v="1554"/>
          <ac:spMkLst>
            <pc:docMk/>
            <pc:sldMk cId="447324452" sldId="288"/>
            <ac:spMk id="8" creationId="{E8F25655-C859-46B2-98A1-248177462A5B}"/>
          </ac:spMkLst>
        </pc:spChg>
        <pc:grpChg chg="del mod">
          <ac:chgData name="Vignesh Muthumani" userId="f97ce1e0-12ee-4549-91aa-290a7ec97d19" providerId="ADAL" clId="{17313C23-A814-42C0-AF7C-BC0286877A56}" dt="2018-12-21T12:42:40.590" v="1553" actId="165"/>
          <ac:grpSpMkLst>
            <pc:docMk/>
            <pc:sldMk cId="447324452" sldId="288"/>
            <ac:grpSpMk id="9" creationId="{C78CCDA6-FBEC-4081-B5AA-7C3738AAC94D}"/>
          </ac:grpSpMkLst>
        </pc:grpChg>
        <pc:picChg chg="mod topLvl">
          <ac:chgData name="Vignesh Muthumani" userId="f97ce1e0-12ee-4549-91aa-290a7ec97d19" providerId="ADAL" clId="{17313C23-A814-42C0-AF7C-BC0286877A56}" dt="2018-12-21T12:42:40.590" v="1553" actId="165"/>
          <ac:picMkLst>
            <pc:docMk/>
            <pc:sldMk cId="447324452" sldId="288"/>
            <ac:picMk id="15362" creationId="{0A864C18-8E2E-43DC-9F30-07E0A569EE98}"/>
          </ac:picMkLst>
        </pc:picChg>
      </pc:sldChg>
      <pc:sldChg chg="del">
        <pc:chgData name="Vignesh Muthumani" userId="f97ce1e0-12ee-4549-91aa-290a7ec97d19" providerId="ADAL" clId="{17313C23-A814-42C0-AF7C-BC0286877A56}" dt="2018-12-21T11:45:04.499" v="419" actId="2696"/>
        <pc:sldMkLst>
          <pc:docMk/>
          <pc:sldMk cId="905046241" sldId="289"/>
        </pc:sldMkLst>
      </pc:sldChg>
      <pc:sldChg chg="del">
        <pc:chgData name="Vignesh Muthumani" userId="f97ce1e0-12ee-4549-91aa-290a7ec97d19" providerId="ADAL" clId="{17313C23-A814-42C0-AF7C-BC0286877A56}" dt="2018-12-21T11:32:48.044" v="375" actId="2696"/>
        <pc:sldMkLst>
          <pc:docMk/>
          <pc:sldMk cId="1667254116" sldId="290"/>
        </pc:sldMkLst>
      </pc:sldChg>
      <pc:sldChg chg="modSp del">
        <pc:chgData name="Vignesh Muthumani" userId="f97ce1e0-12ee-4549-91aa-290a7ec97d19" providerId="ADAL" clId="{17313C23-A814-42C0-AF7C-BC0286877A56}" dt="2018-12-21T11:32:39.446" v="372" actId="2696"/>
        <pc:sldMkLst>
          <pc:docMk/>
          <pc:sldMk cId="3737785486" sldId="291"/>
        </pc:sldMkLst>
        <pc:spChg chg="mod">
          <ac:chgData name="Vignesh Muthumani" userId="f97ce1e0-12ee-4549-91aa-290a7ec97d19" providerId="ADAL" clId="{17313C23-A814-42C0-AF7C-BC0286877A56}" dt="2018-12-21T11:09:48.639" v="199" actId="1036"/>
          <ac:spMkLst>
            <pc:docMk/>
            <pc:sldMk cId="3737785486" sldId="291"/>
            <ac:spMk id="2" creationId="{BC375EDE-380F-459B-9E08-826F4CD05454}"/>
          </ac:spMkLst>
        </pc:spChg>
      </pc:sldChg>
      <pc:sldChg chg="del">
        <pc:chgData name="Vignesh Muthumani" userId="f97ce1e0-12ee-4549-91aa-290a7ec97d19" providerId="ADAL" clId="{17313C23-A814-42C0-AF7C-BC0286877A56}" dt="2018-12-21T11:32:39.452" v="373" actId="2696"/>
        <pc:sldMkLst>
          <pc:docMk/>
          <pc:sldMk cId="1612042828" sldId="292"/>
        </pc:sldMkLst>
      </pc:sldChg>
      <pc:sldChg chg="del">
        <pc:chgData name="Vignesh Muthumani" userId="f97ce1e0-12ee-4549-91aa-290a7ec97d19" providerId="ADAL" clId="{17313C23-A814-42C0-AF7C-BC0286877A56}" dt="2018-12-21T11:32:39.461" v="374" actId="2696"/>
        <pc:sldMkLst>
          <pc:docMk/>
          <pc:sldMk cId="365614227" sldId="293"/>
        </pc:sldMkLst>
      </pc:sldChg>
      <pc:sldChg chg="del">
        <pc:chgData name="Vignesh Muthumani" userId="f97ce1e0-12ee-4549-91aa-290a7ec97d19" providerId="ADAL" clId="{17313C23-A814-42C0-AF7C-BC0286877A56}" dt="2018-12-21T11:32:39.408" v="371" actId="2696"/>
        <pc:sldMkLst>
          <pc:docMk/>
          <pc:sldMk cId="1776816578" sldId="294"/>
        </pc:sldMkLst>
      </pc:sldChg>
      <pc:sldChg chg="modSp add">
        <pc:chgData name="Vignesh Muthumani" userId="f97ce1e0-12ee-4549-91aa-290a7ec97d19" providerId="ADAL" clId="{17313C23-A814-42C0-AF7C-BC0286877A56}" dt="2018-12-21T11:08:04.068" v="194" actId="20577"/>
        <pc:sldMkLst>
          <pc:docMk/>
          <pc:sldMk cId="77104535" sldId="295"/>
        </pc:sldMkLst>
        <pc:spChg chg="mod">
          <ac:chgData name="Vignesh Muthumani" userId="f97ce1e0-12ee-4549-91aa-290a7ec97d19" providerId="ADAL" clId="{17313C23-A814-42C0-AF7C-BC0286877A56}" dt="2018-12-21T11:07:29.868" v="193" actId="20577"/>
          <ac:spMkLst>
            <pc:docMk/>
            <pc:sldMk cId="77104535" sldId="295"/>
            <ac:spMk id="2" creationId="{BC375EDE-380F-459B-9E08-826F4CD05454}"/>
          </ac:spMkLst>
        </pc:spChg>
        <pc:spChg chg="mod">
          <ac:chgData name="Vignesh Muthumani" userId="f97ce1e0-12ee-4549-91aa-290a7ec97d19" providerId="ADAL" clId="{17313C23-A814-42C0-AF7C-BC0286877A56}" dt="2018-12-21T11:08:04.068" v="194" actId="20577"/>
          <ac:spMkLst>
            <pc:docMk/>
            <pc:sldMk cId="77104535" sldId="295"/>
            <ac:spMk id="3" creationId="{B656D71F-A33B-4F41-82FA-8E9E89DB2B84}"/>
          </ac:spMkLst>
        </pc:spChg>
      </pc:sldChg>
      <pc:sldChg chg="modSp add">
        <pc:chgData name="Vignesh Muthumani" userId="f97ce1e0-12ee-4549-91aa-290a7ec97d19" providerId="ADAL" clId="{17313C23-A814-42C0-AF7C-BC0286877A56}" dt="2018-12-21T11:24:51.655" v="312" actId="20577"/>
        <pc:sldMkLst>
          <pc:docMk/>
          <pc:sldMk cId="3321065864" sldId="296"/>
        </pc:sldMkLst>
        <pc:spChg chg="mod">
          <ac:chgData name="Vignesh Muthumani" userId="f97ce1e0-12ee-4549-91aa-290a7ec97d19" providerId="ADAL" clId="{17313C23-A814-42C0-AF7C-BC0286877A56}" dt="2018-12-21T11:24:51.655" v="312" actId="20577"/>
          <ac:spMkLst>
            <pc:docMk/>
            <pc:sldMk cId="3321065864" sldId="296"/>
            <ac:spMk id="3" creationId="{B656D71F-A33B-4F41-82FA-8E9E89DB2B84}"/>
          </ac:spMkLst>
        </pc:spChg>
      </pc:sldChg>
      <pc:sldChg chg="modSp add">
        <pc:chgData name="Vignesh Muthumani" userId="f97ce1e0-12ee-4549-91aa-290a7ec97d19" providerId="ADAL" clId="{17313C23-A814-42C0-AF7C-BC0286877A56}" dt="2018-12-21T11:26:42.799" v="319" actId="20577"/>
        <pc:sldMkLst>
          <pc:docMk/>
          <pc:sldMk cId="1737892679" sldId="297"/>
        </pc:sldMkLst>
        <pc:spChg chg="mod">
          <ac:chgData name="Vignesh Muthumani" userId="f97ce1e0-12ee-4549-91aa-290a7ec97d19" providerId="ADAL" clId="{17313C23-A814-42C0-AF7C-BC0286877A56}" dt="2018-12-21T11:26:42.799" v="319" actId="20577"/>
          <ac:spMkLst>
            <pc:docMk/>
            <pc:sldMk cId="1737892679" sldId="297"/>
            <ac:spMk id="3" creationId="{B656D71F-A33B-4F41-82FA-8E9E89DB2B84}"/>
          </ac:spMkLst>
        </pc:spChg>
      </pc:sldChg>
      <pc:sldChg chg="addSp modSp add">
        <pc:chgData name="Vignesh Muthumani" userId="f97ce1e0-12ee-4549-91aa-290a7ec97d19" providerId="ADAL" clId="{17313C23-A814-42C0-AF7C-BC0286877A56}" dt="2018-12-21T11:30:25.462" v="366" actId="1076"/>
        <pc:sldMkLst>
          <pc:docMk/>
          <pc:sldMk cId="2285004686" sldId="298"/>
        </pc:sldMkLst>
        <pc:spChg chg="mod">
          <ac:chgData name="Vignesh Muthumani" userId="f97ce1e0-12ee-4549-91aa-290a7ec97d19" providerId="ADAL" clId="{17313C23-A814-42C0-AF7C-BC0286877A56}" dt="2018-12-21T11:28:38.408" v="344" actId="20577"/>
          <ac:spMkLst>
            <pc:docMk/>
            <pc:sldMk cId="2285004686" sldId="298"/>
            <ac:spMk id="3" creationId="{B656D71F-A33B-4F41-82FA-8E9E89DB2B84}"/>
          </ac:spMkLst>
        </pc:spChg>
        <pc:spChg chg="add mod">
          <ac:chgData name="Vignesh Muthumani" userId="f97ce1e0-12ee-4549-91aa-290a7ec97d19" providerId="ADAL" clId="{17313C23-A814-42C0-AF7C-BC0286877A56}" dt="2018-12-21T11:29:07.020" v="347" actId="14100"/>
          <ac:spMkLst>
            <pc:docMk/>
            <pc:sldMk cId="2285004686" sldId="298"/>
            <ac:spMk id="5" creationId="{23389745-AE9F-43E8-BCE2-64FA97A5A566}"/>
          </ac:spMkLst>
        </pc:spChg>
        <pc:graphicFrameChg chg="add mod modGraphic">
          <ac:chgData name="Vignesh Muthumani" userId="f97ce1e0-12ee-4549-91aa-290a7ec97d19" providerId="ADAL" clId="{17313C23-A814-42C0-AF7C-BC0286877A56}" dt="2018-12-21T11:30:25.462" v="366" actId="1076"/>
          <ac:graphicFrameMkLst>
            <pc:docMk/>
            <pc:sldMk cId="2285004686" sldId="298"/>
            <ac:graphicFrameMk id="4" creationId="{9F36EF86-81E7-4C52-ADC8-3CE615A0C5F9}"/>
          </ac:graphicFrameMkLst>
        </pc:graphicFrameChg>
      </pc:sldChg>
      <pc:sldChg chg="modSp add ord">
        <pc:chgData name="Vignesh Muthumani" userId="f97ce1e0-12ee-4549-91aa-290a7ec97d19" providerId="ADAL" clId="{17313C23-A814-42C0-AF7C-BC0286877A56}" dt="2018-12-21T11:35:22.651" v="383" actId="20577"/>
        <pc:sldMkLst>
          <pc:docMk/>
          <pc:sldMk cId="1027063260" sldId="299"/>
        </pc:sldMkLst>
        <pc:spChg chg="mod">
          <ac:chgData name="Vignesh Muthumani" userId="f97ce1e0-12ee-4549-91aa-290a7ec97d19" providerId="ADAL" clId="{17313C23-A814-42C0-AF7C-BC0286877A56}" dt="2018-12-21T11:34:15.845" v="378"/>
          <ac:spMkLst>
            <pc:docMk/>
            <pc:sldMk cId="1027063260" sldId="299"/>
            <ac:spMk id="2" creationId="{BC375EDE-380F-459B-9E08-826F4CD05454}"/>
          </ac:spMkLst>
        </pc:spChg>
        <pc:spChg chg="mod">
          <ac:chgData name="Vignesh Muthumani" userId="f97ce1e0-12ee-4549-91aa-290a7ec97d19" providerId="ADAL" clId="{17313C23-A814-42C0-AF7C-BC0286877A56}" dt="2018-12-21T11:35:22.651" v="383" actId="20577"/>
          <ac:spMkLst>
            <pc:docMk/>
            <pc:sldMk cId="1027063260" sldId="299"/>
            <ac:spMk id="3" creationId="{B656D71F-A33B-4F41-82FA-8E9E89DB2B84}"/>
          </ac:spMkLst>
        </pc:spChg>
      </pc:sldChg>
      <pc:sldChg chg="addSp delSp modSp add">
        <pc:chgData name="Vignesh Muthumani" userId="f97ce1e0-12ee-4549-91aa-290a7ec97d19" providerId="ADAL" clId="{17313C23-A814-42C0-AF7C-BC0286877A56}" dt="2018-12-21T11:43:11.836" v="411" actId="1076"/>
        <pc:sldMkLst>
          <pc:docMk/>
          <pc:sldMk cId="2498484336" sldId="300"/>
        </pc:sldMkLst>
        <pc:spChg chg="mod">
          <ac:chgData name="Vignesh Muthumani" userId="f97ce1e0-12ee-4549-91aa-290a7ec97d19" providerId="ADAL" clId="{17313C23-A814-42C0-AF7C-BC0286877A56}" dt="2018-12-21T11:41:50.564" v="406" actId="20577"/>
          <ac:spMkLst>
            <pc:docMk/>
            <pc:sldMk cId="2498484336" sldId="300"/>
            <ac:spMk id="2" creationId="{BC375EDE-380F-459B-9E08-826F4CD05454}"/>
          </ac:spMkLst>
        </pc:spChg>
        <pc:spChg chg="del">
          <ac:chgData name="Vignesh Muthumani" userId="f97ce1e0-12ee-4549-91aa-290a7ec97d19" providerId="ADAL" clId="{17313C23-A814-42C0-AF7C-BC0286877A56}" dt="2018-12-21T11:42:53.912" v="407" actId="478"/>
          <ac:spMkLst>
            <pc:docMk/>
            <pc:sldMk cId="2498484336" sldId="300"/>
            <ac:spMk id="3" creationId="{B656D71F-A33B-4F41-82FA-8E9E89DB2B84}"/>
          </ac:spMkLst>
        </pc:spChg>
        <pc:spChg chg="add del mod">
          <ac:chgData name="Vignesh Muthumani" userId="f97ce1e0-12ee-4549-91aa-290a7ec97d19" providerId="ADAL" clId="{17313C23-A814-42C0-AF7C-BC0286877A56}" dt="2018-12-21T11:42:58.519" v="409" actId="478"/>
          <ac:spMkLst>
            <pc:docMk/>
            <pc:sldMk cId="2498484336" sldId="300"/>
            <ac:spMk id="5" creationId="{4E472CF8-3BF8-4D88-85F0-C04D717F9C32}"/>
          </ac:spMkLst>
        </pc:spChg>
        <pc:picChg chg="del">
          <ac:chgData name="Vignesh Muthumani" userId="f97ce1e0-12ee-4549-91aa-290a7ec97d19" providerId="ADAL" clId="{17313C23-A814-42C0-AF7C-BC0286877A56}" dt="2018-12-21T11:42:53.912" v="407" actId="478"/>
          <ac:picMkLst>
            <pc:docMk/>
            <pc:sldMk cId="2498484336" sldId="300"/>
            <ac:picMk id="6" creationId="{923C6B26-63F5-4234-92E1-5FDCEEADE90A}"/>
          </ac:picMkLst>
        </pc:picChg>
        <pc:picChg chg="add mod">
          <ac:chgData name="Vignesh Muthumani" userId="f97ce1e0-12ee-4549-91aa-290a7ec97d19" providerId="ADAL" clId="{17313C23-A814-42C0-AF7C-BC0286877A56}" dt="2018-12-21T11:43:11.836" v="411" actId="1076"/>
          <ac:picMkLst>
            <pc:docMk/>
            <pc:sldMk cId="2498484336" sldId="300"/>
            <ac:picMk id="7" creationId="{DFDB5C84-B39B-434F-B6B7-382AC7098257}"/>
          </ac:picMkLst>
        </pc:picChg>
      </pc:sldChg>
      <pc:sldChg chg="addSp delSp modSp add">
        <pc:chgData name="Vignesh Muthumani" userId="f97ce1e0-12ee-4549-91aa-290a7ec97d19" providerId="ADAL" clId="{17313C23-A814-42C0-AF7C-BC0286877A56}" dt="2018-12-21T12:12:27.172" v="971"/>
        <pc:sldMkLst>
          <pc:docMk/>
          <pc:sldMk cId="1696045525" sldId="301"/>
        </pc:sldMkLst>
        <pc:spChg chg="mod">
          <ac:chgData name="Vignesh Muthumani" userId="f97ce1e0-12ee-4549-91aa-290a7ec97d19" providerId="ADAL" clId="{17313C23-A814-42C0-AF7C-BC0286877A56}" dt="2018-12-21T12:12:27.172" v="971"/>
          <ac:spMkLst>
            <pc:docMk/>
            <pc:sldMk cId="1696045525" sldId="301"/>
            <ac:spMk id="2" creationId="{BC375EDE-380F-459B-9E08-826F4CD05454}"/>
          </ac:spMkLst>
        </pc:spChg>
        <pc:spChg chg="mod">
          <ac:chgData name="Vignesh Muthumani" userId="f97ce1e0-12ee-4549-91aa-290a7ec97d19" providerId="ADAL" clId="{17313C23-A814-42C0-AF7C-BC0286877A56}" dt="2018-12-21T11:55:40.914" v="703" actId="20577"/>
          <ac:spMkLst>
            <pc:docMk/>
            <pc:sldMk cId="1696045525" sldId="301"/>
            <ac:spMk id="3" creationId="{B656D71F-A33B-4F41-82FA-8E9E89DB2B84}"/>
          </ac:spMkLst>
        </pc:spChg>
        <pc:picChg chg="del">
          <ac:chgData name="Vignesh Muthumani" userId="f97ce1e0-12ee-4549-91aa-290a7ec97d19" providerId="ADAL" clId="{17313C23-A814-42C0-AF7C-BC0286877A56}" dt="2018-12-21T11:52:51.391" v="658" actId="478"/>
          <ac:picMkLst>
            <pc:docMk/>
            <pc:sldMk cId="1696045525" sldId="301"/>
            <ac:picMk id="5" creationId="{DDDB0625-6626-43C7-AAEC-A0CE08EBBB6A}"/>
          </ac:picMkLst>
        </pc:picChg>
        <pc:picChg chg="add mod">
          <ac:chgData name="Vignesh Muthumani" userId="f97ce1e0-12ee-4549-91aa-290a7ec97d19" providerId="ADAL" clId="{17313C23-A814-42C0-AF7C-BC0286877A56}" dt="2018-12-21T11:55:48.366" v="705" actId="14100"/>
          <ac:picMkLst>
            <pc:docMk/>
            <pc:sldMk cId="1696045525" sldId="301"/>
            <ac:picMk id="6" creationId="{984F0275-F5C3-4B33-B047-5FAA74B4A04F}"/>
          </ac:picMkLst>
        </pc:picChg>
        <pc:picChg chg="add mod">
          <ac:chgData name="Vignesh Muthumani" userId="f97ce1e0-12ee-4549-91aa-290a7ec97d19" providerId="ADAL" clId="{17313C23-A814-42C0-AF7C-BC0286877A56}" dt="2018-12-21T11:55:44.905" v="704" actId="1076"/>
          <ac:picMkLst>
            <pc:docMk/>
            <pc:sldMk cId="1696045525" sldId="301"/>
            <ac:picMk id="7" creationId="{2E03EE38-AC7D-480B-B840-1148E16B1F7D}"/>
          </ac:picMkLst>
        </pc:picChg>
      </pc:sldChg>
      <pc:sldChg chg="addSp delSp modSp add">
        <pc:chgData name="Vignesh Muthumani" userId="f97ce1e0-12ee-4549-91aa-290a7ec97d19" providerId="ADAL" clId="{17313C23-A814-42C0-AF7C-BC0286877A56}" dt="2018-12-21T12:12:23.584" v="970"/>
        <pc:sldMkLst>
          <pc:docMk/>
          <pc:sldMk cId="3988544492" sldId="302"/>
        </pc:sldMkLst>
        <pc:spChg chg="mod">
          <ac:chgData name="Vignesh Muthumani" userId="f97ce1e0-12ee-4549-91aa-290a7ec97d19" providerId="ADAL" clId="{17313C23-A814-42C0-AF7C-BC0286877A56}" dt="2018-12-21T12:12:23.584" v="970"/>
          <ac:spMkLst>
            <pc:docMk/>
            <pc:sldMk cId="3988544492" sldId="302"/>
            <ac:spMk id="2" creationId="{BC375EDE-380F-459B-9E08-826F4CD05454}"/>
          </ac:spMkLst>
        </pc:spChg>
        <pc:spChg chg="mod">
          <ac:chgData name="Vignesh Muthumani" userId="f97ce1e0-12ee-4549-91aa-290a7ec97d19" providerId="ADAL" clId="{17313C23-A814-42C0-AF7C-BC0286877A56}" dt="2018-12-21T11:56:33.965" v="714" actId="20577"/>
          <ac:spMkLst>
            <pc:docMk/>
            <pc:sldMk cId="3988544492" sldId="302"/>
            <ac:spMk id="3" creationId="{B656D71F-A33B-4F41-82FA-8E9E89DB2B84}"/>
          </ac:spMkLst>
        </pc:spChg>
        <pc:picChg chg="del">
          <ac:chgData name="Vignesh Muthumani" userId="f97ce1e0-12ee-4549-91aa-290a7ec97d19" providerId="ADAL" clId="{17313C23-A814-42C0-AF7C-BC0286877A56}" dt="2018-12-21T11:56:26.879" v="707" actId="478"/>
          <ac:picMkLst>
            <pc:docMk/>
            <pc:sldMk cId="3988544492" sldId="302"/>
            <ac:picMk id="6" creationId="{984F0275-F5C3-4B33-B047-5FAA74B4A04F}"/>
          </ac:picMkLst>
        </pc:picChg>
        <pc:picChg chg="del">
          <ac:chgData name="Vignesh Muthumani" userId="f97ce1e0-12ee-4549-91aa-290a7ec97d19" providerId="ADAL" clId="{17313C23-A814-42C0-AF7C-BC0286877A56}" dt="2018-12-21T11:56:36.988" v="715" actId="478"/>
          <ac:picMkLst>
            <pc:docMk/>
            <pc:sldMk cId="3988544492" sldId="302"/>
            <ac:picMk id="7" creationId="{2E03EE38-AC7D-480B-B840-1148E16B1F7D}"/>
          </ac:picMkLst>
        </pc:picChg>
        <pc:picChg chg="add del mod">
          <ac:chgData name="Vignesh Muthumani" userId="f97ce1e0-12ee-4549-91aa-290a7ec97d19" providerId="ADAL" clId="{17313C23-A814-42C0-AF7C-BC0286877A56}" dt="2018-12-21T11:57:19.841" v="720" actId="478"/>
          <ac:picMkLst>
            <pc:docMk/>
            <pc:sldMk cId="3988544492" sldId="302"/>
            <ac:picMk id="8" creationId="{2A3B31C3-3064-43F5-9FDB-634F0874A16C}"/>
          </ac:picMkLst>
        </pc:picChg>
        <pc:picChg chg="add mod">
          <ac:chgData name="Vignesh Muthumani" userId="f97ce1e0-12ee-4549-91aa-290a7ec97d19" providerId="ADAL" clId="{17313C23-A814-42C0-AF7C-BC0286877A56}" dt="2018-12-21T11:57:27.665" v="724" actId="14100"/>
          <ac:picMkLst>
            <pc:docMk/>
            <pc:sldMk cId="3988544492" sldId="302"/>
            <ac:picMk id="9" creationId="{4432F9FA-20FE-40BF-ACD1-B3266277455D}"/>
          </ac:picMkLst>
        </pc:picChg>
      </pc:sldChg>
      <pc:sldChg chg="addSp delSp modSp add">
        <pc:chgData name="Vignesh Muthumani" userId="f97ce1e0-12ee-4549-91aa-290a7ec97d19" providerId="ADAL" clId="{17313C23-A814-42C0-AF7C-BC0286877A56}" dt="2018-12-21T12:12:20.199" v="969"/>
        <pc:sldMkLst>
          <pc:docMk/>
          <pc:sldMk cId="3283590207" sldId="303"/>
        </pc:sldMkLst>
        <pc:spChg chg="mod">
          <ac:chgData name="Vignesh Muthumani" userId="f97ce1e0-12ee-4549-91aa-290a7ec97d19" providerId="ADAL" clId="{17313C23-A814-42C0-AF7C-BC0286877A56}" dt="2018-12-21T12:12:20.199" v="969"/>
          <ac:spMkLst>
            <pc:docMk/>
            <pc:sldMk cId="3283590207" sldId="303"/>
            <ac:spMk id="2" creationId="{BC375EDE-380F-459B-9E08-826F4CD05454}"/>
          </ac:spMkLst>
        </pc:spChg>
        <pc:spChg chg="mod">
          <ac:chgData name="Vignesh Muthumani" userId="f97ce1e0-12ee-4549-91aa-290a7ec97d19" providerId="ADAL" clId="{17313C23-A814-42C0-AF7C-BC0286877A56}" dt="2018-12-21T11:58:32.072" v="737" actId="20577"/>
          <ac:spMkLst>
            <pc:docMk/>
            <pc:sldMk cId="3283590207" sldId="303"/>
            <ac:spMk id="3" creationId="{B656D71F-A33B-4F41-82FA-8E9E89DB2B84}"/>
          </ac:spMkLst>
        </pc:spChg>
        <pc:picChg chg="add mod">
          <ac:chgData name="Vignesh Muthumani" userId="f97ce1e0-12ee-4549-91aa-290a7ec97d19" providerId="ADAL" clId="{17313C23-A814-42C0-AF7C-BC0286877A56}" dt="2018-12-21T11:58:46.461" v="741" actId="14100"/>
          <ac:picMkLst>
            <pc:docMk/>
            <pc:sldMk cId="3283590207" sldId="303"/>
            <ac:picMk id="5" creationId="{90D0DD82-BC15-413F-992F-37DA7D5296D4}"/>
          </ac:picMkLst>
        </pc:picChg>
        <pc:picChg chg="del">
          <ac:chgData name="Vignesh Muthumani" userId="f97ce1e0-12ee-4549-91aa-290a7ec97d19" providerId="ADAL" clId="{17313C23-A814-42C0-AF7C-BC0286877A56}" dt="2018-12-21T11:58:35.163" v="738" actId="478"/>
          <ac:picMkLst>
            <pc:docMk/>
            <pc:sldMk cId="3283590207" sldId="303"/>
            <ac:picMk id="9" creationId="{4432F9FA-20FE-40BF-ACD1-B3266277455D}"/>
          </ac:picMkLst>
        </pc:picChg>
      </pc:sldChg>
      <pc:sldChg chg="delSp modSp add">
        <pc:chgData name="Vignesh Muthumani" userId="f97ce1e0-12ee-4549-91aa-290a7ec97d19" providerId="ADAL" clId="{17313C23-A814-42C0-AF7C-BC0286877A56}" dt="2018-12-21T12:12:17.032" v="968"/>
        <pc:sldMkLst>
          <pc:docMk/>
          <pc:sldMk cId="31919088" sldId="304"/>
        </pc:sldMkLst>
        <pc:spChg chg="mod">
          <ac:chgData name="Vignesh Muthumani" userId="f97ce1e0-12ee-4549-91aa-290a7ec97d19" providerId="ADAL" clId="{17313C23-A814-42C0-AF7C-BC0286877A56}" dt="2018-12-21T12:12:17.032" v="968"/>
          <ac:spMkLst>
            <pc:docMk/>
            <pc:sldMk cId="31919088" sldId="304"/>
            <ac:spMk id="2" creationId="{BC375EDE-380F-459B-9E08-826F4CD05454}"/>
          </ac:spMkLst>
        </pc:spChg>
        <pc:spChg chg="mod">
          <ac:chgData name="Vignesh Muthumani" userId="f97ce1e0-12ee-4549-91aa-290a7ec97d19" providerId="ADAL" clId="{17313C23-A814-42C0-AF7C-BC0286877A56}" dt="2018-12-21T12:01:19.066" v="781" actId="20577"/>
          <ac:spMkLst>
            <pc:docMk/>
            <pc:sldMk cId="31919088" sldId="304"/>
            <ac:spMk id="3" creationId="{B656D71F-A33B-4F41-82FA-8E9E89DB2B84}"/>
          </ac:spMkLst>
        </pc:spChg>
        <pc:picChg chg="del">
          <ac:chgData name="Vignesh Muthumani" userId="f97ce1e0-12ee-4549-91aa-290a7ec97d19" providerId="ADAL" clId="{17313C23-A814-42C0-AF7C-BC0286877A56}" dt="2018-12-21T11:59:19.445" v="773" actId="478"/>
          <ac:picMkLst>
            <pc:docMk/>
            <pc:sldMk cId="31919088" sldId="304"/>
            <ac:picMk id="5" creationId="{90D0DD82-BC15-413F-992F-37DA7D5296D4}"/>
          </ac:picMkLst>
        </pc:picChg>
      </pc:sldChg>
      <pc:sldChg chg="modSp add">
        <pc:chgData name="Vignesh Muthumani" userId="f97ce1e0-12ee-4549-91aa-290a7ec97d19" providerId="ADAL" clId="{17313C23-A814-42C0-AF7C-BC0286877A56}" dt="2018-12-21T12:12:14.051" v="967"/>
        <pc:sldMkLst>
          <pc:docMk/>
          <pc:sldMk cId="56145466" sldId="305"/>
        </pc:sldMkLst>
        <pc:spChg chg="mod">
          <ac:chgData name="Vignesh Muthumani" userId="f97ce1e0-12ee-4549-91aa-290a7ec97d19" providerId="ADAL" clId="{17313C23-A814-42C0-AF7C-BC0286877A56}" dt="2018-12-21T12:12:14.051" v="967"/>
          <ac:spMkLst>
            <pc:docMk/>
            <pc:sldMk cId="56145466" sldId="305"/>
            <ac:spMk id="2" creationId="{BC375EDE-380F-459B-9E08-826F4CD05454}"/>
          </ac:spMkLst>
        </pc:spChg>
        <pc:spChg chg="mod">
          <ac:chgData name="Vignesh Muthumani" userId="f97ce1e0-12ee-4549-91aa-290a7ec97d19" providerId="ADAL" clId="{17313C23-A814-42C0-AF7C-BC0286877A56}" dt="2018-12-21T12:00:35.640" v="779" actId="20577"/>
          <ac:spMkLst>
            <pc:docMk/>
            <pc:sldMk cId="56145466" sldId="305"/>
            <ac:spMk id="3" creationId="{B656D71F-A33B-4F41-82FA-8E9E89DB2B84}"/>
          </ac:spMkLst>
        </pc:spChg>
      </pc:sldChg>
      <pc:sldChg chg="addSp delSp modSp add">
        <pc:chgData name="Vignesh Muthumani" userId="f97ce1e0-12ee-4549-91aa-290a7ec97d19" providerId="ADAL" clId="{17313C23-A814-42C0-AF7C-BC0286877A56}" dt="2018-12-21T12:12:10.479" v="966"/>
        <pc:sldMkLst>
          <pc:docMk/>
          <pc:sldMk cId="1054539814" sldId="306"/>
        </pc:sldMkLst>
        <pc:spChg chg="mod">
          <ac:chgData name="Vignesh Muthumani" userId="f97ce1e0-12ee-4549-91aa-290a7ec97d19" providerId="ADAL" clId="{17313C23-A814-42C0-AF7C-BC0286877A56}" dt="2018-12-21T12:12:10.479" v="966"/>
          <ac:spMkLst>
            <pc:docMk/>
            <pc:sldMk cId="1054539814" sldId="306"/>
            <ac:spMk id="2" creationId="{BC375EDE-380F-459B-9E08-826F4CD05454}"/>
          </ac:spMkLst>
        </pc:spChg>
        <pc:spChg chg="del mod">
          <ac:chgData name="Vignesh Muthumani" userId="f97ce1e0-12ee-4549-91aa-290a7ec97d19" providerId="ADAL" clId="{17313C23-A814-42C0-AF7C-BC0286877A56}" dt="2018-12-21T12:01:52.350" v="789" actId="478"/>
          <ac:spMkLst>
            <pc:docMk/>
            <pc:sldMk cId="1054539814" sldId="306"/>
            <ac:spMk id="3" creationId="{B656D71F-A33B-4F41-82FA-8E9E89DB2B84}"/>
          </ac:spMkLst>
        </pc:spChg>
        <pc:spChg chg="add del mod">
          <ac:chgData name="Vignesh Muthumani" userId="f97ce1e0-12ee-4549-91aa-290a7ec97d19" providerId="ADAL" clId="{17313C23-A814-42C0-AF7C-BC0286877A56}" dt="2018-12-21T12:01:55.280" v="790" actId="478"/>
          <ac:spMkLst>
            <pc:docMk/>
            <pc:sldMk cId="1054539814" sldId="306"/>
            <ac:spMk id="6" creationId="{02C0EF21-3990-4C97-8BEA-DCDB6E99024B}"/>
          </ac:spMkLst>
        </pc:spChg>
        <pc:picChg chg="add mod">
          <ac:chgData name="Vignesh Muthumani" userId="f97ce1e0-12ee-4549-91aa-290a7ec97d19" providerId="ADAL" clId="{17313C23-A814-42C0-AF7C-BC0286877A56}" dt="2018-12-21T12:05:30.306" v="875" actId="14100"/>
          <ac:picMkLst>
            <pc:docMk/>
            <pc:sldMk cId="1054539814" sldId="306"/>
            <ac:picMk id="4" creationId="{12118F86-5E81-43C1-B673-B4757947C5EB}"/>
          </ac:picMkLst>
        </pc:picChg>
        <pc:picChg chg="add del">
          <ac:chgData name="Vignesh Muthumani" userId="f97ce1e0-12ee-4549-91aa-290a7ec97d19" providerId="ADAL" clId="{17313C23-A814-42C0-AF7C-BC0286877A56}" dt="2018-12-21T12:02:08.567" v="793" actId="478"/>
          <ac:picMkLst>
            <pc:docMk/>
            <pc:sldMk cId="1054539814" sldId="306"/>
            <ac:picMk id="7" creationId="{E21C5C96-8ED7-4C07-A770-022954E73140}"/>
          </ac:picMkLst>
        </pc:picChg>
        <pc:picChg chg="add mod">
          <ac:chgData name="Vignesh Muthumani" userId="f97ce1e0-12ee-4549-91aa-290a7ec97d19" providerId="ADAL" clId="{17313C23-A814-42C0-AF7C-BC0286877A56}" dt="2018-12-21T12:02:30.121" v="798" actId="14100"/>
          <ac:picMkLst>
            <pc:docMk/>
            <pc:sldMk cId="1054539814" sldId="306"/>
            <ac:picMk id="8" creationId="{42A7BB30-D3AA-4247-B658-2E1E027B8FDF}"/>
          </ac:picMkLst>
        </pc:picChg>
      </pc:sldChg>
      <pc:sldChg chg="addSp modSp add ord">
        <pc:chgData name="Vignesh Muthumani" userId="f97ce1e0-12ee-4549-91aa-290a7ec97d19" providerId="ADAL" clId="{17313C23-A814-42C0-AF7C-BC0286877A56}" dt="2018-12-21T12:12:07.028" v="965"/>
        <pc:sldMkLst>
          <pc:docMk/>
          <pc:sldMk cId="1002199486" sldId="307"/>
        </pc:sldMkLst>
        <pc:spChg chg="mod">
          <ac:chgData name="Vignesh Muthumani" userId="f97ce1e0-12ee-4549-91aa-290a7ec97d19" providerId="ADAL" clId="{17313C23-A814-42C0-AF7C-BC0286877A56}" dt="2018-12-21T12:12:07.028" v="965"/>
          <ac:spMkLst>
            <pc:docMk/>
            <pc:sldMk cId="1002199486" sldId="307"/>
            <ac:spMk id="2" creationId="{BC375EDE-380F-459B-9E08-826F4CD05454}"/>
          </ac:spMkLst>
        </pc:spChg>
        <pc:spChg chg="mod">
          <ac:chgData name="Vignesh Muthumani" userId="f97ce1e0-12ee-4549-91aa-290a7ec97d19" providerId="ADAL" clId="{17313C23-A814-42C0-AF7C-BC0286877A56}" dt="2018-12-21T12:03:38.137" v="826" actId="20577"/>
          <ac:spMkLst>
            <pc:docMk/>
            <pc:sldMk cId="1002199486" sldId="307"/>
            <ac:spMk id="3" creationId="{B656D71F-A33B-4F41-82FA-8E9E89DB2B84}"/>
          </ac:spMkLst>
        </pc:spChg>
        <pc:picChg chg="add mod">
          <ac:chgData name="Vignesh Muthumani" userId="f97ce1e0-12ee-4549-91aa-290a7ec97d19" providerId="ADAL" clId="{17313C23-A814-42C0-AF7C-BC0286877A56}" dt="2018-12-21T12:05:12.503" v="864" actId="1035"/>
          <ac:picMkLst>
            <pc:docMk/>
            <pc:sldMk cId="1002199486" sldId="307"/>
            <ac:picMk id="4" creationId="{781762E4-E4D3-4FEA-A6C0-589D7F69C770}"/>
          </ac:picMkLst>
        </pc:picChg>
        <pc:picChg chg="add mod">
          <ac:chgData name="Vignesh Muthumani" userId="f97ce1e0-12ee-4549-91aa-290a7ec97d19" providerId="ADAL" clId="{17313C23-A814-42C0-AF7C-BC0286877A56}" dt="2018-12-21T12:05:16.536" v="873" actId="1035"/>
          <ac:picMkLst>
            <pc:docMk/>
            <pc:sldMk cId="1002199486" sldId="307"/>
            <ac:picMk id="5" creationId="{2E62207A-5E78-46B3-9B73-B15B796BFF03}"/>
          </ac:picMkLst>
        </pc:picChg>
        <pc:picChg chg="add mod">
          <ac:chgData name="Vignesh Muthumani" userId="f97ce1e0-12ee-4549-91aa-290a7ec97d19" providerId="ADAL" clId="{17313C23-A814-42C0-AF7C-BC0286877A56}" dt="2018-12-21T12:05:16.536" v="873" actId="1035"/>
          <ac:picMkLst>
            <pc:docMk/>
            <pc:sldMk cId="1002199486" sldId="307"/>
            <ac:picMk id="6" creationId="{6AF112EC-5C17-4847-8895-82699CDE954A}"/>
          </ac:picMkLst>
        </pc:picChg>
      </pc:sldChg>
      <pc:sldChg chg="addSp delSp modSp add">
        <pc:chgData name="Vignesh Muthumani" userId="f97ce1e0-12ee-4549-91aa-290a7ec97d19" providerId="ADAL" clId="{17313C23-A814-42C0-AF7C-BC0286877A56}" dt="2018-12-21T12:12:03.770" v="964"/>
        <pc:sldMkLst>
          <pc:docMk/>
          <pc:sldMk cId="1656516508" sldId="308"/>
        </pc:sldMkLst>
        <pc:spChg chg="mod">
          <ac:chgData name="Vignesh Muthumani" userId="f97ce1e0-12ee-4549-91aa-290a7ec97d19" providerId="ADAL" clId="{17313C23-A814-42C0-AF7C-BC0286877A56}" dt="2018-12-21T12:12:03.770" v="964"/>
          <ac:spMkLst>
            <pc:docMk/>
            <pc:sldMk cId="1656516508" sldId="308"/>
            <ac:spMk id="2" creationId="{BC375EDE-380F-459B-9E08-826F4CD05454}"/>
          </ac:spMkLst>
        </pc:spChg>
        <pc:spChg chg="del mod">
          <ac:chgData name="Vignesh Muthumani" userId="f97ce1e0-12ee-4549-91aa-290a7ec97d19" providerId="ADAL" clId="{17313C23-A814-42C0-AF7C-BC0286877A56}" dt="2018-12-21T12:06:54.403" v="880" actId="478"/>
          <ac:spMkLst>
            <pc:docMk/>
            <pc:sldMk cId="1656516508" sldId="308"/>
            <ac:spMk id="3" creationId="{B656D71F-A33B-4F41-82FA-8E9E89DB2B84}"/>
          </ac:spMkLst>
        </pc:spChg>
        <pc:picChg chg="del">
          <ac:chgData name="Vignesh Muthumani" userId="f97ce1e0-12ee-4549-91aa-290a7ec97d19" providerId="ADAL" clId="{17313C23-A814-42C0-AF7C-BC0286877A56}" dt="2018-12-21T12:06:19.244" v="877" actId="478"/>
          <ac:picMkLst>
            <pc:docMk/>
            <pc:sldMk cId="1656516508" sldId="308"/>
            <ac:picMk id="4" creationId="{781762E4-E4D3-4FEA-A6C0-589D7F69C770}"/>
          </ac:picMkLst>
        </pc:picChg>
        <pc:picChg chg="del">
          <ac:chgData name="Vignesh Muthumani" userId="f97ce1e0-12ee-4549-91aa-290a7ec97d19" providerId="ADAL" clId="{17313C23-A814-42C0-AF7C-BC0286877A56}" dt="2018-12-21T12:06:19.244" v="877" actId="478"/>
          <ac:picMkLst>
            <pc:docMk/>
            <pc:sldMk cId="1656516508" sldId="308"/>
            <ac:picMk id="5" creationId="{2E62207A-5E78-46B3-9B73-B15B796BFF03}"/>
          </ac:picMkLst>
        </pc:picChg>
        <pc:picChg chg="del">
          <ac:chgData name="Vignesh Muthumani" userId="f97ce1e0-12ee-4549-91aa-290a7ec97d19" providerId="ADAL" clId="{17313C23-A814-42C0-AF7C-BC0286877A56}" dt="2018-12-21T12:06:19.244" v="877" actId="478"/>
          <ac:picMkLst>
            <pc:docMk/>
            <pc:sldMk cId="1656516508" sldId="308"/>
            <ac:picMk id="6" creationId="{6AF112EC-5C17-4847-8895-82699CDE954A}"/>
          </ac:picMkLst>
        </pc:picChg>
        <pc:picChg chg="add mod">
          <ac:chgData name="Vignesh Muthumani" userId="f97ce1e0-12ee-4549-91aa-290a7ec97d19" providerId="ADAL" clId="{17313C23-A814-42C0-AF7C-BC0286877A56}" dt="2018-12-21T12:07:22.744" v="886" actId="14100"/>
          <ac:picMkLst>
            <pc:docMk/>
            <pc:sldMk cId="1656516508" sldId="308"/>
            <ac:picMk id="7" creationId="{653DE3AF-4234-4F5A-8753-DC27E1DDD0F2}"/>
          </ac:picMkLst>
        </pc:picChg>
        <pc:picChg chg="add mod">
          <ac:chgData name="Vignesh Muthumani" userId="f97ce1e0-12ee-4549-91aa-290a7ec97d19" providerId="ADAL" clId="{17313C23-A814-42C0-AF7C-BC0286877A56}" dt="2018-12-21T12:08:09.413" v="893" actId="14100"/>
          <ac:picMkLst>
            <pc:docMk/>
            <pc:sldMk cId="1656516508" sldId="308"/>
            <ac:picMk id="8" creationId="{8119F681-C3D4-49AB-A3D4-C6008F73A86A}"/>
          </ac:picMkLst>
        </pc:picChg>
        <pc:picChg chg="add mod">
          <ac:chgData name="Vignesh Muthumani" userId="f97ce1e0-12ee-4549-91aa-290a7ec97d19" providerId="ADAL" clId="{17313C23-A814-42C0-AF7C-BC0286877A56}" dt="2018-12-21T12:07:37.497" v="889" actId="14100"/>
          <ac:picMkLst>
            <pc:docMk/>
            <pc:sldMk cId="1656516508" sldId="308"/>
            <ac:picMk id="9" creationId="{8A32B62B-5E49-4EE3-A358-8C78408E9C46}"/>
          </ac:picMkLst>
        </pc:picChg>
        <pc:picChg chg="add mod">
          <ac:chgData name="Vignesh Muthumani" userId="f97ce1e0-12ee-4549-91aa-290a7ec97d19" providerId="ADAL" clId="{17313C23-A814-42C0-AF7C-BC0286877A56}" dt="2018-12-21T12:07:48.214" v="892" actId="14100"/>
          <ac:picMkLst>
            <pc:docMk/>
            <pc:sldMk cId="1656516508" sldId="308"/>
            <ac:picMk id="10" creationId="{0FBC8C8B-A8B0-4DAD-AAAD-0CF6B1AF3538}"/>
          </ac:picMkLst>
        </pc:picChg>
      </pc:sldChg>
      <pc:sldChg chg="addSp delSp modSp add">
        <pc:chgData name="Vignesh Muthumani" userId="f97ce1e0-12ee-4549-91aa-290a7ec97d19" providerId="ADAL" clId="{17313C23-A814-42C0-AF7C-BC0286877A56}" dt="2018-12-21T12:12:00.422" v="963"/>
        <pc:sldMkLst>
          <pc:docMk/>
          <pc:sldMk cId="2218466726" sldId="309"/>
        </pc:sldMkLst>
        <pc:spChg chg="mod">
          <ac:chgData name="Vignesh Muthumani" userId="f97ce1e0-12ee-4549-91aa-290a7ec97d19" providerId="ADAL" clId="{17313C23-A814-42C0-AF7C-BC0286877A56}" dt="2018-12-21T12:12:00.422" v="963"/>
          <ac:spMkLst>
            <pc:docMk/>
            <pc:sldMk cId="2218466726" sldId="309"/>
            <ac:spMk id="2" creationId="{BC375EDE-380F-459B-9E08-826F4CD05454}"/>
          </ac:spMkLst>
        </pc:spChg>
        <pc:picChg chg="del">
          <ac:chgData name="Vignesh Muthumani" userId="f97ce1e0-12ee-4549-91aa-290a7ec97d19" providerId="ADAL" clId="{17313C23-A814-42C0-AF7C-BC0286877A56}" dt="2018-12-21T12:08:23.853" v="895" actId="478"/>
          <ac:picMkLst>
            <pc:docMk/>
            <pc:sldMk cId="2218466726" sldId="309"/>
            <ac:picMk id="7" creationId="{653DE3AF-4234-4F5A-8753-DC27E1DDD0F2}"/>
          </ac:picMkLst>
        </pc:picChg>
        <pc:picChg chg="del">
          <ac:chgData name="Vignesh Muthumani" userId="f97ce1e0-12ee-4549-91aa-290a7ec97d19" providerId="ADAL" clId="{17313C23-A814-42C0-AF7C-BC0286877A56}" dt="2018-12-21T12:08:39.940" v="899" actId="478"/>
          <ac:picMkLst>
            <pc:docMk/>
            <pc:sldMk cId="2218466726" sldId="309"/>
            <ac:picMk id="8" creationId="{8119F681-C3D4-49AB-A3D4-C6008F73A86A}"/>
          </ac:picMkLst>
        </pc:picChg>
        <pc:picChg chg="del">
          <ac:chgData name="Vignesh Muthumani" userId="f97ce1e0-12ee-4549-91aa-290a7ec97d19" providerId="ADAL" clId="{17313C23-A814-42C0-AF7C-BC0286877A56}" dt="2018-12-21T12:08:56.843" v="903" actId="478"/>
          <ac:picMkLst>
            <pc:docMk/>
            <pc:sldMk cId="2218466726" sldId="309"/>
            <ac:picMk id="9" creationId="{8A32B62B-5E49-4EE3-A358-8C78408E9C46}"/>
          </ac:picMkLst>
        </pc:picChg>
        <pc:picChg chg="del">
          <ac:chgData name="Vignesh Muthumani" userId="f97ce1e0-12ee-4549-91aa-290a7ec97d19" providerId="ADAL" clId="{17313C23-A814-42C0-AF7C-BC0286877A56}" dt="2018-12-21T12:09:13.060" v="907" actId="478"/>
          <ac:picMkLst>
            <pc:docMk/>
            <pc:sldMk cId="2218466726" sldId="309"/>
            <ac:picMk id="10" creationId="{0FBC8C8B-A8B0-4DAD-AAAD-0CF6B1AF3538}"/>
          </ac:picMkLst>
        </pc:picChg>
        <pc:picChg chg="add mod">
          <ac:chgData name="Vignesh Muthumani" userId="f97ce1e0-12ee-4549-91aa-290a7ec97d19" providerId="ADAL" clId="{17313C23-A814-42C0-AF7C-BC0286877A56}" dt="2018-12-21T12:08:32.898" v="898" actId="14100"/>
          <ac:picMkLst>
            <pc:docMk/>
            <pc:sldMk cId="2218466726" sldId="309"/>
            <ac:picMk id="11" creationId="{7C732575-A636-411A-985A-904EE92831C7}"/>
          </ac:picMkLst>
        </pc:picChg>
        <pc:picChg chg="add mod">
          <ac:chgData name="Vignesh Muthumani" userId="f97ce1e0-12ee-4549-91aa-290a7ec97d19" providerId="ADAL" clId="{17313C23-A814-42C0-AF7C-BC0286877A56}" dt="2018-12-21T12:08:47.429" v="902" actId="14100"/>
          <ac:picMkLst>
            <pc:docMk/>
            <pc:sldMk cId="2218466726" sldId="309"/>
            <ac:picMk id="12" creationId="{51BFD51C-89C2-412A-B5DF-CC33AEBFD0BA}"/>
          </ac:picMkLst>
        </pc:picChg>
        <pc:picChg chg="add mod">
          <ac:chgData name="Vignesh Muthumani" userId="f97ce1e0-12ee-4549-91aa-290a7ec97d19" providerId="ADAL" clId="{17313C23-A814-42C0-AF7C-BC0286877A56}" dt="2018-12-21T12:09:06.463" v="906" actId="14100"/>
          <ac:picMkLst>
            <pc:docMk/>
            <pc:sldMk cId="2218466726" sldId="309"/>
            <ac:picMk id="13" creationId="{36F09231-F593-4CF0-BBAE-F48C4FBB3E48}"/>
          </ac:picMkLst>
        </pc:picChg>
        <pc:picChg chg="add mod">
          <ac:chgData name="Vignesh Muthumani" userId="f97ce1e0-12ee-4549-91aa-290a7ec97d19" providerId="ADAL" clId="{17313C23-A814-42C0-AF7C-BC0286877A56}" dt="2018-12-21T12:09:19.742" v="910" actId="14100"/>
          <ac:picMkLst>
            <pc:docMk/>
            <pc:sldMk cId="2218466726" sldId="309"/>
            <ac:picMk id="14" creationId="{01E46045-1134-4EDA-B607-A97697F01FE4}"/>
          </ac:picMkLst>
        </pc:picChg>
      </pc:sldChg>
      <pc:sldChg chg="addSp delSp modSp add">
        <pc:chgData name="Vignesh Muthumani" userId="f97ce1e0-12ee-4549-91aa-290a7ec97d19" providerId="ADAL" clId="{17313C23-A814-42C0-AF7C-BC0286877A56}" dt="2018-12-21T12:11:56.405" v="962"/>
        <pc:sldMkLst>
          <pc:docMk/>
          <pc:sldMk cId="868963470" sldId="310"/>
        </pc:sldMkLst>
        <pc:spChg chg="mod">
          <ac:chgData name="Vignesh Muthumani" userId="f97ce1e0-12ee-4549-91aa-290a7ec97d19" providerId="ADAL" clId="{17313C23-A814-42C0-AF7C-BC0286877A56}" dt="2018-12-21T12:11:56.405" v="962"/>
          <ac:spMkLst>
            <pc:docMk/>
            <pc:sldMk cId="868963470" sldId="310"/>
            <ac:spMk id="2" creationId="{BC375EDE-380F-459B-9E08-826F4CD05454}"/>
          </ac:spMkLst>
        </pc:spChg>
        <pc:picChg chg="add mod">
          <ac:chgData name="Vignesh Muthumani" userId="f97ce1e0-12ee-4549-91aa-290a7ec97d19" providerId="ADAL" clId="{17313C23-A814-42C0-AF7C-BC0286877A56}" dt="2018-12-21T12:10:18.729" v="923" actId="14100"/>
          <ac:picMkLst>
            <pc:docMk/>
            <pc:sldMk cId="868963470" sldId="310"/>
            <ac:picMk id="7" creationId="{98A00C64-0772-421D-AE26-617A441B44F4}"/>
          </ac:picMkLst>
        </pc:picChg>
        <pc:picChg chg="add mod">
          <ac:chgData name="Vignesh Muthumani" userId="f97ce1e0-12ee-4549-91aa-290a7ec97d19" providerId="ADAL" clId="{17313C23-A814-42C0-AF7C-BC0286877A56}" dt="2018-12-21T12:10:15.104" v="922" actId="14100"/>
          <ac:picMkLst>
            <pc:docMk/>
            <pc:sldMk cId="868963470" sldId="310"/>
            <ac:picMk id="8" creationId="{18264867-94C2-4D54-AC37-641D6F96DF8D}"/>
          </ac:picMkLst>
        </pc:picChg>
        <pc:picChg chg="del">
          <ac:chgData name="Vignesh Muthumani" userId="f97ce1e0-12ee-4549-91aa-290a7ec97d19" providerId="ADAL" clId="{17313C23-A814-42C0-AF7C-BC0286877A56}" dt="2018-12-21T12:09:39.379" v="912" actId="478"/>
          <ac:picMkLst>
            <pc:docMk/>
            <pc:sldMk cId="868963470" sldId="310"/>
            <ac:picMk id="11" creationId="{7C732575-A636-411A-985A-904EE92831C7}"/>
          </ac:picMkLst>
        </pc:picChg>
        <pc:picChg chg="del">
          <ac:chgData name="Vignesh Muthumani" userId="f97ce1e0-12ee-4549-91aa-290a7ec97d19" providerId="ADAL" clId="{17313C23-A814-42C0-AF7C-BC0286877A56}" dt="2018-12-21T12:10:06.932" v="920" actId="478"/>
          <ac:picMkLst>
            <pc:docMk/>
            <pc:sldMk cId="868963470" sldId="310"/>
            <ac:picMk id="12" creationId="{51BFD51C-89C2-412A-B5DF-CC33AEBFD0BA}"/>
          </ac:picMkLst>
        </pc:picChg>
        <pc:picChg chg="del">
          <ac:chgData name="Vignesh Muthumani" userId="f97ce1e0-12ee-4549-91aa-290a7ec97d19" providerId="ADAL" clId="{17313C23-A814-42C0-AF7C-BC0286877A56}" dt="2018-12-21T12:09:53.957" v="916" actId="478"/>
          <ac:picMkLst>
            <pc:docMk/>
            <pc:sldMk cId="868963470" sldId="310"/>
            <ac:picMk id="13" creationId="{36F09231-F593-4CF0-BBAE-F48C4FBB3E48}"/>
          </ac:picMkLst>
        </pc:picChg>
        <pc:picChg chg="del">
          <ac:chgData name="Vignesh Muthumani" userId="f97ce1e0-12ee-4549-91aa-290a7ec97d19" providerId="ADAL" clId="{17313C23-A814-42C0-AF7C-BC0286877A56}" dt="2018-12-21T12:10:06.932" v="920" actId="478"/>
          <ac:picMkLst>
            <pc:docMk/>
            <pc:sldMk cId="868963470" sldId="310"/>
            <ac:picMk id="14" creationId="{01E46045-1134-4EDA-B607-A97697F01FE4}"/>
          </ac:picMkLst>
        </pc:picChg>
      </pc:sldChg>
      <pc:sldChg chg="addSp delSp modSp add">
        <pc:chgData name="Vignesh Muthumani" userId="f97ce1e0-12ee-4549-91aa-290a7ec97d19" providerId="ADAL" clId="{17313C23-A814-42C0-AF7C-BC0286877A56}" dt="2018-12-21T12:11:51.163" v="961" actId="20577"/>
        <pc:sldMkLst>
          <pc:docMk/>
          <pc:sldMk cId="4069001535" sldId="311"/>
        </pc:sldMkLst>
        <pc:spChg chg="mod">
          <ac:chgData name="Vignesh Muthumani" userId="f97ce1e0-12ee-4549-91aa-290a7ec97d19" providerId="ADAL" clId="{17313C23-A814-42C0-AF7C-BC0286877A56}" dt="2018-12-21T12:11:51.163" v="961" actId="20577"/>
          <ac:spMkLst>
            <pc:docMk/>
            <pc:sldMk cId="4069001535" sldId="311"/>
            <ac:spMk id="2" creationId="{BC375EDE-380F-459B-9E08-826F4CD05454}"/>
          </ac:spMkLst>
        </pc:spChg>
        <pc:spChg chg="add mod">
          <ac:chgData name="Vignesh Muthumani" userId="f97ce1e0-12ee-4549-91aa-290a7ec97d19" providerId="ADAL" clId="{17313C23-A814-42C0-AF7C-BC0286877A56}" dt="2018-12-21T12:11:14.648" v="930" actId="20577"/>
          <ac:spMkLst>
            <pc:docMk/>
            <pc:sldMk cId="4069001535" sldId="311"/>
            <ac:spMk id="5" creationId="{8BD2F8DE-2DC6-4F80-AF36-001492E80314}"/>
          </ac:spMkLst>
        </pc:spChg>
        <pc:picChg chg="add mod">
          <ac:chgData name="Vignesh Muthumani" userId="f97ce1e0-12ee-4549-91aa-290a7ec97d19" providerId="ADAL" clId="{17313C23-A814-42C0-AF7C-BC0286877A56}" dt="2018-12-21T12:11:00.460" v="929" actId="14100"/>
          <ac:picMkLst>
            <pc:docMk/>
            <pc:sldMk cId="4069001535" sldId="311"/>
            <ac:picMk id="6" creationId="{4D97BABD-5DEE-4FE5-9D62-CA3DAF19B84D}"/>
          </ac:picMkLst>
        </pc:picChg>
        <pc:picChg chg="del">
          <ac:chgData name="Vignesh Muthumani" userId="f97ce1e0-12ee-4549-91aa-290a7ec97d19" providerId="ADAL" clId="{17313C23-A814-42C0-AF7C-BC0286877A56}" dt="2018-12-21T12:10:35.764" v="925" actId="478"/>
          <ac:picMkLst>
            <pc:docMk/>
            <pc:sldMk cId="4069001535" sldId="311"/>
            <ac:picMk id="7" creationId="{98A00C64-0772-421D-AE26-617A441B44F4}"/>
          </ac:picMkLst>
        </pc:picChg>
        <pc:picChg chg="del">
          <ac:chgData name="Vignesh Muthumani" userId="f97ce1e0-12ee-4549-91aa-290a7ec97d19" providerId="ADAL" clId="{17313C23-A814-42C0-AF7C-BC0286877A56}" dt="2018-12-21T12:10:35.764" v="925" actId="478"/>
          <ac:picMkLst>
            <pc:docMk/>
            <pc:sldMk cId="4069001535" sldId="311"/>
            <ac:picMk id="8" creationId="{18264867-94C2-4D54-AC37-641D6F96DF8D}"/>
          </ac:picMkLst>
        </pc:picChg>
      </pc:sldChg>
      <pc:sldChg chg="addSp delSp modSp add mod setBg setClrOvrMap">
        <pc:chgData name="Vignesh Muthumani" userId="f97ce1e0-12ee-4549-91aa-290a7ec97d19" providerId="ADAL" clId="{17313C23-A814-42C0-AF7C-BC0286877A56}" dt="2018-12-21T12:15:02.991" v="1044" actId="255"/>
        <pc:sldMkLst>
          <pc:docMk/>
          <pc:sldMk cId="1186128408" sldId="312"/>
        </pc:sldMkLst>
        <pc:spChg chg="mod">
          <ac:chgData name="Vignesh Muthumani" userId="f97ce1e0-12ee-4549-91aa-290a7ec97d19" providerId="ADAL" clId="{17313C23-A814-42C0-AF7C-BC0286877A56}" dt="2018-12-21T12:15:02.991" v="1044" actId="255"/>
          <ac:spMkLst>
            <pc:docMk/>
            <pc:sldMk cId="1186128408" sldId="312"/>
            <ac:spMk id="2" creationId="{BC375EDE-380F-459B-9E08-826F4CD05454}"/>
          </ac:spMkLst>
        </pc:spChg>
        <pc:spChg chg="add del mod">
          <ac:chgData name="Vignesh Muthumani" userId="f97ce1e0-12ee-4549-91aa-290a7ec97d19" providerId="ADAL" clId="{17313C23-A814-42C0-AF7C-BC0286877A56}" dt="2018-12-21T12:14:41.130" v="1039" actId="478"/>
          <ac:spMkLst>
            <pc:docMk/>
            <pc:sldMk cId="1186128408" sldId="312"/>
            <ac:spMk id="4" creationId="{20698B16-9DF8-4C79-8A4F-C25513FF2C2C}"/>
          </ac:spMkLst>
        </pc:spChg>
        <pc:spChg chg="del mod">
          <ac:chgData name="Vignesh Muthumani" userId="f97ce1e0-12ee-4549-91aa-290a7ec97d19" providerId="ADAL" clId="{17313C23-A814-42C0-AF7C-BC0286877A56}" dt="2018-12-21T12:14:38.537" v="1038" actId="478"/>
          <ac:spMkLst>
            <pc:docMk/>
            <pc:sldMk cId="1186128408" sldId="312"/>
            <ac:spMk id="5" creationId="{8BD2F8DE-2DC6-4F80-AF36-001492E80314}"/>
          </ac:spMkLst>
        </pc:spChg>
        <pc:spChg chg="add">
          <ac:chgData name="Vignesh Muthumani" userId="f97ce1e0-12ee-4549-91aa-290a7ec97d19" providerId="ADAL" clId="{17313C23-A814-42C0-AF7C-BC0286877A56}" dt="2018-12-21T12:13:40.848" v="1005" actId="26606"/>
          <ac:spMkLst>
            <pc:docMk/>
            <pc:sldMk cId="1186128408" sldId="312"/>
            <ac:spMk id="12" creationId="{9F4444CE-BC8D-4D61-B303-4C05614E62AB}"/>
          </ac:spMkLst>
        </pc:spChg>
        <pc:spChg chg="add">
          <ac:chgData name="Vignesh Muthumani" userId="f97ce1e0-12ee-4549-91aa-290a7ec97d19" providerId="ADAL" clId="{17313C23-A814-42C0-AF7C-BC0286877A56}" dt="2018-12-21T12:13:40.848" v="1005" actId="26606"/>
          <ac:spMkLst>
            <pc:docMk/>
            <pc:sldMk cId="1186128408" sldId="312"/>
            <ac:spMk id="14" creationId="{62423CA5-E2E1-4789-B759-9906C1C94063}"/>
          </ac:spMkLst>
        </pc:spChg>
        <pc:spChg chg="add">
          <ac:chgData name="Vignesh Muthumani" userId="f97ce1e0-12ee-4549-91aa-290a7ec97d19" providerId="ADAL" clId="{17313C23-A814-42C0-AF7C-BC0286877A56}" dt="2018-12-21T12:13:40.848" v="1005" actId="26606"/>
          <ac:spMkLst>
            <pc:docMk/>
            <pc:sldMk cId="1186128408" sldId="312"/>
            <ac:spMk id="16" creationId="{73772B81-181F-48B7-8826-4D9686D15DF5}"/>
          </ac:spMkLst>
        </pc:spChg>
        <pc:spChg chg="add">
          <ac:chgData name="Vignesh Muthumani" userId="f97ce1e0-12ee-4549-91aa-290a7ec97d19" providerId="ADAL" clId="{17313C23-A814-42C0-AF7C-BC0286877A56}" dt="2018-12-21T12:13:40.848" v="1005" actId="26606"/>
          <ac:spMkLst>
            <pc:docMk/>
            <pc:sldMk cId="1186128408" sldId="312"/>
            <ac:spMk id="18" creationId="{B2205F6E-03C6-4E92-877C-E2482F6599AA}"/>
          </ac:spMkLst>
        </pc:spChg>
        <pc:picChg chg="del">
          <ac:chgData name="Vignesh Muthumani" userId="f97ce1e0-12ee-4549-91aa-290a7ec97d19" providerId="ADAL" clId="{17313C23-A814-42C0-AF7C-BC0286877A56}" dt="2018-12-21T12:13:10.322" v="1000" actId="478"/>
          <ac:picMkLst>
            <pc:docMk/>
            <pc:sldMk cId="1186128408" sldId="312"/>
            <ac:picMk id="6" creationId="{4D97BABD-5DEE-4FE5-9D62-CA3DAF19B84D}"/>
          </ac:picMkLst>
        </pc:picChg>
        <pc:picChg chg="add mod">
          <ac:chgData name="Vignesh Muthumani" userId="f97ce1e0-12ee-4549-91aa-290a7ec97d19" providerId="ADAL" clId="{17313C23-A814-42C0-AF7C-BC0286877A56}" dt="2018-12-21T12:13:48.891" v="1013" actId="1036"/>
          <ac:picMkLst>
            <pc:docMk/>
            <pc:sldMk cId="1186128408" sldId="312"/>
            <ac:picMk id="7" creationId="{EE41A758-A4B3-46A9-9B6A-4063A8C9141B}"/>
          </ac:picMkLst>
        </pc:picChg>
      </pc:sldChg>
      <pc:sldChg chg="add del">
        <pc:chgData name="Vignesh Muthumani" userId="f97ce1e0-12ee-4549-91aa-290a7ec97d19" providerId="ADAL" clId="{17313C23-A814-42C0-AF7C-BC0286877A56}" dt="2018-12-21T12:14:56.091" v="1043" actId="2696"/>
        <pc:sldMkLst>
          <pc:docMk/>
          <pc:sldMk cId="1154429522" sldId="313"/>
        </pc:sldMkLst>
      </pc:sldChg>
      <pc:sldChg chg="addSp delSp modSp add">
        <pc:chgData name="Vignesh Muthumani" userId="f97ce1e0-12ee-4549-91aa-290a7ec97d19" providerId="ADAL" clId="{17313C23-A814-42C0-AF7C-BC0286877A56}" dt="2018-12-21T12:15:34.381" v="1076" actId="1076"/>
        <pc:sldMkLst>
          <pc:docMk/>
          <pc:sldMk cId="3345020386" sldId="313"/>
        </pc:sldMkLst>
        <pc:spChg chg="mod">
          <ac:chgData name="Vignesh Muthumani" userId="f97ce1e0-12ee-4549-91aa-290a7ec97d19" providerId="ADAL" clId="{17313C23-A814-42C0-AF7C-BC0286877A56}" dt="2018-12-21T12:15:17.550" v="1061" actId="20577"/>
          <ac:spMkLst>
            <pc:docMk/>
            <pc:sldMk cId="3345020386" sldId="313"/>
            <ac:spMk id="2" creationId="{BC375EDE-380F-459B-9E08-826F4CD05454}"/>
          </ac:spMkLst>
        </pc:spChg>
        <pc:picChg chg="del mod">
          <ac:chgData name="Vignesh Muthumani" userId="f97ce1e0-12ee-4549-91aa-290a7ec97d19" providerId="ADAL" clId="{17313C23-A814-42C0-AF7C-BC0286877A56}" dt="2018-12-21T12:15:24.023" v="1063" actId="478"/>
          <ac:picMkLst>
            <pc:docMk/>
            <pc:sldMk cId="3345020386" sldId="313"/>
            <ac:picMk id="7" creationId="{EE41A758-A4B3-46A9-9B6A-4063A8C9141B}"/>
          </ac:picMkLst>
        </pc:picChg>
        <pc:picChg chg="add mod">
          <ac:chgData name="Vignesh Muthumani" userId="f97ce1e0-12ee-4549-91aa-290a7ec97d19" providerId="ADAL" clId="{17313C23-A814-42C0-AF7C-BC0286877A56}" dt="2018-12-21T12:15:34.381" v="1076" actId="1076"/>
          <ac:picMkLst>
            <pc:docMk/>
            <pc:sldMk cId="3345020386" sldId="313"/>
            <ac:picMk id="8" creationId="{FC794A24-01C1-44C9-B552-D44C0104120C}"/>
          </ac:picMkLst>
        </pc:picChg>
      </pc:sldChg>
      <pc:sldChg chg="addSp delSp modSp add">
        <pc:chgData name="Vignesh Muthumani" userId="f97ce1e0-12ee-4549-91aa-290a7ec97d19" providerId="ADAL" clId="{17313C23-A814-42C0-AF7C-BC0286877A56}" dt="2018-12-21T12:16:26.463" v="1122" actId="14100"/>
        <pc:sldMkLst>
          <pc:docMk/>
          <pc:sldMk cId="4252066739" sldId="314"/>
        </pc:sldMkLst>
        <pc:spChg chg="mod">
          <ac:chgData name="Vignesh Muthumani" userId="f97ce1e0-12ee-4549-91aa-290a7ec97d19" providerId="ADAL" clId="{17313C23-A814-42C0-AF7C-BC0286877A56}" dt="2018-12-21T12:16:08.346" v="1098" actId="20577"/>
          <ac:spMkLst>
            <pc:docMk/>
            <pc:sldMk cId="4252066739" sldId="314"/>
            <ac:spMk id="2" creationId="{BC375EDE-380F-459B-9E08-826F4CD05454}"/>
          </ac:spMkLst>
        </pc:spChg>
        <pc:picChg chg="del">
          <ac:chgData name="Vignesh Muthumani" userId="f97ce1e0-12ee-4549-91aa-290a7ec97d19" providerId="ADAL" clId="{17313C23-A814-42C0-AF7C-BC0286877A56}" dt="2018-12-21T12:16:13.746" v="1099" actId="478"/>
          <ac:picMkLst>
            <pc:docMk/>
            <pc:sldMk cId="4252066739" sldId="314"/>
            <ac:picMk id="8" creationId="{FC794A24-01C1-44C9-B552-D44C0104120C}"/>
          </ac:picMkLst>
        </pc:picChg>
        <pc:picChg chg="add mod">
          <ac:chgData name="Vignesh Muthumani" userId="f97ce1e0-12ee-4549-91aa-290a7ec97d19" providerId="ADAL" clId="{17313C23-A814-42C0-AF7C-BC0286877A56}" dt="2018-12-21T12:16:26.463" v="1122" actId="14100"/>
          <ac:picMkLst>
            <pc:docMk/>
            <pc:sldMk cId="4252066739" sldId="314"/>
            <ac:picMk id="9" creationId="{7351E7A5-8BCC-4B2F-A7AC-90F54129CD08}"/>
          </ac:picMkLst>
        </pc:picChg>
      </pc:sldChg>
      <pc:sldChg chg="addSp delSp modSp add">
        <pc:chgData name="Vignesh Muthumani" userId="f97ce1e0-12ee-4549-91aa-290a7ec97d19" providerId="ADAL" clId="{17313C23-A814-42C0-AF7C-BC0286877A56}" dt="2018-12-21T12:17:03.083" v="1173" actId="1035"/>
        <pc:sldMkLst>
          <pc:docMk/>
          <pc:sldMk cId="1538612051" sldId="315"/>
        </pc:sldMkLst>
        <pc:spChg chg="mod">
          <ac:chgData name="Vignesh Muthumani" userId="f97ce1e0-12ee-4549-91aa-290a7ec97d19" providerId="ADAL" clId="{17313C23-A814-42C0-AF7C-BC0286877A56}" dt="2018-12-21T12:16:46.660" v="1148" actId="20577"/>
          <ac:spMkLst>
            <pc:docMk/>
            <pc:sldMk cId="1538612051" sldId="315"/>
            <ac:spMk id="2" creationId="{BC375EDE-380F-459B-9E08-826F4CD05454}"/>
          </ac:spMkLst>
        </pc:spChg>
        <pc:picChg chg="del">
          <ac:chgData name="Vignesh Muthumani" userId="f97ce1e0-12ee-4549-91aa-290a7ec97d19" providerId="ADAL" clId="{17313C23-A814-42C0-AF7C-BC0286877A56}" dt="2018-12-21T12:16:52.427" v="1149" actId="478"/>
          <ac:picMkLst>
            <pc:docMk/>
            <pc:sldMk cId="1538612051" sldId="315"/>
            <ac:picMk id="8" creationId="{FC794A24-01C1-44C9-B552-D44C0104120C}"/>
          </ac:picMkLst>
        </pc:picChg>
        <pc:picChg chg="add mod">
          <ac:chgData name="Vignesh Muthumani" userId="f97ce1e0-12ee-4549-91aa-290a7ec97d19" providerId="ADAL" clId="{17313C23-A814-42C0-AF7C-BC0286877A56}" dt="2018-12-21T12:17:03.083" v="1173" actId="1035"/>
          <ac:picMkLst>
            <pc:docMk/>
            <pc:sldMk cId="1538612051" sldId="315"/>
            <ac:picMk id="9" creationId="{ECA81481-9650-4CAF-B75E-6EE51E37EA7E}"/>
          </ac:picMkLst>
        </pc:picChg>
      </pc:sldChg>
      <pc:sldChg chg="addSp delSp modSp add">
        <pc:chgData name="Vignesh Muthumani" userId="f97ce1e0-12ee-4549-91aa-290a7ec97d19" providerId="ADAL" clId="{17313C23-A814-42C0-AF7C-BC0286877A56}" dt="2018-12-21T12:17:36.898" v="1217" actId="1037"/>
        <pc:sldMkLst>
          <pc:docMk/>
          <pc:sldMk cId="3177684049" sldId="316"/>
        </pc:sldMkLst>
        <pc:spChg chg="mod">
          <ac:chgData name="Vignesh Muthumani" userId="f97ce1e0-12ee-4549-91aa-290a7ec97d19" providerId="ADAL" clId="{17313C23-A814-42C0-AF7C-BC0286877A56}" dt="2018-12-21T12:17:17.387" v="1196" actId="20577"/>
          <ac:spMkLst>
            <pc:docMk/>
            <pc:sldMk cId="3177684049" sldId="316"/>
            <ac:spMk id="2" creationId="{BC375EDE-380F-459B-9E08-826F4CD05454}"/>
          </ac:spMkLst>
        </pc:spChg>
        <pc:picChg chg="del">
          <ac:chgData name="Vignesh Muthumani" userId="f97ce1e0-12ee-4549-91aa-290a7ec97d19" providerId="ADAL" clId="{17313C23-A814-42C0-AF7C-BC0286877A56}" dt="2018-12-21T12:17:19.860" v="1197" actId="478"/>
          <ac:picMkLst>
            <pc:docMk/>
            <pc:sldMk cId="3177684049" sldId="316"/>
            <ac:picMk id="8" creationId="{FC794A24-01C1-44C9-B552-D44C0104120C}"/>
          </ac:picMkLst>
        </pc:picChg>
        <pc:picChg chg="add mod">
          <ac:chgData name="Vignesh Muthumani" userId="f97ce1e0-12ee-4549-91aa-290a7ec97d19" providerId="ADAL" clId="{17313C23-A814-42C0-AF7C-BC0286877A56}" dt="2018-12-21T12:17:36.898" v="1217" actId="1037"/>
          <ac:picMkLst>
            <pc:docMk/>
            <pc:sldMk cId="3177684049" sldId="316"/>
            <ac:picMk id="9" creationId="{D44C6365-057A-4262-A50E-FB58E69177D4}"/>
          </ac:picMkLst>
        </pc:picChg>
      </pc:sldChg>
      <pc:sldChg chg="addSp delSp modSp add">
        <pc:chgData name="Vignesh Muthumani" userId="f97ce1e0-12ee-4549-91aa-290a7ec97d19" providerId="ADAL" clId="{17313C23-A814-42C0-AF7C-BC0286877A56}" dt="2018-12-21T12:18:24.469" v="1239" actId="1038"/>
        <pc:sldMkLst>
          <pc:docMk/>
          <pc:sldMk cId="538961158" sldId="317"/>
        </pc:sldMkLst>
        <pc:picChg chg="add mod">
          <ac:chgData name="Vignesh Muthumani" userId="f97ce1e0-12ee-4549-91aa-290a7ec97d19" providerId="ADAL" clId="{17313C23-A814-42C0-AF7C-BC0286877A56}" dt="2018-12-21T12:18:24.469" v="1239" actId="1038"/>
          <ac:picMkLst>
            <pc:docMk/>
            <pc:sldMk cId="538961158" sldId="317"/>
            <ac:picMk id="8" creationId="{F261A845-4196-4FA6-8C9C-F67F85AB31F0}"/>
          </ac:picMkLst>
        </pc:picChg>
        <pc:picChg chg="del mod">
          <ac:chgData name="Vignesh Muthumani" userId="f97ce1e0-12ee-4549-91aa-290a7ec97d19" providerId="ADAL" clId="{17313C23-A814-42C0-AF7C-BC0286877A56}" dt="2018-12-21T12:17:56.314" v="1220" actId="478"/>
          <ac:picMkLst>
            <pc:docMk/>
            <pc:sldMk cId="538961158" sldId="317"/>
            <ac:picMk id="9" creationId="{D44C6365-057A-4262-A50E-FB58E69177D4}"/>
          </ac:picMkLst>
        </pc:picChg>
      </pc:sldChg>
      <pc:sldChg chg="addSp delSp modSp add ord">
        <pc:chgData name="Vignesh Muthumani" userId="f97ce1e0-12ee-4549-91aa-290a7ec97d19" providerId="ADAL" clId="{17313C23-A814-42C0-AF7C-BC0286877A56}" dt="2018-12-21T12:21:24.781" v="1296" actId="20577"/>
        <pc:sldMkLst>
          <pc:docMk/>
          <pc:sldMk cId="2146147262" sldId="318"/>
        </pc:sldMkLst>
        <pc:spChg chg="mod">
          <ac:chgData name="Vignesh Muthumani" userId="f97ce1e0-12ee-4549-91aa-290a7ec97d19" providerId="ADAL" clId="{17313C23-A814-42C0-AF7C-BC0286877A56}" dt="2018-12-21T12:21:24.781" v="1296" actId="20577"/>
          <ac:spMkLst>
            <pc:docMk/>
            <pc:sldMk cId="2146147262" sldId="318"/>
            <ac:spMk id="2" creationId="{BC375EDE-380F-459B-9E08-826F4CD05454}"/>
          </ac:spMkLst>
        </pc:spChg>
        <pc:picChg chg="del">
          <ac:chgData name="Vignesh Muthumani" userId="f97ce1e0-12ee-4549-91aa-290a7ec97d19" providerId="ADAL" clId="{17313C23-A814-42C0-AF7C-BC0286877A56}" dt="2018-12-21T12:19:04.441" v="1254" actId="478"/>
          <ac:picMkLst>
            <pc:docMk/>
            <pc:sldMk cId="2146147262" sldId="318"/>
            <ac:picMk id="6" creationId="{4D97BABD-5DEE-4FE5-9D62-CA3DAF19B84D}"/>
          </ac:picMkLst>
        </pc:picChg>
        <pc:picChg chg="add mod">
          <ac:chgData name="Vignesh Muthumani" userId="f97ce1e0-12ee-4549-91aa-290a7ec97d19" providerId="ADAL" clId="{17313C23-A814-42C0-AF7C-BC0286877A56}" dt="2018-12-21T12:19:58.642" v="1266" actId="14100"/>
          <ac:picMkLst>
            <pc:docMk/>
            <pc:sldMk cId="2146147262" sldId="318"/>
            <ac:picMk id="7" creationId="{6E5C55BE-CBC4-4D34-BC34-858F88C6C3E1}"/>
          </ac:picMkLst>
        </pc:picChg>
        <pc:picChg chg="add mod">
          <ac:chgData name="Vignesh Muthumani" userId="f97ce1e0-12ee-4549-91aa-290a7ec97d19" providerId="ADAL" clId="{17313C23-A814-42C0-AF7C-BC0286877A56}" dt="2018-12-21T12:19:53.155" v="1265" actId="14100"/>
          <ac:picMkLst>
            <pc:docMk/>
            <pc:sldMk cId="2146147262" sldId="318"/>
            <ac:picMk id="8" creationId="{FE739D7C-CC8F-4177-B873-4EFCAF467EA4}"/>
          </ac:picMkLst>
        </pc:picChg>
      </pc:sldChg>
      <pc:sldChg chg="delSp modSp add">
        <pc:chgData name="Vignesh Muthumani" userId="f97ce1e0-12ee-4549-91aa-290a7ec97d19" providerId="ADAL" clId="{17313C23-A814-42C0-AF7C-BC0286877A56}" dt="2018-12-21T12:22:53.492" v="1323" actId="20577"/>
        <pc:sldMkLst>
          <pc:docMk/>
          <pc:sldMk cId="1192688468" sldId="319"/>
        </pc:sldMkLst>
        <pc:spChg chg="mod">
          <ac:chgData name="Vignesh Muthumani" userId="f97ce1e0-12ee-4549-91aa-290a7ec97d19" providerId="ADAL" clId="{17313C23-A814-42C0-AF7C-BC0286877A56}" dt="2018-12-21T12:21:30.041" v="1297"/>
          <ac:spMkLst>
            <pc:docMk/>
            <pc:sldMk cId="1192688468" sldId="319"/>
            <ac:spMk id="2" creationId="{BC375EDE-380F-459B-9E08-826F4CD05454}"/>
          </ac:spMkLst>
        </pc:spChg>
        <pc:spChg chg="mod">
          <ac:chgData name="Vignesh Muthumani" userId="f97ce1e0-12ee-4549-91aa-290a7ec97d19" providerId="ADAL" clId="{17313C23-A814-42C0-AF7C-BC0286877A56}" dt="2018-12-21T12:22:53.492" v="1323" actId="20577"/>
          <ac:spMkLst>
            <pc:docMk/>
            <pc:sldMk cId="1192688468" sldId="319"/>
            <ac:spMk id="5" creationId="{8BD2F8DE-2DC6-4F80-AF36-001492E80314}"/>
          </ac:spMkLst>
        </pc:spChg>
        <pc:picChg chg="del">
          <ac:chgData name="Vignesh Muthumani" userId="f97ce1e0-12ee-4549-91aa-290a7ec97d19" providerId="ADAL" clId="{17313C23-A814-42C0-AF7C-BC0286877A56}" dt="2018-12-21T12:20:36.140" v="1268" actId="478"/>
          <ac:picMkLst>
            <pc:docMk/>
            <pc:sldMk cId="1192688468" sldId="319"/>
            <ac:picMk id="7" creationId="{6E5C55BE-CBC4-4D34-BC34-858F88C6C3E1}"/>
          </ac:picMkLst>
        </pc:picChg>
        <pc:picChg chg="del">
          <ac:chgData name="Vignesh Muthumani" userId="f97ce1e0-12ee-4549-91aa-290a7ec97d19" providerId="ADAL" clId="{17313C23-A814-42C0-AF7C-BC0286877A56}" dt="2018-12-21T12:20:36.140" v="1268" actId="478"/>
          <ac:picMkLst>
            <pc:docMk/>
            <pc:sldMk cId="1192688468" sldId="319"/>
            <ac:picMk id="8" creationId="{FE739D7C-CC8F-4177-B873-4EFCAF467EA4}"/>
          </ac:picMkLst>
        </pc:picChg>
      </pc:sldChg>
      <pc:sldChg chg="addSp modSp add">
        <pc:chgData name="Vignesh Muthumani" userId="f97ce1e0-12ee-4549-91aa-290a7ec97d19" providerId="ADAL" clId="{17313C23-A814-42C0-AF7C-BC0286877A56}" dt="2018-12-21T12:24:27.865" v="1343" actId="14100"/>
        <pc:sldMkLst>
          <pc:docMk/>
          <pc:sldMk cId="3741128301" sldId="320"/>
        </pc:sldMkLst>
        <pc:spChg chg="mod">
          <ac:chgData name="Vignesh Muthumani" userId="f97ce1e0-12ee-4549-91aa-290a7ec97d19" providerId="ADAL" clId="{17313C23-A814-42C0-AF7C-BC0286877A56}" dt="2018-12-21T12:23:10.062" v="1334" actId="20577"/>
          <ac:spMkLst>
            <pc:docMk/>
            <pc:sldMk cId="3741128301" sldId="320"/>
            <ac:spMk id="2" creationId="{BC375EDE-380F-459B-9E08-826F4CD05454}"/>
          </ac:spMkLst>
        </pc:spChg>
        <pc:picChg chg="add mod">
          <ac:chgData name="Vignesh Muthumani" userId="f97ce1e0-12ee-4549-91aa-290a7ec97d19" providerId="ADAL" clId="{17313C23-A814-42C0-AF7C-BC0286877A56}" dt="2018-12-21T12:24:27.865" v="1343" actId="14100"/>
          <ac:picMkLst>
            <pc:docMk/>
            <pc:sldMk cId="3741128301" sldId="320"/>
            <ac:picMk id="4" creationId="{F8C13EFC-92FF-4CCD-92BA-F277948F5D64}"/>
          </ac:picMkLst>
        </pc:picChg>
      </pc:sldChg>
      <pc:sldChg chg="addSp delSp modSp add">
        <pc:chgData name="Vignesh Muthumani" userId="f97ce1e0-12ee-4549-91aa-290a7ec97d19" providerId="ADAL" clId="{17313C23-A814-42C0-AF7C-BC0286877A56}" dt="2018-12-21T12:24:35.537" v="1353" actId="20577"/>
        <pc:sldMkLst>
          <pc:docMk/>
          <pc:sldMk cId="2406184016" sldId="321"/>
        </pc:sldMkLst>
        <pc:spChg chg="mod">
          <ac:chgData name="Vignesh Muthumani" userId="f97ce1e0-12ee-4549-91aa-290a7ec97d19" providerId="ADAL" clId="{17313C23-A814-42C0-AF7C-BC0286877A56}" dt="2018-12-21T12:24:35.537" v="1353" actId="20577"/>
          <ac:spMkLst>
            <pc:docMk/>
            <pc:sldMk cId="2406184016" sldId="321"/>
            <ac:spMk id="2" creationId="{BC375EDE-380F-459B-9E08-826F4CD05454}"/>
          </ac:spMkLst>
        </pc:spChg>
        <pc:picChg chg="del">
          <ac:chgData name="Vignesh Muthumani" userId="f97ce1e0-12ee-4549-91aa-290a7ec97d19" providerId="ADAL" clId="{17313C23-A814-42C0-AF7C-BC0286877A56}" dt="2018-12-21T12:23:58.829" v="1338" actId="478"/>
          <ac:picMkLst>
            <pc:docMk/>
            <pc:sldMk cId="2406184016" sldId="321"/>
            <ac:picMk id="4" creationId="{F8C13EFC-92FF-4CCD-92BA-F277948F5D64}"/>
          </ac:picMkLst>
        </pc:picChg>
        <pc:picChg chg="add mod">
          <ac:chgData name="Vignesh Muthumani" userId="f97ce1e0-12ee-4549-91aa-290a7ec97d19" providerId="ADAL" clId="{17313C23-A814-42C0-AF7C-BC0286877A56}" dt="2018-12-21T12:24:06.533" v="1341" actId="14100"/>
          <ac:picMkLst>
            <pc:docMk/>
            <pc:sldMk cId="2406184016" sldId="321"/>
            <ac:picMk id="6" creationId="{13E022A9-3DD3-4488-A91E-45166C2B18EA}"/>
          </ac:picMkLst>
        </pc:picChg>
      </pc:sldChg>
      <pc:sldChg chg="addSp delSp modSp add">
        <pc:chgData name="Vignesh Muthumani" userId="f97ce1e0-12ee-4549-91aa-290a7ec97d19" providerId="ADAL" clId="{17313C23-A814-42C0-AF7C-BC0286877A56}" dt="2018-12-21T12:25:30.632" v="1361" actId="1076"/>
        <pc:sldMkLst>
          <pc:docMk/>
          <pc:sldMk cId="3513847182" sldId="322"/>
        </pc:sldMkLst>
        <pc:spChg chg="mod">
          <ac:chgData name="Vignesh Muthumani" userId="f97ce1e0-12ee-4549-91aa-290a7ec97d19" providerId="ADAL" clId="{17313C23-A814-42C0-AF7C-BC0286877A56}" dt="2018-12-21T12:24:40.790" v="1354"/>
          <ac:spMkLst>
            <pc:docMk/>
            <pc:sldMk cId="3513847182" sldId="322"/>
            <ac:spMk id="2" creationId="{BC375EDE-380F-459B-9E08-826F4CD05454}"/>
          </ac:spMkLst>
        </pc:spChg>
        <pc:picChg chg="del">
          <ac:chgData name="Vignesh Muthumani" userId="f97ce1e0-12ee-4549-91aa-290a7ec97d19" providerId="ADAL" clId="{17313C23-A814-42C0-AF7C-BC0286877A56}" dt="2018-12-21T12:25:16.280" v="1357" actId="478"/>
          <ac:picMkLst>
            <pc:docMk/>
            <pc:sldMk cId="3513847182" sldId="322"/>
            <ac:picMk id="6" creationId="{13E022A9-3DD3-4488-A91E-45166C2B18EA}"/>
          </ac:picMkLst>
        </pc:picChg>
        <pc:picChg chg="add mod">
          <ac:chgData name="Vignesh Muthumani" userId="f97ce1e0-12ee-4549-91aa-290a7ec97d19" providerId="ADAL" clId="{17313C23-A814-42C0-AF7C-BC0286877A56}" dt="2018-12-21T12:25:30.632" v="1361" actId="1076"/>
          <ac:picMkLst>
            <pc:docMk/>
            <pc:sldMk cId="3513847182" sldId="322"/>
            <ac:picMk id="7" creationId="{BA1A7DBC-D11E-4184-853A-EBBB52E16642}"/>
          </ac:picMkLst>
        </pc:picChg>
      </pc:sldChg>
      <pc:sldChg chg="add del">
        <pc:chgData name="Vignesh Muthumani" userId="f97ce1e0-12ee-4549-91aa-290a7ec97d19" providerId="ADAL" clId="{17313C23-A814-42C0-AF7C-BC0286877A56}" dt="2018-12-21T12:24:58.526" v="1356" actId="2696"/>
        <pc:sldMkLst>
          <pc:docMk/>
          <pc:sldMk cId="1774326558" sldId="323"/>
        </pc:sldMkLst>
      </pc:sldChg>
      <pc:sldChg chg="addSp delSp modSp add">
        <pc:chgData name="Vignesh Muthumani" userId="f97ce1e0-12ee-4549-91aa-290a7ec97d19" providerId="ADAL" clId="{17313C23-A814-42C0-AF7C-BC0286877A56}" dt="2018-12-21T12:30:30.791" v="1411" actId="20577"/>
        <pc:sldMkLst>
          <pc:docMk/>
          <pc:sldMk cId="2884981660" sldId="323"/>
        </pc:sldMkLst>
        <pc:spChg chg="mod">
          <ac:chgData name="Vignesh Muthumani" userId="f97ce1e0-12ee-4549-91aa-290a7ec97d19" providerId="ADAL" clId="{17313C23-A814-42C0-AF7C-BC0286877A56}" dt="2018-12-21T12:30:30.791" v="1411" actId="20577"/>
          <ac:spMkLst>
            <pc:docMk/>
            <pc:sldMk cId="2884981660" sldId="323"/>
            <ac:spMk id="2" creationId="{BC375EDE-380F-459B-9E08-826F4CD05454}"/>
          </ac:spMkLst>
        </pc:spChg>
        <pc:graphicFrameChg chg="add mod modGraphic">
          <ac:chgData name="Vignesh Muthumani" userId="f97ce1e0-12ee-4549-91aa-290a7ec97d19" providerId="ADAL" clId="{17313C23-A814-42C0-AF7C-BC0286877A56}" dt="2018-12-21T12:29:56.500" v="1389" actId="572"/>
          <ac:graphicFrameMkLst>
            <pc:docMk/>
            <pc:sldMk cId="2884981660" sldId="323"/>
            <ac:graphicFrameMk id="3" creationId="{52BF665C-A6F5-47AE-BFD4-4FB41F17873E}"/>
          </ac:graphicFrameMkLst>
        </pc:graphicFrameChg>
        <pc:picChg chg="del">
          <ac:chgData name="Vignesh Muthumani" userId="f97ce1e0-12ee-4549-91aa-290a7ec97d19" providerId="ADAL" clId="{17313C23-A814-42C0-AF7C-BC0286877A56}" dt="2018-12-21T12:26:45.780" v="1363" actId="478"/>
          <ac:picMkLst>
            <pc:docMk/>
            <pc:sldMk cId="2884981660" sldId="323"/>
            <ac:picMk id="7" creationId="{BA1A7DBC-D11E-4184-853A-EBBB52E16642}"/>
          </ac:picMkLst>
        </pc:picChg>
      </pc:sldChg>
      <pc:sldChg chg="addSp delSp modSp add">
        <pc:chgData name="Vignesh Muthumani" userId="f97ce1e0-12ee-4549-91aa-290a7ec97d19" providerId="ADAL" clId="{17313C23-A814-42C0-AF7C-BC0286877A56}" dt="2018-12-21T12:31:36.917" v="1452" actId="14100"/>
        <pc:sldMkLst>
          <pc:docMk/>
          <pc:sldMk cId="830177297" sldId="324"/>
        </pc:sldMkLst>
        <pc:spChg chg="mod">
          <ac:chgData name="Vignesh Muthumani" userId="f97ce1e0-12ee-4549-91aa-290a7ec97d19" providerId="ADAL" clId="{17313C23-A814-42C0-AF7C-BC0286877A56}" dt="2018-12-21T12:30:42.046" v="1444" actId="20577"/>
          <ac:spMkLst>
            <pc:docMk/>
            <pc:sldMk cId="830177297" sldId="324"/>
            <ac:spMk id="2" creationId="{BC375EDE-380F-459B-9E08-826F4CD05454}"/>
          </ac:spMkLst>
        </pc:spChg>
        <pc:graphicFrameChg chg="del modGraphic">
          <ac:chgData name="Vignesh Muthumani" userId="f97ce1e0-12ee-4549-91aa-290a7ec97d19" providerId="ADAL" clId="{17313C23-A814-42C0-AF7C-BC0286877A56}" dt="2018-12-21T12:31:06.579" v="1448" actId="478"/>
          <ac:graphicFrameMkLst>
            <pc:docMk/>
            <pc:sldMk cId="830177297" sldId="324"/>
            <ac:graphicFrameMk id="3" creationId="{52BF665C-A6F5-47AE-BFD4-4FB41F17873E}"/>
          </ac:graphicFrameMkLst>
        </pc:graphicFrameChg>
        <pc:picChg chg="add mod">
          <ac:chgData name="Vignesh Muthumani" userId="f97ce1e0-12ee-4549-91aa-290a7ec97d19" providerId="ADAL" clId="{17313C23-A814-42C0-AF7C-BC0286877A56}" dt="2018-12-21T12:31:36.917" v="1452" actId="14100"/>
          <ac:picMkLst>
            <pc:docMk/>
            <pc:sldMk cId="830177297" sldId="324"/>
            <ac:picMk id="6" creationId="{BDBBC97C-DC74-428B-925B-0B1C17613CE0}"/>
          </ac:picMkLst>
        </pc:picChg>
      </pc:sldChg>
      <pc:sldChg chg="addSp delSp modSp add">
        <pc:chgData name="Vignesh Muthumani" userId="f97ce1e0-12ee-4549-91aa-290a7ec97d19" providerId="ADAL" clId="{17313C23-A814-42C0-AF7C-BC0286877A56}" dt="2018-12-21T12:32:27.842" v="1482" actId="1035"/>
        <pc:sldMkLst>
          <pc:docMk/>
          <pc:sldMk cId="1595976366" sldId="325"/>
        </pc:sldMkLst>
        <pc:spChg chg="mod">
          <ac:chgData name="Vignesh Muthumani" userId="f97ce1e0-12ee-4549-91aa-290a7ec97d19" providerId="ADAL" clId="{17313C23-A814-42C0-AF7C-BC0286877A56}" dt="2018-12-21T12:31:48.227" v="1465" actId="20577"/>
          <ac:spMkLst>
            <pc:docMk/>
            <pc:sldMk cId="1595976366" sldId="325"/>
            <ac:spMk id="2" creationId="{BC375EDE-380F-459B-9E08-826F4CD05454}"/>
          </ac:spMkLst>
        </pc:spChg>
        <pc:spChg chg="mod">
          <ac:chgData name="Vignesh Muthumani" userId="f97ce1e0-12ee-4549-91aa-290a7ec97d19" providerId="ADAL" clId="{17313C23-A814-42C0-AF7C-BC0286877A56}" dt="2018-12-21T12:32:23.027" v="1472" actId="20577"/>
          <ac:spMkLst>
            <pc:docMk/>
            <pc:sldMk cId="1595976366" sldId="325"/>
            <ac:spMk id="5" creationId="{8BD2F8DE-2DC6-4F80-AF36-001492E80314}"/>
          </ac:spMkLst>
        </pc:spChg>
        <pc:picChg chg="del">
          <ac:chgData name="Vignesh Muthumani" userId="f97ce1e0-12ee-4549-91aa-290a7ec97d19" providerId="ADAL" clId="{17313C23-A814-42C0-AF7C-BC0286877A56}" dt="2018-12-21T12:32:10.781" v="1466" actId="478"/>
          <ac:picMkLst>
            <pc:docMk/>
            <pc:sldMk cId="1595976366" sldId="325"/>
            <ac:picMk id="6" creationId="{BDBBC97C-DC74-428B-925B-0B1C17613CE0}"/>
          </ac:picMkLst>
        </pc:picChg>
        <pc:picChg chg="add mod">
          <ac:chgData name="Vignesh Muthumani" userId="f97ce1e0-12ee-4549-91aa-290a7ec97d19" providerId="ADAL" clId="{17313C23-A814-42C0-AF7C-BC0286877A56}" dt="2018-12-21T12:32:27.842" v="1482" actId="1035"/>
          <ac:picMkLst>
            <pc:docMk/>
            <pc:sldMk cId="1595976366" sldId="325"/>
            <ac:picMk id="7" creationId="{E44C6500-A006-42C3-8DF1-B9E60928BCB2}"/>
          </ac:picMkLst>
        </pc:picChg>
      </pc:sldChg>
      <pc:sldChg chg="addSp delSp modSp add">
        <pc:chgData name="Vignesh Muthumani" userId="f97ce1e0-12ee-4549-91aa-290a7ec97d19" providerId="ADAL" clId="{17313C23-A814-42C0-AF7C-BC0286877A56}" dt="2018-12-21T12:33:03.651" v="1488" actId="14100"/>
        <pc:sldMkLst>
          <pc:docMk/>
          <pc:sldMk cId="870371014" sldId="326"/>
        </pc:sldMkLst>
        <pc:picChg chg="add mod">
          <ac:chgData name="Vignesh Muthumani" userId="f97ce1e0-12ee-4549-91aa-290a7ec97d19" providerId="ADAL" clId="{17313C23-A814-42C0-AF7C-BC0286877A56}" dt="2018-12-21T12:33:03.651" v="1488" actId="14100"/>
          <ac:picMkLst>
            <pc:docMk/>
            <pc:sldMk cId="870371014" sldId="326"/>
            <ac:picMk id="6" creationId="{CCDCD38A-BBF3-4948-A5A8-653FE99F0128}"/>
          </ac:picMkLst>
        </pc:picChg>
        <pc:picChg chg="del">
          <ac:chgData name="Vignesh Muthumani" userId="f97ce1e0-12ee-4549-91aa-290a7ec97d19" providerId="ADAL" clId="{17313C23-A814-42C0-AF7C-BC0286877A56}" dt="2018-12-21T12:32:51.711" v="1484" actId="478"/>
          <ac:picMkLst>
            <pc:docMk/>
            <pc:sldMk cId="870371014" sldId="326"/>
            <ac:picMk id="7" creationId="{E44C6500-A006-42C3-8DF1-B9E60928BCB2}"/>
          </ac:picMkLst>
        </pc:picChg>
      </pc:sldChg>
      <pc:sldChg chg="addSp delSp modSp add">
        <pc:chgData name="Vignesh Muthumani" userId="f97ce1e0-12ee-4549-91aa-290a7ec97d19" providerId="ADAL" clId="{17313C23-A814-42C0-AF7C-BC0286877A56}" dt="2018-12-21T12:33:35.303" v="1493" actId="14100"/>
        <pc:sldMkLst>
          <pc:docMk/>
          <pc:sldMk cId="3918078357" sldId="327"/>
        </pc:sldMkLst>
        <pc:picChg chg="del">
          <ac:chgData name="Vignesh Muthumani" userId="f97ce1e0-12ee-4549-91aa-290a7ec97d19" providerId="ADAL" clId="{17313C23-A814-42C0-AF7C-BC0286877A56}" dt="2018-12-21T12:33:26.320" v="1490" actId="478"/>
          <ac:picMkLst>
            <pc:docMk/>
            <pc:sldMk cId="3918078357" sldId="327"/>
            <ac:picMk id="6" creationId="{CCDCD38A-BBF3-4948-A5A8-653FE99F0128}"/>
          </ac:picMkLst>
        </pc:picChg>
        <pc:picChg chg="add mod">
          <ac:chgData name="Vignesh Muthumani" userId="f97ce1e0-12ee-4549-91aa-290a7ec97d19" providerId="ADAL" clId="{17313C23-A814-42C0-AF7C-BC0286877A56}" dt="2018-12-21T12:33:35.303" v="1493" actId="14100"/>
          <ac:picMkLst>
            <pc:docMk/>
            <pc:sldMk cId="3918078357" sldId="327"/>
            <ac:picMk id="7" creationId="{8D05CC4B-A954-46E4-88CA-7E57B1D4F76A}"/>
          </ac:picMkLst>
        </pc:picChg>
      </pc:sldChg>
      <pc:sldChg chg="addSp delSp modSp add">
        <pc:chgData name="Vignesh Muthumani" userId="f97ce1e0-12ee-4549-91aa-290a7ec97d19" providerId="ADAL" clId="{17313C23-A814-42C0-AF7C-BC0286877A56}" dt="2018-12-21T12:34:02.102" v="1498" actId="14100"/>
        <pc:sldMkLst>
          <pc:docMk/>
          <pc:sldMk cId="2685600496" sldId="328"/>
        </pc:sldMkLst>
        <pc:picChg chg="add mod">
          <ac:chgData name="Vignesh Muthumani" userId="f97ce1e0-12ee-4549-91aa-290a7ec97d19" providerId="ADAL" clId="{17313C23-A814-42C0-AF7C-BC0286877A56}" dt="2018-12-21T12:34:02.102" v="1498" actId="14100"/>
          <ac:picMkLst>
            <pc:docMk/>
            <pc:sldMk cId="2685600496" sldId="328"/>
            <ac:picMk id="6" creationId="{E73E00DF-E387-4976-B38B-F6E6F0561D53}"/>
          </ac:picMkLst>
        </pc:picChg>
        <pc:picChg chg="del">
          <ac:chgData name="Vignesh Muthumani" userId="f97ce1e0-12ee-4549-91aa-290a7ec97d19" providerId="ADAL" clId="{17313C23-A814-42C0-AF7C-BC0286877A56}" dt="2018-12-21T12:33:54.523" v="1495" actId="478"/>
          <ac:picMkLst>
            <pc:docMk/>
            <pc:sldMk cId="2685600496" sldId="328"/>
            <ac:picMk id="7" creationId="{8D05CC4B-A954-46E4-88CA-7E57B1D4F76A}"/>
          </ac:picMkLst>
        </pc:picChg>
      </pc:sldChg>
      <pc:sldChg chg="addSp delSp modSp add">
        <pc:chgData name="Vignesh Muthumani" userId="f97ce1e0-12ee-4549-91aa-290a7ec97d19" providerId="ADAL" clId="{17313C23-A814-42C0-AF7C-BC0286877A56}" dt="2018-12-21T12:34:37.589" v="1504" actId="14100"/>
        <pc:sldMkLst>
          <pc:docMk/>
          <pc:sldMk cId="2344876912" sldId="329"/>
        </pc:sldMkLst>
        <pc:picChg chg="del">
          <ac:chgData name="Vignesh Muthumani" userId="f97ce1e0-12ee-4549-91aa-290a7ec97d19" providerId="ADAL" clId="{17313C23-A814-42C0-AF7C-BC0286877A56}" dt="2018-12-21T12:34:29.383" v="1501" actId="478"/>
          <ac:picMkLst>
            <pc:docMk/>
            <pc:sldMk cId="2344876912" sldId="329"/>
            <ac:picMk id="6" creationId="{E73E00DF-E387-4976-B38B-F6E6F0561D53}"/>
          </ac:picMkLst>
        </pc:picChg>
        <pc:picChg chg="add mod">
          <ac:chgData name="Vignesh Muthumani" userId="f97ce1e0-12ee-4549-91aa-290a7ec97d19" providerId="ADAL" clId="{17313C23-A814-42C0-AF7C-BC0286877A56}" dt="2018-12-21T12:34:37.589" v="1504" actId="14100"/>
          <ac:picMkLst>
            <pc:docMk/>
            <pc:sldMk cId="2344876912" sldId="329"/>
            <ac:picMk id="7" creationId="{D84E4543-EEFC-4F15-A5A9-ABDAECD50CF1}"/>
          </ac:picMkLst>
        </pc:picChg>
      </pc:sldChg>
      <pc:sldChg chg="addSp delSp modSp add">
        <pc:chgData name="Vignesh Muthumani" userId="f97ce1e0-12ee-4549-91aa-290a7ec97d19" providerId="ADAL" clId="{17313C23-A814-42C0-AF7C-BC0286877A56}" dt="2018-12-21T12:35:06.710" v="1508" actId="14100"/>
        <pc:sldMkLst>
          <pc:docMk/>
          <pc:sldMk cId="271215728" sldId="330"/>
        </pc:sldMkLst>
        <pc:picChg chg="del">
          <ac:chgData name="Vignesh Muthumani" userId="f97ce1e0-12ee-4549-91aa-290a7ec97d19" providerId="ADAL" clId="{17313C23-A814-42C0-AF7C-BC0286877A56}" dt="2018-12-21T12:34:56.590" v="1505" actId="478"/>
          <ac:picMkLst>
            <pc:docMk/>
            <pc:sldMk cId="271215728" sldId="330"/>
            <ac:picMk id="6" creationId="{E73E00DF-E387-4976-B38B-F6E6F0561D53}"/>
          </ac:picMkLst>
        </pc:picChg>
        <pc:picChg chg="add mod">
          <ac:chgData name="Vignesh Muthumani" userId="f97ce1e0-12ee-4549-91aa-290a7ec97d19" providerId="ADAL" clId="{17313C23-A814-42C0-AF7C-BC0286877A56}" dt="2018-12-21T12:35:06.710" v="1508" actId="14100"/>
          <ac:picMkLst>
            <pc:docMk/>
            <pc:sldMk cId="271215728" sldId="330"/>
            <ac:picMk id="7" creationId="{BD5C1385-7D61-486D-AA8B-96A6392333A8}"/>
          </ac:picMkLst>
        </pc:picChg>
      </pc:sldChg>
      <pc:sldChg chg="modSp add">
        <pc:chgData name="Vignesh Muthumani" userId="f97ce1e0-12ee-4549-91aa-290a7ec97d19" providerId="ADAL" clId="{17313C23-A814-42C0-AF7C-BC0286877A56}" dt="2018-12-21T12:44:25.995" v="1565" actId="20577"/>
        <pc:sldMkLst>
          <pc:docMk/>
          <pc:sldMk cId="4192091299" sldId="331"/>
        </pc:sldMkLst>
        <pc:spChg chg="mod">
          <ac:chgData name="Vignesh Muthumani" userId="f97ce1e0-12ee-4549-91aa-290a7ec97d19" providerId="ADAL" clId="{17313C23-A814-42C0-AF7C-BC0286877A56}" dt="2018-12-21T12:44:25.995" v="1565" actId="20577"/>
          <ac:spMkLst>
            <pc:docMk/>
            <pc:sldMk cId="4192091299" sldId="331"/>
            <ac:spMk id="3" creationId="{B656D71F-A33B-4F41-82FA-8E9E89DB2B84}"/>
          </ac:spMkLst>
        </pc:spChg>
      </pc:sldChg>
      <pc:sldChg chg="modSp add">
        <pc:chgData name="Vignesh Muthumani" userId="f97ce1e0-12ee-4549-91aa-290a7ec97d19" providerId="ADAL" clId="{17313C23-A814-42C0-AF7C-BC0286877A56}" dt="2018-12-21T12:44:33.670" v="1566" actId="20577"/>
        <pc:sldMkLst>
          <pc:docMk/>
          <pc:sldMk cId="545798123" sldId="332"/>
        </pc:sldMkLst>
        <pc:spChg chg="mod">
          <ac:chgData name="Vignesh Muthumani" userId="f97ce1e0-12ee-4549-91aa-290a7ec97d19" providerId="ADAL" clId="{17313C23-A814-42C0-AF7C-BC0286877A56}" dt="2018-12-21T12:44:33.670" v="1566" actId="20577"/>
          <ac:spMkLst>
            <pc:docMk/>
            <pc:sldMk cId="545798123" sldId="332"/>
            <ac:spMk id="3" creationId="{B656D71F-A33B-4F41-82FA-8E9E89DB2B84}"/>
          </ac:spMkLst>
        </pc:spChg>
      </pc:sldChg>
      <pc:sldChg chg="addSp delSp modSp add del">
        <pc:chgData name="Vignesh Muthumani" userId="f97ce1e0-12ee-4549-91aa-290a7ec97d19" providerId="ADAL" clId="{17313C23-A814-42C0-AF7C-BC0286877A56}" dt="2018-12-21T13:57:44.917" v="1610" actId="2696"/>
        <pc:sldMkLst>
          <pc:docMk/>
          <pc:sldMk cId="54319181" sldId="333"/>
        </pc:sldMkLst>
        <pc:spChg chg="mod">
          <ac:chgData name="Vignesh Muthumani" userId="f97ce1e0-12ee-4549-91aa-290a7ec97d19" providerId="ADAL" clId="{17313C23-A814-42C0-AF7C-BC0286877A56}" dt="2018-12-21T12:47:14.954" v="1607" actId="20577"/>
          <ac:spMkLst>
            <pc:docMk/>
            <pc:sldMk cId="54319181" sldId="333"/>
            <ac:spMk id="2" creationId="{BC375EDE-380F-459B-9E08-826F4CD05454}"/>
          </ac:spMkLst>
        </pc:spChg>
        <pc:spChg chg="add del mod">
          <ac:chgData name="Vignesh Muthumani" userId="f97ce1e0-12ee-4549-91aa-290a7ec97d19" providerId="ADAL" clId="{17313C23-A814-42C0-AF7C-BC0286877A56}" dt="2018-12-21T12:47:21.199" v="1609" actId="478"/>
          <ac:spMkLst>
            <pc:docMk/>
            <pc:sldMk cId="54319181" sldId="333"/>
            <ac:spMk id="4" creationId="{38F4C8AE-2E23-4A28-97FB-DF5A31A05362}"/>
          </ac:spMkLst>
        </pc:spChg>
        <pc:spChg chg="del">
          <ac:chgData name="Vignesh Muthumani" userId="f97ce1e0-12ee-4549-91aa-290a7ec97d19" providerId="ADAL" clId="{17313C23-A814-42C0-AF7C-BC0286877A56}" dt="2018-12-21T12:47:18.199" v="1608" actId="478"/>
          <ac:spMkLst>
            <pc:docMk/>
            <pc:sldMk cId="54319181" sldId="333"/>
            <ac:spMk id="5" creationId="{8BD2F8DE-2DC6-4F80-AF36-001492E80314}"/>
          </ac:spMkLst>
        </pc:spChg>
        <pc:picChg chg="del">
          <ac:chgData name="Vignesh Muthumani" userId="f97ce1e0-12ee-4549-91aa-290a7ec97d19" providerId="ADAL" clId="{17313C23-A814-42C0-AF7C-BC0286877A56}" dt="2018-12-21T12:47:18.199" v="1608" actId="478"/>
          <ac:picMkLst>
            <pc:docMk/>
            <pc:sldMk cId="54319181" sldId="333"/>
            <ac:picMk id="7" creationId="{BD5C1385-7D61-486D-AA8B-96A6392333A8}"/>
          </ac:picMkLst>
        </pc:picChg>
      </pc:sldChg>
      <pc:sldMasterChg chg="modSp setBg modSldLayout">
        <pc:chgData name="Vignesh Muthumani" userId="f97ce1e0-12ee-4549-91aa-290a7ec97d19" providerId="ADAL" clId="{17313C23-A814-42C0-AF7C-BC0286877A56}" dt="2018-12-21T10:49:14.743" v="40" actId="207"/>
        <pc:sldMasterMkLst>
          <pc:docMk/>
          <pc:sldMasterMk cId="0" sldId="2147483648"/>
        </pc:sldMasterMkLst>
        <pc:spChg chg="mod">
          <ac:chgData name="Vignesh Muthumani" userId="f97ce1e0-12ee-4549-91aa-290a7ec97d19" providerId="ADAL" clId="{17313C23-A814-42C0-AF7C-BC0286877A56}" dt="2018-12-21T10:49:14.743" v="40" actId="207"/>
          <ac:spMkLst>
            <pc:docMk/>
            <pc:sldMasterMk cId="0" sldId="2147483648"/>
            <ac:spMk id="3" creationId="{00000000-0000-0000-0000-000000000000}"/>
          </ac:spMkLst>
        </pc:spChg>
        <pc:sldLayoutChg chg="setBg">
          <pc:chgData name="Vignesh Muthumani" userId="f97ce1e0-12ee-4549-91aa-290a7ec97d19" providerId="ADAL" clId="{17313C23-A814-42C0-AF7C-BC0286877A56}" dt="2018-12-21T10:48:33.365" v="37"/>
          <pc:sldLayoutMkLst>
            <pc:docMk/>
            <pc:sldMasterMk cId="0" sldId="2147483648"/>
            <pc:sldLayoutMk cId="0"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6331"/>
          </a:xfrm>
        </p:spPr>
        <p:txBody>
          <a:bodyPr>
            <a:spAutoFit/>
          </a:bodyPr>
          <a:lstStyle>
            <a:lvl1pPr>
              <a:defRPr sz="3600"/>
            </a:lvl1pPr>
          </a:lstStyle>
          <a:p>
            <a:r>
              <a:rPr lang="en-US" dirty="0"/>
              <a:t>Click to edit Master title style</a:t>
            </a:r>
          </a:p>
        </p:txBody>
      </p:sp>
      <p:sp>
        <p:nvSpPr>
          <p:cNvPr id="3" name="Content Placeholder 2"/>
          <p:cNvSpPr>
            <a:spLocks noGrp="1"/>
          </p:cNvSpPr>
          <p:nvPr>
            <p:ph idx="1"/>
          </p:nvPr>
        </p:nvSpPr>
        <p:spPr>
          <a:xfrm>
            <a:off x="677334" y="1460311"/>
            <a:ext cx="8596668" cy="45810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12/21/2018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bg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bg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bg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bg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bg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Isosceles Triangle 70">
            <a:extLst>
              <a:ext uri="{FF2B5EF4-FFF2-40B4-BE49-F238E27FC236}">
                <a16:creationId xmlns:a16="http://schemas.microsoft.com/office/drawing/2014/main" id="{CC4083E7-7DB9-4FC5-B464-F3D93B8D8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Parallelogram 72">
            <a:extLst>
              <a:ext uri="{FF2B5EF4-FFF2-40B4-BE49-F238E27FC236}">
                <a16:creationId xmlns:a16="http://schemas.microsoft.com/office/drawing/2014/main" id="{3A31F45F-754F-4DE9-BB47-376D852F1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92562" y="0"/>
            <a:ext cx="7315200" cy="6858000"/>
          </a:xfrm>
          <a:prstGeom prst="parallelogram">
            <a:avLst>
              <a:gd name="adj" fmla="val 14937"/>
            </a:avLst>
          </a:prstGeom>
          <a:solidFill>
            <a:schemeClr val="bg1">
              <a:alpha val="8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527EB943-755E-4000-849C-70B9070CB58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88C0E865-DD2F-4731-8827-462D0810D6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9" name="Rectangle 23">
            <a:extLst>
              <a:ext uri="{FF2B5EF4-FFF2-40B4-BE49-F238E27FC236}">
                <a16:creationId xmlns:a16="http://schemas.microsoft.com/office/drawing/2014/main" id="{926CA434-D0D7-4D87-925F-AADDDC580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5">
            <a:extLst>
              <a:ext uri="{FF2B5EF4-FFF2-40B4-BE49-F238E27FC236}">
                <a16:creationId xmlns:a16="http://schemas.microsoft.com/office/drawing/2014/main" id="{321F9B9F-EF9D-471D-8682-32FC29FFD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Isosceles Triangle 82">
            <a:extLst>
              <a:ext uri="{FF2B5EF4-FFF2-40B4-BE49-F238E27FC236}">
                <a16:creationId xmlns:a16="http://schemas.microsoft.com/office/drawing/2014/main" id="{B3E64CAB-A26E-41D9-BDF3-C2126B5E8E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DAE36C2-A89F-4B68-8F95-C1E35EEC2B9B}"/>
              </a:ext>
            </a:extLst>
          </p:cNvPr>
          <p:cNvSpPr>
            <a:spLocks noGrp="1"/>
          </p:cNvSpPr>
          <p:nvPr>
            <p:ph type="ctrTitle"/>
          </p:nvPr>
        </p:nvSpPr>
        <p:spPr>
          <a:xfrm>
            <a:off x="4772963" y="2510452"/>
            <a:ext cx="4713699" cy="1537344"/>
          </a:xfrm>
        </p:spPr>
        <p:txBody>
          <a:bodyPr lIns="0" tIns="0" rIns="0" bIns="0">
            <a:spAutoFit/>
          </a:bodyPr>
          <a:lstStyle/>
          <a:p>
            <a:pPr>
              <a:lnSpc>
                <a:spcPct val="90000"/>
              </a:lnSpc>
            </a:pPr>
            <a:r>
              <a:rPr lang="en-US" sz="3700" dirty="0">
                <a:latin typeface="Times New Roman" panose="02020603050405020304" pitchFamily="18" charset="0"/>
                <a:cs typeface="Times New Roman" panose="02020603050405020304" pitchFamily="18" charset="0"/>
              </a:rPr>
              <a:t>A Data Mining approach on the analysis of Road Safety in Great Britain</a:t>
            </a:r>
          </a:p>
        </p:txBody>
      </p:sp>
      <p:sp>
        <p:nvSpPr>
          <p:cNvPr id="3" name="Subtitle 2">
            <a:extLst>
              <a:ext uri="{FF2B5EF4-FFF2-40B4-BE49-F238E27FC236}">
                <a16:creationId xmlns:a16="http://schemas.microsoft.com/office/drawing/2014/main" id="{31814B5A-42F3-475D-946A-0BF6B223C673}"/>
              </a:ext>
            </a:extLst>
          </p:cNvPr>
          <p:cNvSpPr>
            <a:spLocks noGrp="1"/>
          </p:cNvSpPr>
          <p:nvPr>
            <p:ph type="subTitle" idx="1"/>
          </p:nvPr>
        </p:nvSpPr>
        <p:spPr>
          <a:xfrm>
            <a:off x="4267200" y="4328145"/>
            <a:ext cx="5219462" cy="751488"/>
          </a:xfrm>
        </p:spPr>
        <p:txBody>
          <a:bodyPr wrap="square" lIns="0" tIns="0" rIns="0" bIns="0">
            <a:spAutoFit/>
          </a:bodyPr>
          <a:lstStyle/>
          <a:p>
            <a:pPr>
              <a:lnSpc>
                <a:spcPct val="90000"/>
              </a:lnSpc>
            </a:pPr>
            <a:r>
              <a:rPr lang="en-IN" sz="2500" dirty="0">
                <a:solidFill>
                  <a:schemeClr val="tx1"/>
                </a:solidFill>
                <a:latin typeface="Times New Roman" panose="02020603050405020304" pitchFamily="18" charset="0"/>
                <a:cs typeface="Times New Roman" panose="02020603050405020304" pitchFamily="18" charset="0"/>
              </a:rPr>
              <a:t>Vignesh Muthumani (10385771</a:t>
            </a:r>
            <a:r>
              <a:rPr lang="en-IN" sz="2000" dirty="0">
                <a:solidFill>
                  <a:schemeClr val="tx1"/>
                </a:solidFill>
                <a:latin typeface="Times New Roman" panose="02020603050405020304" pitchFamily="18" charset="0"/>
                <a:cs typeface="Times New Roman" panose="02020603050405020304" pitchFamily="18" charset="0"/>
              </a:rPr>
              <a:t>)</a:t>
            </a:r>
          </a:p>
          <a:p>
            <a:pPr>
              <a:lnSpc>
                <a:spcPct val="90000"/>
              </a:lnSpc>
            </a:pPr>
            <a:r>
              <a:rPr lang="en-IN" sz="2000" dirty="0">
                <a:solidFill>
                  <a:schemeClr val="tx1"/>
                </a:solidFill>
                <a:latin typeface="Times New Roman" panose="02020603050405020304" pitchFamily="18" charset="0"/>
                <a:cs typeface="Times New Roman" panose="02020603050405020304" pitchFamily="18" charset="0"/>
              </a:rPr>
              <a:t>M.Sc. in Data Analytics, Dublin Business School</a:t>
            </a:r>
          </a:p>
        </p:txBody>
      </p:sp>
      <p:sp>
        <p:nvSpPr>
          <p:cNvPr id="85" name="Rectangle 27">
            <a:extLst>
              <a:ext uri="{FF2B5EF4-FFF2-40B4-BE49-F238E27FC236}">
                <a16:creationId xmlns:a16="http://schemas.microsoft.com/office/drawing/2014/main" id="{B514DF98-6EAD-4CC5-A489-A860CF56A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Rectangle 28">
            <a:extLst>
              <a:ext uri="{FF2B5EF4-FFF2-40B4-BE49-F238E27FC236}">
                <a16:creationId xmlns:a16="http://schemas.microsoft.com/office/drawing/2014/main" id="{B4D87FD0-176F-488F-BAD6-5CB75827CE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Rectangle 29">
            <a:extLst>
              <a:ext uri="{FF2B5EF4-FFF2-40B4-BE49-F238E27FC236}">
                <a16:creationId xmlns:a16="http://schemas.microsoft.com/office/drawing/2014/main" id="{92534681-4F90-4D14-B32A-6C2FB37C8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Isosceles Triangle 90">
            <a:extLst>
              <a:ext uri="{FF2B5EF4-FFF2-40B4-BE49-F238E27FC236}">
                <a16:creationId xmlns:a16="http://schemas.microsoft.com/office/drawing/2014/main" id="{7F846794-611C-4DF8-A443-7C27A11C29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18" name="Picture 4" descr="Image result for road accident png">
            <a:extLst>
              <a:ext uri="{FF2B5EF4-FFF2-40B4-BE49-F238E27FC236}">
                <a16:creationId xmlns:a16="http://schemas.microsoft.com/office/drawing/2014/main" id="{1D36EABD-21DE-434D-9B75-027DC91EB8FC}"/>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5236" y="1876733"/>
            <a:ext cx="3374824" cy="3374824"/>
          </a:xfrm>
          <a:prstGeom prst="rect">
            <a:avLst/>
          </a:prstGeom>
          <a:noFill/>
          <a:extLst>
            <a:ext uri="{909E8E84-426E-40DD-AFC4-6F175D3DCCD1}">
              <a14:hiddenFill xmlns:a14="http://schemas.microsoft.com/office/drawing/2010/main">
                <a:solidFill>
                  <a:srgbClr val="FFFFFF"/>
                </a:solidFill>
              </a14:hiddenFill>
            </a:ext>
          </a:extLst>
        </p:spPr>
      </p:pic>
      <p:sp>
        <p:nvSpPr>
          <p:cNvPr id="20" name="Subtitle 2">
            <a:extLst>
              <a:ext uri="{FF2B5EF4-FFF2-40B4-BE49-F238E27FC236}">
                <a16:creationId xmlns:a16="http://schemas.microsoft.com/office/drawing/2014/main" id="{49C9E031-3DBA-419A-B65C-24280F849383}"/>
              </a:ext>
            </a:extLst>
          </p:cNvPr>
          <p:cNvSpPr txBox="1">
            <a:spLocks/>
          </p:cNvSpPr>
          <p:nvPr/>
        </p:nvSpPr>
        <p:spPr>
          <a:xfrm>
            <a:off x="3873303" y="5379106"/>
            <a:ext cx="5219462" cy="318549"/>
          </a:xfrm>
          <a:prstGeom prst="rect">
            <a:avLst/>
          </a:prstGeom>
        </p:spPr>
        <p:txBody>
          <a:bodyPr vert="horz" wrap="square" lIns="0" tIns="0" rIns="0" bIns="0" rtlCol="0" anchor="t">
            <a:sp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nSpc>
                <a:spcPct val="90000"/>
              </a:lnSpc>
            </a:pPr>
            <a:r>
              <a:rPr lang="en-IN" sz="2300" dirty="0">
                <a:solidFill>
                  <a:schemeClr val="tx1"/>
                </a:solidFill>
                <a:latin typeface="Times New Roman" panose="02020603050405020304" pitchFamily="18" charset="0"/>
                <a:cs typeface="Times New Roman" panose="02020603050405020304" pitchFamily="18" charset="0"/>
              </a:rPr>
              <a:t>Supervisor: </a:t>
            </a:r>
            <a:r>
              <a:rPr lang="en-IN" sz="2300" dirty="0" err="1">
                <a:solidFill>
                  <a:schemeClr val="tx1"/>
                </a:solidFill>
                <a:latin typeface="Times New Roman" panose="02020603050405020304" pitchFamily="18" charset="0"/>
                <a:cs typeface="Times New Roman" panose="02020603050405020304" pitchFamily="18" charset="0"/>
              </a:rPr>
              <a:t>Dr.</a:t>
            </a:r>
            <a:r>
              <a:rPr lang="en-IN" sz="2300" dirty="0">
                <a:solidFill>
                  <a:schemeClr val="tx1"/>
                </a:solidFill>
                <a:latin typeface="Times New Roman" panose="02020603050405020304" pitchFamily="18" charset="0"/>
                <a:cs typeface="Times New Roman" panose="02020603050405020304" pitchFamily="18" charset="0"/>
              </a:rPr>
              <a:t> Shahram Azizi </a:t>
            </a:r>
            <a:r>
              <a:rPr lang="en-IN" sz="2300" dirty="0" err="1">
                <a:solidFill>
                  <a:schemeClr val="tx1"/>
                </a:solidFill>
                <a:latin typeface="Times New Roman" panose="02020603050405020304" pitchFamily="18" charset="0"/>
                <a:cs typeface="Times New Roman" panose="02020603050405020304" pitchFamily="18" charset="0"/>
              </a:rPr>
              <a:t>Sazi</a:t>
            </a:r>
            <a:endParaRPr lang="en-IN" sz="23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2020395"/>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5EDE-380F-459B-9E08-826F4CD05454}"/>
              </a:ext>
            </a:extLst>
          </p:cNvPr>
          <p:cNvSpPr>
            <a:spLocks noGrp="1"/>
          </p:cNvSpPr>
          <p:nvPr>
            <p:ph type="title"/>
          </p:nvPr>
        </p:nvSpPr>
        <p:spPr>
          <a:xfrm>
            <a:off x="677334" y="609600"/>
            <a:ext cx="8596668" cy="646331"/>
          </a:xfrm>
        </p:spPr>
        <p:txBody>
          <a:bodyPr/>
          <a:lstStyle/>
          <a:p>
            <a:r>
              <a:rPr lang="en-IN" dirty="0">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B656D71F-A33B-4F41-82FA-8E9E89DB2B84}"/>
              </a:ext>
            </a:extLst>
          </p:cNvPr>
          <p:cNvSpPr>
            <a:spLocks noGrp="1"/>
          </p:cNvSpPr>
          <p:nvPr>
            <p:ph idx="1"/>
          </p:nvPr>
        </p:nvSpPr>
        <p:spPr>
          <a:xfrm>
            <a:off x="677334" y="1460311"/>
            <a:ext cx="8596668" cy="4170372"/>
          </a:xfrm>
        </p:spPr>
        <p:txBody>
          <a:bodyPr>
            <a:spAutoFit/>
          </a:bodyPr>
          <a:lstStyle/>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Several studies by (Kabeer, 2016), (</a:t>
            </a:r>
            <a:r>
              <a:rPr lang="en-US" sz="2000" dirty="0" err="1">
                <a:latin typeface="Times New Roman" panose="02020603050405020304" pitchFamily="18" charset="0"/>
                <a:cs typeface="Times New Roman" panose="02020603050405020304" pitchFamily="18" charset="0"/>
              </a:rPr>
              <a:t>Atnafu</a:t>
            </a:r>
            <a:r>
              <a:rPr lang="en-US" sz="2000" dirty="0">
                <a:latin typeface="Times New Roman" panose="02020603050405020304" pitchFamily="18" charset="0"/>
                <a:cs typeface="Times New Roman" panose="02020603050405020304" pitchFamily="18" charset="0"/>
              </a:rPr>
              <a:t> &amp; Kaur, 2017) have been carried out to identify the factors that influence these road accidents and steps to reduce its occurrences and lower its severity.</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Factors related to road and environment like road separation, road orientation, road surface, weather conditions, light conditions (</a:t>
            </a:r>
            <a:r>
              <a:rPr lang="en-US" sz="2000" dirty="0" err="1">
                <a:latin typeface="Times New Roman" panose="02020603050405020304" pitchFamily="18" charset="0"/>
                <a:cs typeface="Times New Roman" panose="02020603050405020304" pitchFamily="18" charset="0"/>
              </a:rPr>
              <a:t>Beshah</a:t>
            </a:r>
            <a:r>
              <a:rPr lang="en-US" sz="2000" dirty="0">
                <a:latin typeface="Times New Roman" panose="02020603050405020304" pitchFamily="18" charset="0"/>
                <a:cs typeface="Times New Roman" panose="02020603050405020304" pitchFamily="18" charset="0"/>
              </a:rPr>
              <a:t> &amp; Hill, 2010) have a major role in the severity of the road traffic accidents. </a:t>
            </a:r>
            <a:endParaRPr lang="pt-BR" sz="2000" spc="-3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Road system’s defects and its impacts: </a:t>
            </a:r>
            <a:r>
              <a:rPr lang="en-US" sz="2000" dirty="0">
                <a:latin typeface="Times New Roman" panose="02020603050405020304" pitchFamily="18" charset="0"/>
                <a:cs typeface="Times New Roman" panose="02020603050405020304" pitchFamily="18" charset="0"/>
              </a:rPr>
              <a:t>Defects in the road system is one of the key factors that can’t be ignored as it results in road traffic accidents. According to (</a:t>
            </a:r>
            <a:r>
              <a:rPr lang="en-US" sz="2000" dirty="0" err="1">
                <a:latin typeface="Times New Roman" panose="02020603050405020304" pitchFamily="18" charset="0"/>
                <a:cs typeface="Times New Roman" panose="02020603050405020304" pitchFamily="18" charset="0"/>
              </a:rPr>
              <a:t>Esmaeili</a:t>
            </a:r>
            <a:r>
              <a:rPr lang="en-US" sz="2000" dirty="0">
                <a:latin typeface="Times New Roman" panose="02020603050405020304" pitchFamily="18" charset="0"/>
                <a:cs typeface="Times New Roman" panose="02020603050405020304" pitchFamily="18" charset="0"/>
              </a:rPr>
              <a:t>, et al., 2012), there are various defects in the road system such as insufficient road width, traffic signs, road surface, slope of the road, road curves, and road lighting could lead to road traffic accidents. </a:t>
            </a: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2129038"/>
      </p:ext>
    </p:extLst>
  </p:cSld>
  <p:clrMapOvr>
    <a:masterClrMapping/>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5EDE-380F-459B-9E08-826F4CD05454}"/>
              </a:ext>
            </a:extLst>
          </p:cNvPr>
          <p:cNvSpPr>
            <a:spLocks noGrp="1"/>
          </p:cNvSpPr>
          <p:nvPr>
            <p:ph type="title"/>
          </p:nvPr>
        </p:nvSpPr>
        <p:spPr>
          <a:xfrm>
            <a:off x="677334" y="609600"/>
            <a:ext cx="8596668" cy="646331"/>
          </a:xfrm>
        </p:spPr>
        <p:txBody>
          <a:bodyPr/>
          <a:lstStyle/>
          <a:p>
            <a:r>
              <a:rPr lang="en-IN" dirty="0">
                <a:latin typeface="Times New Roman" panose="02020603050405020304" pitchFamily="18" charset="0"/>
                <a:cs typeface="Times New Roman" panose="02020603050405020304" pitchFamily="18" charset="0"/>
              </a:rPr>
              <a:t>Literature review (cont’d.)</a:t>
            </a:r>
          </a:p>
        </p:txBody>
      </p:sp>
      <p:sp>
        <p:nvSpPr>
          <p:cNvPr id="3" name="Content Placeholder 2">
            <a:extLst>
              <a:ext uri="{FF2B5EF4-FFF2-40B4-BE49-F238E27FC236}">
                <a16:creationId xmlns:a16="http://schemas.microsoft.com/office/drawing/2014/main" id="{B656D71F-A33B-4F41-82FA-8E9E89DB2B84}"/>
              </a:ext>
            </a:extLst>
          </p:cNvPr>
          <p:cNvSpPr>
            <a:spLocks noGrp="1"/>
          </p:cNvSpPr>
          <p:nvPr>
            <p:ph idx="1"/>
          </p:nvPr>
        </p:nvSpPr>
        <p:spPr>
          <a:xfrm>
            <a:off x="677334" y="1460311"/>
            <a:ext cx="8596668" cy="4221669"/>
          </a:xfrm>
        </p:spPr>
        <p:txBody>
          <a:bodyPr>
            <a:spAutoFit/>
          </a:bodyPr>
          <a:lstStyle/>
          <a:p>
            <a:pPr>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Factors considered while modelling road traffic accidents: </a:t>
            </a:r>
            <a:r>
              <a:rPr lang="en-US" sz="2000" dirty="0">
                <a:latin typeface="Times New Roman" panose="02020603050405020304" pitchFamily="18" charset="0"/>
                <a:cs typeface="Times New Roman" panose="02020603050405020304" pitchFamily="18" charset="0"/>
              </a:rPr>
              <a:t>Road traffic accidents involves vehicles along with the presence of some other factors such as road, environment, vehicle or driver-related terms (</a:t>
            </a:r>
            <a:r>
              <a:rPr lang="en-US" sz="2000" dirty="0" err="1">
                <a:latin typeface="Times New Roman" panose="02020603050405020304" pitchFamily="18" charset="0"/>
                <a:cs typeface="Times New Roman" panose="02020603050405020304" pitchFamily="18" charset="0"/>
              </a:rPr>
              <a:t>Theofilatos</a:t>
            </a:r>
            <a:r>
              <a:rPr lang="en-US" sz="2000" dirty="0">
                <a:latin typeface="Times New Roman" panose="02020603050405020304" pitchFamily="18" charset="0"/>
                <a:cs typeface="Times New Roman" panose="02020603050405020304" pitchFamily="18" charset="0"/>
              </a:rPr>
              <a:t>, et al., 2012), (</a:t>
            </a:r>
            <a:r>
              <a:rPr lang="en-US" sz="2000" dirty="0" err="1">
                <a:latin typeface="Times New Roman" panose="02020603050405020304" pitchFamily="18" charset="0"/>
                <a:cs typeface="Times New Roman" panose="02020603050405020304" pitchFamily="18" charset="0"/>
              </a:rPr>
              <a:t>Ghomi</a:t>
            </a:r>
            <a:r>
              <a:rPr lang="en-US" sz="2000" dirty="0">
                <a:latin typeface="Times New Roman" panose="02020603050405020304" pitchFamily="18" charset="0"/>
                <a:cs typeface="Times New Roman" panose="02020603050405020304" pitchFamily="18" charset="0"/>
              </a:rPr>
              <a:t>, et al., 2017), (Yannis, et al., 2005) that have major influence in the road traffic accidents. According to (</a:t>
            </a:r>
            <a:r>
              <a:rPr lang="en-US" sz="2000" dirty="0" err="1">
                <a:latin typeface="Times New Roman" panose="02020603050405020304" pitchFamily="18" charset="0"/>
                <a:cs typeface="Times New Roman" panose="02020603050405020304" pitchFamily="18" charset="0"/>
              </a:rPr>
              <a:t>Vorko-Jovic</a:t>
            </a:r>
            <a:r>
              <a:rPr lang="en-US" sz="2000" dirty="0">
                <a:latin typeface="Times New Roman" panose="02020603050405020304" pitchFamily="18" charset="0"/>
                <a:cs typeface="Times New Roman" panose="02020603050405020304" pitchFamily="18" charset="0"/>
              </a:rPr>
              <a:t>, et al., 2006), to have effective road accident prevention, it is necessary to find the most likely factors that contribute in the road accidents.</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Earlier due to insufficient data, research was done only using road and environment related factors like road surface, orientation, urban or rural area, speed limit, light condition and weather conditions (</a:t>
            </a:r>
            <a:r>
              <a:rPr lang="en-US" sz="2000" dirty="0" err="1">
                <a:latin typeface="Times New Roman" panose="02020603050405020304" pitchFamily="18" charset="0"/>
                <a:cs typeface="Times New Roman" panose="02020603050405020304" pitchFamily="18" charset="0"/>
              </a:rPr>
              <a:t>Beshah</a:t>
            </a:r>
            <a:r>
              <a:rPr lang="en-US" sz="2000" dirty="0">
                <a:latin typeface="Times New Roman" panose="02020603050405020304" pitchFamily="18" charset="0"/>
                <a:cs typeface="Times New Roman" panose="02020603050405020304" pitchFamily="18" charset="0"/>
              </a:rPr>
              <a:t> &amp; Hill, 2010), (Mahajan &amp; Kaur, 2016). The use of different factors like human, vehicle, road and environment-related have been taken into consideration by (Zhang, et al., 2013) to improvise the prediction model. </a:t>
            </a:r>
          </a:p>
        </p:txBody>
      </p:sp>
    </p:spTree>
    <p:extLst>
      <p:ext uri="{BB962C8B-B14F-4D97-AF65-F5344CB8AC3E}">
        <p14:creationId xmlns:p14="http://schemas.microsoft.com/office/powerpoint/2010/main" val="3626285982"/>
      </p:ext>
    </p:extLst>
  </p:cSld>
  <p:clrMapOvr>
    <a:masterClrMapping/>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5EDE-380F-459B-9E08-826F4CD05454}"/>
              </a:ext>
            </a:extLst>
          </p:cNvPr>
          <p:cNvSpPr>
            <a:spLocks noGrp="1"/>
          </p:cNvSpPr>
          <p:nvPr>
            <p:ph type="title"/>
          </p:nvPr>
        </p:nvSpPr>
        <p:spPr>
          <a:xfrm>
            <a:off x="677334" y="609600"/>
            <a:ext cx="8596668" cy="646331"/>
          </a:xfrm>
        </p:spPr>
        <p:txBody>
          <a:bodyPr/>
          <a:lstStyle/>
          <a:p>
            <a:r>
              <a:rPr lang="en-IN" dirty="0">
                <a:latin typeface="Times New Roman" panose="02020603050405020304" pitchFamily="18" charset="0"/>
                <a:cs typeface="Times New Roman" panose="02020603050405020304" pitchFamily="18" charset="0"/>
              </a:rPr>
              <a:t>Literature review (cont’d.)</a:t>
            </a:r>
          </a:p>
        </p:txBody>
      </p:sp>
      <p:sp>
        <p:nvSpPr>
          <p:cNvPr id="3" name="Content Placeholder 2">
            <a:extLst>
              <a:ext uri="{FF2B5EF4-FFF2-40B4-BE49-F238E27FC236}">
                <a16:creationId xmlns:a16="http://schemas.microsoft.com/office/drawing/2014/main" id="{B656D71F-A33B-4F41-82FA-8E9E89DB2B84}"/>
              </a:ext>
            </a:extLst>
          </p:cNvPr>
          <p:cNvSpPr>
            <a:spLocks noGrp="1"/>
          </p:cNvSpPr>
          <p:nvPr>
            <p:ph idx="1"/>
          </p:nvPr>
        </p:nvSpPr>
        <p:spPr>
          <a:xfrm>
            <a:off x="677334" y="1460311"/>
            <a:ext cx="8596668" cy="3913892"/>
          </a:xfrm>
        </p:spPr>
        <p:txBody>
          <a:bodyPr>
            <a:spAutoFit/>
          </a:bodyPr>
          <a:lstStyle/>
          <a:p>
            <a:pPr>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Supervised classification algorithms: </a:t>
            </a:r>
            <a:r>
              <a:rPr lang="en-US" sz="2000" dirty="0">
                <a:latin typeface="Times New Roman" panose="02020603050405020304" pitchFamily="18" charset="0"/>
                <a:cs typeface="Times New Roman" panose="02020603050405020304" pitchFamily="18" charset="0"/>
              </a:rPr>
              <a:t>Classification process consist of two stages, building the model and prediction of the future data (Patel &amp; Mistry, 2015). The model building stage makes use of any classification algorithm while the prediction stage makes use of the future data to provide patterns. </a:t>
            </a:r>
          </a:p>
          <a:p>
            <a:pPr lvl="1">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Decision tree: </a:t>
            </a:r>
            <a:r>
              <a:rPr lang="en-US" sz="2000" dirty="0">
                <a:latin typeface="Times New Roman" panose="02020603050405020304" pitchFamily="18" charset="0"/>
                <a:cs typeface="Times New Roman" panose="02020603050405020304" pitchFamily="18" charset="0"/>
              </a:rPr>
              <a:t>Decision tree uses top-down recursive approach to perform the classification (</a:t>
            </a:r>
            <a:r>
              <a:rPr lang="en-US" sz="2000" dirty="0" err="1">
                <a:latin typeface="Times New Roman" panose="02020603050405020304" pitchFamily="18" charset="0"/>
                <a:cs typeface="Times New Roman" panose="02020603050405020304" pitchFamily="18" charset="0"/>
              </a:rPr>
              <a:t>Ahlawat</a:t>
            </a:r>
            <a:r>
              <a:rPr lang="en-US" sz="2000" dirty="0">
                <a:latin typeface="Times New Roman" panose="02020603050405020304" pitchFamily="18" charset="0"/>
                <a:cs typeface="Times New Roman" panose="02020603050405020304" pitchFamily="18" charset="0"/>
              </a:rPr>
              <a:t> &amp; Suri, 2016). The author (Mahajan &amp; Kaur, 2016) has explained two main concepts entropy and information gain and have used them in the ID3 and C4.5 algorithms. Entropy is randomness used to find homogeneity in the data while information gain is the splitting method used in entropy. (</a:t>
            </a:r>
            <a:r>
              <a:rPr lang="en-US" sz="2000" dirty="0" err="1">
                <a:latin typeface="Times New Roman" panose="02020603050405020304" pitchFamily="18" charset="0"/>
                <a:cs typeface="Times New Roman" panose="02020603050405020304" pitchFamily="18" charset="0"/>
              </a:rPr>
              <a:t>Atnafu</a:t>
            </a:r>
            <a:r>
              <a:rPr lang="en-US" sz="2000" dirty="0">
                <a:latin typeface="Times New Roman" panose="02020603050405020304" pitchFamily="18" charset="0"/>
                <a:cs typeface="Times New Roman" panose="02020603050405020304" pitchFamily="18" charset="0"/>
              </a:rPr>
              <a:t> &amp; Kaur, 2017) has used the advanced version of ID3 decision tree i.e. J48 which determines the target value based on the attribute value.</a:t>
            </a:r>
          </a:p>
        </p:txBody>
      </p:sp>
    </p:spTree>
    <p:extLst>
      <p:ext uri="{BB962C8B-B14F-4D97-AF65-F5344CB8AC3E}">
        <p14:creationId xmlns:p14="http://schemas.microsoft.com/office/powerpoint/2010/main" val="2739502101"/>
      </p:ext>
    </p:extLst>
  </p:cSld>
  <p:clrMapOvr>
    <a:masterClrMapping/>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5EDE-380F-459B-9E08-826F4CD05454}"/>
              </a:ext>
            </a:extLst>
          </p:cNvPr>
          <p:cNvSpPr>
            <a:spLocks noGrp="1"/>
          </p:cNvSpPr>
          <p:nvPr>
            <p:ph type="title"/>
          </p:nvPr>
        </p:nvSpPr>
        <p:spPr>
          <a:xfrm>
            <a:off x="677334" y="609600"/>
            <a:ext cx="8596668" cy="646331"/>
          </a:xfrm>
        </p:spPr>
        <p:txBody>
          <a:bodyPr/>
          <a:lstStyle/>
          <a:p>
            <a:r>
              <a:rPr lang="en-IN" dirty="0">
                <a:latin typeface="Times New Roman" panose="02020603050405020304" pitchFamily="18" charset="0"/>
                <a:cs typeface="Times New Roman" panose="02020603050405020304" pitchFamily="18" charset="0"/>
              </a:rPr>
              <a:t>Literature review (cont’d.)</a:t>
            </a:r>
          </a:p>
        </p:txBody>
      </p:sp>
      <p:sp>
        <p:nvSpPr>
          <p:cNvPr id="3" name="Content Placeholder 2">
            <a:extLst>
              <a:ext uri="{FF2B5EF4-FFF2-40B4-BE49-F238E27FC236}">
                <a16:creationId xmlns:a16="http://schemas.microsoft.com/office/drawing/2014/main" id="{B656D71F-A33B-4F41-82FA-8E9E89DB2B84}"/>
              </a:ext>
            </a:extLst>
          </p:cNvPr>
          <p:cNvSpPr>
            <a:spLocks noGrp="1"/>
          </p:cNvSpPr>
          <p:nvPr>
            <p:ph idx="1"/>
          </p:nvPr>
        </p:nvSpPr>
        <p:spPr>
          <a:xfrm>
            <a:off x="677334" y="1460311"/>
            <a:ext cx="8596668" cy="4965462"/>
          </a:xfrm>
        </p:spPr>
        <p:txBody>
          <a:bodyPr>
            <a:spAutoFit/>
          </a:bodyPr>
          <a:lstStyle/>
          <a:p>
            <a:pPr>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Supervised classification algorithms:</a:t>
            </a:r>
            <a:endParaRPr lang="en-US"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Random Forest: </a:t>
            </a:r>
            <a:r>
              <a:rPr lang="en-US" sz="2000" dirty="0">
                <a:latin typeface="Times New Roman" panose="02020603050405020304" pitchFamily="18" charset="0"/>
                <a:cs typeface="Times New Roman" panose="02020603050405020304" pitchFamily="18" charset="0"/>
              </a:rPr>
              <a:t>used for both classification and regression models (Patel, 2010). It is an enhancement over decision tree model. This model consists of forest of trees where the input is assigned to each tree in the forest and the output generated from the forest of trees determine the accuracy of the algorithm. As per (</a:t>
            </a:r>
            <a:r>
              <a:rPr lang="en-US" sz="2000" dirty="0" err="1">
                <a:latin typeface="Times New Roman" panose="02020603050405020304" pitchFamily="18" charset="0"/>
                <a:cs typeface="Times New Roman" panose="02020603050405020304" pitchFamily="18" charset="0"/>
              </a:rPr>
              <a:t>Datla</a:t>
            </a:r>
            <a:r>
              <a:rPr lang="en-US" sz="2000" dirty="0">
                <a:latin typeface="Times New Roman" panose="02020603050405020304" pitchFamily="18" charset="0"/>
                <a:cs typeface="Times New Roman" panose="02020603050405020304" pitchFamily="18" charset="0"/>
              </a:rPr>
              <a:t>, 2015), increase in the variable results in stronger forest and decrease in the variable results in poor forest for classification. According to (Li, et al., 2017) performance of random forest is more than decision tree, naive </a:t>
            </a:r>
            <a:r>
              <a:rPr lang="en-US" sz="2000" dirty="0" err="1">
                <a:latin typeface="Times New Roman" panose="02020603050405020304" pitchFamily="18" charset="0"/>
                <a:cs typeface="Times New Roman" panose="02020603050405020304" pitchFamily="18" charset="0"/>
              </a:rPr>
              <a:t>bayes</a:t>
            </a:r>
            <a:r>
              <a:rPr lang="en-US" sz="2000" dirty="0">
                <a:latin typeface="Times New Roman" panose="02020603050405020304" pitchFamily="18" charset="0"/>
                <a:cs typeface="Times New Roman" panose="02020603050405020304" pitchFamily="18" charset="0"/>
              </a:rPr>
              <a:t> and adaboostM1 classifier.</a:t>
            </a:r>
          </a:p>
          <a:p>
            <a:pPr lvl="1">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Logistic Regression</a:t>
            </a:r>
            <a:r>
              <a:rPr lang="en-US" sz="2000" dirty="0">
                <a:latin typeface="Times New Roman" panose="02020603050405020304" pitchFamily="18" charset="0"/>
                <a:cs typeface="Times New Roman" panose="02020603050405020304" pitchFamily="18" charset="0"/>
              </a:rPr>
              <a:t>: a popularly used statistical model that is mainly used for supervised classification techniques. It was devised by David Cox in 1958 (</a:t>
            </a:r>
            <a:r>
              <a:rPr lang="en-US" sz="2000" dirty="0" err="1">
                <a:latin typeface="Times New Roman" panose="02020603050405020304" pitchFamily="18" charset="0"/>
                <a:cs typeface="Times New Roman" panose="02020603050405020304" pitchFamily="18" charset="0"/>
              </a:rPr>
              <a:t>Zekić-Sušac</a:t>
            </a:r>
            <a:r>
              <a:rPr lang="en-US" sz="2000" dirty="0">
                <a:latin typeface="Times New Roman" panose="02020603050405020304" pitchFamily="18" charset="0"/>
                <a:cs typeface="Times New Roman" panose="02020603050405020304" pitchFamily="18" charset="0"/>
              </a:rPr>
              <a:t>, et al., 2016). The model functions by predicting the dependent variable/target variable that’s a binary variable with two outcomes based on several independent variables that can either be numeric or categorical with classes.</a:t>
            </a:r>
          </a:p>
        </p:txBody>
      </p:sp>
    </p:spTree>
    <p:extLst>
      <p:ext uri="{BB962C8B-B14F-4D97-AF65-F5344CB8AC3E}">
        <p14:creationId xmlns:p14="http://schemas.microsoft.com/office/powerpoint/2010/main" val="3321065864"/>
      </p:ext>
    </p:extLst>
  </p:cSld>
  <p:clrMapOvr>
    <a:masterClrMapping/>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5EDE-380F-459B-9E08-826F4CD05454}"/>
              </a:ext>
            </a:extLst>
          </p:cNvPr>
          <p:cNvSpPr>
            <a:spLocks noGrp="1"/>
          </p:cNvSpPr>
          <p:nvPr>
            <p:ph type="title"/>
          </p:nvPr>
        </p:nvSpPr>
        <p:spPr>
          <a:xfrm>
            <a:off x="677334" y="609600"/>
            <a:ext cx="8596668" cy="646331"/>
          </a:xfrm>
        </p:spPr>
        <p:txBody>
          <a:bodyPr/>
          <a:lstStyle/>
          <a:p>
            <a:r>
              <a:rPr lang="en-IN" dirty="0">
                <a:latin typeface="Times New Roman" panose="02020603050405020304" pitchFamily="18" charset="0"/>
                <a:cs typeface="Times New Roman" panose="02020603050405020304" pitchFamily="18" charset="0"/>
              </a:rPr>
              <a:t>Literature review (cont’d.)</a:t>
            </a:r>
          </a:p>
        </p:txBody>
      </p:sp>
      <p:sp>
        <p:nvSpPr>
          <p:cNvPr id="3" name="Content Placeholder 2">
            <a:extLst>
              <a:ext uri="{FF2B5EF4-FFF2-40B4-BE49-F238E27FC236}">
                <a16:creationId xmlns:a16="http://schemas.microsoft.com/office/drawing/2014/main" id="{B656D71F-A33B-4F41-82FA-8E9E89DB2B84}"/>
              </a:ext>
            </a:extLst>
          </p:cNvPr>
          <p:cNvSpPr>
            <a:spLocks noGrp="1"/>
          </p:cNvSpPr>
          <p:nvPr>
            <p:ph idx="1"/>
          </p:nvPr>
        </p:nvSpPr>
        <p:spPr>
          <a:xfrm>
            <a:off x="677334" y="1460311"/>
            <a:ext cx="8596668" cy="4221669"/>
          </a:xfrm>
        </p:spPr>
        <p:txBody>
          <a:bodyPr>
            <a:spAutoFit/>
          </a:bodyPr>
          <a:lstStyle/>
          <a:p>
            <a:pPr>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Supervised classification algorithms:</a:t>
            </a:r>
            <a:endParaRPr lang="en-US"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Support Vector Machines: </a:t>
            </a:r>
            <a:r>
              <a:rPr lang="en-US" sz="2000" dirty="0">
                <a:latin typeface="Times New Roman" panose="02020603050405020304" pitchFamily="18" charset="0"/>
                <a:cs typeface="Times New Roman" panose="02020603050405020304" pitchFamily="18" charset="0"/>
              </a:rPr>
              <a:t>used for both classification analysis and regression analysis. It functions by plotting all the datapoints in a multi-dimensional space. The number of dimensions for this space is determined by the number of attributes the dataset has. Then it involves in finding the hyper-plane between the plotted data points in the multi-dimensional area that separates two major classes on either side of the planes. The hyper plane that distinguishes the classes is termed as the support vector machine while the coordinates of it are termed as support vectors (Huang, 2017). Depending on the type of dataset, different kernels can be implemented for better efficiency of the model in finding the effective hyper plane. Kernels such as linear, radial, polynomial, etc. can be used to identify the perfect the hyper plane that gives the best accuracy. </a:t>
            </a:r>
          </a:p>
        </p:txBody>
      </p:sp>
    </p:spTree>
    <p:extLst>
      <p:ext uri="{BB962C8B-B14F-4D97-AF65-F5344CB8AC3E}">
        <p14:creationId xmlns:p14="http://schemas.microsoft.com/office/powerpoint/2010/main" val="1737892679"/>
      </p:ext>
    </p:extLst>
  </p:cSld>
  <p:clrMapOvr>
    <a:masterClrMapping/>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5EDE-380F-459B-9E08-826F4CD05454}"/>
              </a:ext>
            </a:extLst>
          </p:cNvPr>
          <p:cNvSpPr>
            <a:spLocks noGrp="1"/>
          </p:cNvSpPr>
          <p:nvPr>
            <p:ph type="title"/>
          </p:nvPr>
        </p:nvSpPr>
        <p:spPr>
          <a:xfrm>
            <a:off x="677334" y="609600"/>
            <a:ext cx="8596668" cy="646331"/>
          </a:xfrm>
        </p:spPr>
        <p:txBody>
          <a:bodyPr/>
          <a:lstStyle/>
          <a:p>
            <a:r>
              <a:rPr lang="en-IN" dirty="0">
                <a:latin typeface="Times New Roman" panose="02020603050405020304" pitchFamily="18" charset="0"/>
                <a:cs typeface="Times New Roman" panose="02020603050405020304" pitchFamily="18" charset="0"/>
              </a:rPr>
              <a:t>Literature review (cont’d.)</a:t>
            </a:r>
          </a:p>
        </p:txBody>
      </p:sp>
      <p:sp>
        <p:nvSpPr>
          <p:cNvPr id="3" name="Content Placeholder 2">
            <a:extLst>
              <a:ext uri="{FF2B5EF4-FFF2-40B4-BE49-F238E27FC236}">
                <a16:creationId xmlns:a16="http://schemas.microsoft.com/office/drawing/2014/main" id="{B656D71F-A33B-4F41-82FA-8E9E89DB2B84}"/>
              </a:ext>
            </a:extLst>
          </p:cNvPr>
          <p:cNvSpPr>
            <a:spLocks noGrp="1"/>
          </p:cNvSpPr>
          <p:nvPr>
            <p:ph idx="1"/>
          </p:nvPr>
        </p:nvSpPr>
        <p:spPr>
          <a:xfrm>
            <a:off x="677334" y="1460311"/>
            <a:ext cx="8596668" cy="2682786"/>
          </a:xfrm>
        </p:spPr>
        <p:txBody>
          <a:bodyPr>
            <a:spAutoFit/>
          </a:bodyPr>
          <a:lstStyle/>
          <a:p>
            <a:pPr>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Supervised classification algorithms:</a:t>
            </a:r>
            <a:endParaRPr lang="en-US"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Naïve Bayes: </a:t>
            </a:r>
            <a:r>
              <a:rPr lang="en-US" sz="2000" dirty="0">
                <a:latin typeface="Times New Roman" panose="02020603050405020304" pitchFamily="18" charset="0"/>
                <a:cs typeface="Times New Roman" panose="02020603050405020304" pitchFamily="18" charset="0"/>
              </a:rPr>
              <a:t>an effective classification algorithm widely used in road accident dataset (</a:t>
            </a:r>
            <a:r>
              <a:rPr lang="en-US" sz="2000" dirty="0" err="1">
                <a:latin typeface="Times New Roman" panose="02020603050405020304" pitchFamily="18" charset="0"/>
                <a:cs typeface="Times New Roman" panose="02020603050405020304" pitchFamily="18" charset="0"/>
              </a:rPr>
              <a:t>Atnafu</a:t>
            </a:r>
            <a:r>
              <a:rPr lang="en-US" sz="2000" dirty="0">
                <a:latin typeface="Times New Roman" panose="02020603050405020304" pitchFamily="18" charset="0"/>
                <a:cs typeface="Times New Roman" panose="02020603050405020304" pitchFamily="18" charset="0"/>
              </a:rPr>
              <a:t> &amp; Kaur, 2017). It uses Bayesian theorem to predict the class probabilities. Classification and prediction of the variable is done on the assumption of independence between the variables. Bayesian theorem works, based on belief and former experience. The following tables shows the comparison of reviews of different classification algorithms used in road traffic accidents by different authors.</a:t>
            </a:r>
          </a:p>
        </p:txBody>
      </p:sp>
      <p:graphicFrame>
        <p:nvGraphicFramePr>
          <p:cNvPr id="4" name="Table 3">
            <a:extLst>
              <a:ext uri="{FF2B5EF4-FFF2-40B4-BE49-F238E27FC236}">
                <a16:creationId xmlns:a16="http://schemas.microsoft.com/office/drawing/2014/main" id="{9F36EF86-81E7-4C52-ADC8-3CE615A0C5F9}"/>
              </a:ext>
            </a:extLst>
          </p:cNvPr>
          <p:cNvGraphicFramePr>
            <a:graphicFrameLocks noGrp="1"/>
          </p:cNvGraphicFramePr>
          <p:nvPr>
            <p:extLst>
              <p:ext uri="{D42A27DB-BD31-4B8C-83A1-F6EECF244321}">
                <p14:modId xmlns:p14="http://schemas.microsoft.com/office/powerpoint/2010/main" val="4133680618"/>
              </p:ext>
            </p:extLst>
          </p:nvPr>
        </p:nvGraphicFramePr>
        <p:xfrm>
          <a:off x="1476619" y="4275564"/>
          <a:ext cx="6347919" cy="2151798"/>
        </p:xfrm>
        <a:graphic>
          <a:graphicData uri="http://schemas.openxmlformats.org/drawingml/2006/table">
            <a:tbl>
              <a:tblPr firstRow="1" firstCol="1" bandRow="1">
                <a:tableStyleId>{5C22544A-7EE6-4342-B048-85BDC9FD1C3A}</a:tableStyleId>
              </a:tblPr>
              <a:tblGrid>
                <a:gridCol w="2799959">
                  <a:extLst>
                    <a:ext uri="{9D8B030D-6E8A-4147-A177-3AD203B41FA5}">
                      <a16:colId xmlns:a16="http://schemas.microsoft.com/office/drawing/2014/main" val="2310543749"/>
                    </a:ext>
                  </a:extLst>
                </a:gridCol>
                <a:gridCol w="1997612">
                  <a:extLst>
                    <a:ext uri="{9D8B030D-6E8A-4147-A177-3AD203B41FA5}">
                      <a16:colId xmlns:a16="http://schemas.microsoft.com/office/drawing/2014/main" val="2842465736"/>
                    </a:ext>
                  </a:extLst>
                </a:gridCol>
                <a:gridCol w="1550348">
                  <a:extLst>
                    <a:ext uri="{9D8B030D-6E8A-4147-A177-3AD203B41FA5}">
                      <a16:colId xmlns:a16="http://schemas.microsoft.com/office/drawing/2014/main" val="1835554671"/>
                    </a:ext>
                  </a:extLst>
                </a:gridCol>
              </a:tblGrid>
              <a:tr h="358633">
                <a:tc>
                  <a:txBody>
                    <a:bodyPr/>
                    <a:lstStyle/>
                    <a:p>
                      <a:pPr>
                        <a:lnSpc>
                          <a:spcPct val="115000"/>
                        </a:lnSpc>
                        <a:spcAft>
                          <a:spcPts val="0"/>
                        </a:spcAft>
                      </a:pPr>
                      <a:r>
                        <a:rPr lang="en-US" sz="1500" dirty="0">
                          <a:effectLst/>
                          <a:latin typeface="Times New Roman" panose="02020603050405020304" pitchFamily="18" charset="0"/>
                          <a:cs typeface="Times New Roman" panose="02020603050405020304" pitchFamily="18" charset="0"/>
                        </a:rPr>
                        <a:t>Author</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US" sz="1500">
                          <a:effectLst/>
                          <a:latin typeface="Times New Roman" panose="02020603050405020304" pitchFamily="18" charset="0"/>
                          <a:cs typeface="Times New Roman" panose="02020603050405020304" pitchFamily="18" charset="0"/>
                        </a:rPr>
                        <a:t>Model</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US" sz="1500">
                          <a:effectLst/>
                          <a:latin typeface="Times New Roman" panose="02020603050405020304" pitchFamily="18" charset="0"/>
                          <a:cs typeface="Times New Roman" panose="02020603050405020304" pitchFamily="18" charset="0"/>
                        </a:rPr>
                        <a:t>Accuracy (%)</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311297482"/>
                  </a:ext>
                </a:extLst>
              </a:tr>
              <a:tr h="358633">
                <a:tc>
                  <a:txBody>
                    <a:bodyPr/>
                    <a:lstStyle/>
                    <a:p>
                      <a:pPr>
                        <a:lnSpc>
                          <a:spcPct val="115000"/>
                        </a:lnSpc>
                        <a:spcAft>
                          <a:spcPts val="0"/>
                        </a:spcAft>
                      </a:pPr>
                      <a:r>
                        <a:rPr lang="en-IN" sz="1500" dirty="0">
                          <a:effectLst/>
                          <a:latin typeface="Times New Roman" panose="02020603050405020304" pitchFamily="18" charset="0"/>
                          <a:cs typeface="Times New Roman" panose="02020603050405020304" pitchFamily="18" charset="0"/>
                        </a:rPr>
                        <a:t>(</a:t>
                      </a:r>
                      <a:r>
                        <a:rPr lang="en-IN" sz="1500" dirty="0" err="1">
                          <a:effectLst/>
                          <a:latin typeface="Times New Roman" panose="02020603050405020304" pitchFamily="18" charset="0"/>
                          <a:cs typeface="Times New Roman" panose="02020603050405020304" pitchFamily="18" charset="0"/>
                        </a:rPr>
                        <a:t>Datla</a:t>
                      </a:r>
                      <a:r>
                        <a:rPr lang="en-IN" sz="1500" dirty="0">
                          <a:effectLst/>
                          <a:latin typeface="Times New Roman" panose="02020603050405020304" pitchFamily="18" charset="0"/>
                          <a:cs typeface="Times New Roman" panose="02020603050405020304" pitchFamily="18" charset="0"/>
                        </a:rPr>
                        <a:t>, 2015)</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US" sz="1500">
                          <a:effectLst/>
                          <a:latin typeface="Times New Roman" panose="02020603050405020304" pitchFamily="18" charset="0"/>
                          <a:cs typeface="Times New Roman" panose="02020603050405020304" pitchFamily="18" charset="0"/>
                        </a:rPr>
                        <a:t>Random Forest </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500">
                          <a:effectLst/>
                          <a:latin typeface="Times New Roman" panose="02020603050405020304" pitchFamily="18" charset="0"/>
                          <a:cs typeface="Times New Roman" panose="02020603050405020304" pitchFamily="18" charset="0"/>
                        </a:rPr>
                        <a:t>81.34</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371027877"/>
                  </a:ext>
                </a:extLst>
              </a:tr>
              <a:tr h="358633">
                <a:tc>
                  <a:txBody>
                    <a:bodyPr/>
                    <a:lstStyle/>
                    <a:p>
                      <a:pPr>
                        <a:lnSpc>
                          <a:spcPct val="115000"/>
                        </a:lnSpc>
                        <a:spcAft>
                          <a:spcPts val="0"/>
                        </a:spcAft>
                      </a:pPr>
                      <a:r>
                        <a:rPr lang="en-IN" sz="1500">
                          <a:effectLst/>
                          <a:latin typeface="Times New Roman" panose="02020603050405020304" pitchFamily="18" charset="0"/>
                          <a:cs typeface="Times New Roman" panose="02020603050405020304" pitchFamily="18" charset="0"/>
                        </a:rPr>
                        <a:t>(Beshah &amp; Hill, 2010)</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US" sz="1500">
                          <a:effectLst/>
                          <a:latin typeface="Times New Roman" panose="02020603050405020304" pitchFamily="18" charset="0"/>
                          <a:cs typeface="Times New Roman" panose="02020603050405020304" pitchFamily="18" charset="0"/>
                        </a:rPr>
                        <a:t>KNN</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500">
                          <a:effectLst/>
                          <a:latin typeface="Times New Roman" panose="02020603050405020304" pitchFamily="18" charset="0"/>
                          <a:cs typeface="Times New Roman" panose="02020603050405020304" pitchFamily="18" charset="0"/>
                        </a:rPr>
                        <a:t>80.81</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915421898"/>
                  </a:ext>
                </a:extLst>
              </a:tr>
              <a:tr h="358633">
                <a:tc>
                  <a:txBody>
                    <a:bodyPr/>
                    <a:lstStyle/>
                    <a:p>
                      <a:pPr>
                        <a:lnSpc>
                          <a:spcPct val="115000"/>
                        </a:lnSpc>
                        <a:spcAft>
                          <a:spcPts val="0"/>
                        </a:spcAft>
                      </a:pPr>
                      <a:r>
                        <a:rPr lang="en-IN" sz="1500">
                          <a:effectLst/>
                          <a:latin typeface="Times New Roman" panose="02020603050405020304" pitchFamily="18" charset="0"/>
                          <a:cs typeface="Times New Roman" panose="02020603050405020304" pitchFamily="18" charset="0"/>
                        </a:rPr>
                        <a:t>(Kabeer, 2016)</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US" sz="1500">
                          <a:effectLst/>
                          <a:latin typeface="Times New Roman" panose="02020603050405020304" pitchFamily="18" charset="0"/>
                          <a:cs typeface="Times New Roman" panose="02020603050405020304" pitchFamily="18" charset="0"/>
                        </a:rPr>
                        <a:t>Bayesian Boosting</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500">
                          <a:effectLst/>
                          <a:latin typeface="Times New Roman" panose="02020603050405020304" pitchFamily="18" charset="0"/>
                          <a:cs typeface="Times New Roman" panose="02020603050405020304" pitchFamily="18" charset="0"/>
                        </a:rPr>
                        <a:t>78.03</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450609519"/>
                  </a:ext>
                </a:extLst>
              </a:tr>
              <a:tr h="358633">
                <a:tc>
                  <a:txBody>
                    <a:bodyPr/>
                    <a:lstStyle/>
                    <a:p>
                      <a:pPr>
                        <a:lnSpc>
                          <a:spcPct val="115000"/>
                        </a:lnSpc>
                        <a:spcAft>
                          <a:spcPts val="0"/>
                        </a:spcAft>
                      </a:pPr>
                      <a:r>
                        <a:rPr lang="en-IN" sz="1500" dirty="0">
                          <a:effectLst/>
                          <a:latin typeface="Times New Roman" panose="02020603050405020304" pitchFamily="18" charset="0"/>
                          <a:cs typeface="Times New Roman" panose="02020603050405020304" pitchFamily="18" charset="0"/>
                        </a:rPr>
                        <a:t>(</a:t>
                      </a:r>
                      <a:r>
                        <a:rPr lang="en-IN" sz="1500" dirty="0" err="1">
                          <a:effectLst/>
                          <a:latin typeface="Times New Roman" panose="02020603050405020304" pitchFamily="18" charset="0"/>
                          <a:cs typeface="Times New Roman" panose="02020603050405020304" pitchFamily="18" charset="0"/>
                        </a:rPr>
                        <a:t>Tavakoli</a:t>
                      </a:r>
                      <a:r>
                        <a:rPr lang="en-IN" sz="1500" dirty="0">
                          <a:effectLst/>
                          <a:latin typeface="Times New Roman" panose="02020603050405020304" pitchFamily="18" charset="0"/>
                          <a:cs typeface="Times New Roman" panose="02020603050405020304" pitchFamily="18" charset="0"/>
                        </a:rPr>
                        <a:t> </a:t>
                      </a:r>
                      <a:r>
                        <a:rPr lang="en-IN" sz="1500" dirty="0" err="1">
                          <a:effectLst/>
                          <a:latin typeface="Times New Roman" panose="02020603050405020304" pitchFamily="18" charset="0"/>
                          <a:cs typeface="Times New Roman" panose="02020603050405020304" pitchFamily="18" charset="0"/>
                        </a:rPr>
                        <a:t>Kashani</a:t>
                      </a:r>
                      <a:r>
                        <a:rPr lang="en-IN" sz="1500" dirty="0">
                          <a:effectLst/>
                          <a:latin typeface="Times New Roman" panose="02020603050405020304" pitchFamily="18" charset="0"/>
                          <a:cs typeface="Times New Roman" panose="02020603050405020304" pitchFamily="18" charset="0"/>
                        </a:rPr>
                        <a:t>, et al., 2011)</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US" sz="1500" dirty="0">
                          <a:effectLst/>
                          <a:latin typeface="Times New Roman" panose="02020603050405020304" pitchFamily="18" charset="0"/>
                          <a:cs typeface="Times New Roman" panose="02020603050405020304" pitchFamily="18" charset="0"/>
                        </a:rPr>
                        <a:t>CART</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500">
                          <a:effectLst/>
                          <a:latin typeface="Times New Roman" panose="02020603050405020304" pitchFamily="18" charset="0"/>
                          <a:cs typeface="Times New Roman" panose="02020603050405020304" pitchFamily="18" charset="0"/>
                        </a:rPr>
                        <a:t>51.27</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335368594"/>
                  </a:ext>
                </a:extLst>
              </a:tr>
              <a:tr h="358633">
                <a:tc>
                  <a:txBody>
                    <a:bodyPr/>
                    <a:lstStyle/>
                    <a:p>
                      <a:pPr>
                        <a:lnSpc>
                          <a:spcPct val="115000"/>
                        </a:lnSpc>
                        <a:spcAft>
                          <a:spcPts val="0"/>
                        </a:spcAft>
                      </a:pPr>
                      <a:r>
                        <a:rPr lang="en-IN" sz="1500">
                          <a:effectLst/>
                          <a:latin typeface="Times New Roman" panose="02020603050405020304" pitchFamily="18" charset="0"/>
                          <a:cs typeface="Times New Roman" panose="02020603050405020304" pitchFamily="18" charset="0"/>
                        </a:rPr>
                        <a:t>(Tesema, et al., 2005)</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US" sz="1500" dirty="0">
                          <a:effectLst/>
                          <a:latin typeface="Times New Roman" panose="02020603050405020304" pitchFamily="18" charset="0"/>
                          <a:cs typeface="Times New Roman" panose="02020603050405020304" pitchFamily="18" charset="0"/>
                        </a:rPr>
                        <a:t>Decision Tree</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500" dirty="0">
                          <a:effectLst/>
                          <a:latin typeface="Times New Roman" panose="02020603050405020304" pitchFamily="18" charset="0"/>
                          <a:cs typeface="Times New Roman" panose="02020603050405020304" pitchFamily="18" charset="0"/>
                        </a:rPr>
                        <a:t>79.83</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573926822"/>
                  </a:ext>
                </a:extLst>
              </a:tr>
            </a:tbl>
          </a:graphicData>
        </a:graphic>
      </p:graphicFrame>
      <p:sp>
        <p:nvSpPr>
          <p:cNvPr id="5" name="Rectangle 1">
            <a:extLst>
              <a:ext uri="{FF2B5EF4-FFF2-40B4-BE49-F238E27FC236}">
                <a16:creationId xmlns:a16="http://schemas.microsoft.com/office/drawing/2014/main" id="{23389745-AE9F-43E8-BCE2-64FA97A5A566}"/>
              </a:ext>
            </a:extLst>
          </p:cNvPr>
          <p:cNvSpPr>
            <a:spLocks noChangeArrowheads="1"/>
          </p:cNvSpPr>
          <p:nvPr/>
        </p:nvSpPr>
        <p:spPr bwMode="auto">
          <a:xfrm>
            <a:off x="870178" y="4894263"/>
            <a:ext cx="1132182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285004686"/>
      </p:ext>
    </p:extLst>
  </p:cSld>
  <p:clrMapOvr>
    <a:masterClrMapping/>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5EDE-380F-459B-9E08-826F4CD05454}"/>
              </a:ext>
            </a:extLst>
          </p:cNvPr>
          <p:cNvSpPr>
            <a:spLocks noGrp="1"/>
          </p:cNvSpPr>
          <p:nvPr>
            <p:ph type="title"/>
          </p:nvPr>
        </p:nvSpPr>
        <p:spPr>
          <a:xfrm>
            <a:off x="677334" y="609600"/>
            <a:ext cx="8596668" cy="646331"/>
          </a:xfrm>
        </p:spPr>
        <p:txBody>
          <a:bodyPr/>
          <a:lstStyle/>
          <a:p>
            <a:r>
              <a:rPr lang="en-IN" dirty="0">
                <a:latin typeface="Times New Roman" panose="02020603050405020304" pitchFamily="18" charset="0"/>
                <a:cs typeface="Times New Roman" panose="02020603050405020304" pitchFamily="18" charset="0"/>
              </a:rPr>
              <a:t>Literature review (cont’d.)</a:t>
            </a:r>
          </a:p>
        </p:txBody>
      </p:sp>
      <p:sp>
        <p:nvSpPr>
          <p:cNvPr id="3" name="Content Placeholder 2">
            <a:extLst>
              <a:ext uri="{FF2B5EF4-FFF2-40B4-BE49-F238E27FC236}">
                <a16:creationId xmlns:a16="http://schemas.microsoft.com/office/drawing/2014/main" id="{B656D71F-A33B-4F41-82FA-8E9E89DB2B84}"/>
              </a:ext>
            </a:extLst>
          </p:cNvPr>
          <p:cNvSpPr>
            <a:spLocks noGrp="1"/>
          </p:cNvSpPr>
          <p:nvPr>
            <p:ph idx="1"/>
          </p:nvPr>
        </p:nvSpPr>
        <p:spPr>
          <a:xfrm>
            <a:off x="677334" y="1460311"/>
            <a:ext cx="8596668" cy="3913892"/>
          </a:xfrm>
        </p:spPr>
        <p:txBody>
          <a:bodyPr>
            <a:spAutoFit/>
          </a:bodyPr>
          <a:lstStyle/>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Due to increase in road traffic accidents different researches have been carried out to lower the number of casualties. (</a:t>
            </a:r>
            <a:r>
              <a:rPr lang="en-US" sz="2000" dirty="0" err="1">
                <a:latin typeface="Times New Roman" panose="02020603050405020304" pitchFamily="18" charset="0"/>
                <a:cs typeface="Times New Roman" panose="02020603050405020304" pitchFamily="18" charset="0"/>
              </a:rPr>
              <a:t>Atnafu</a:t>
            </a:r>
            <a:r>
              <a:rPr lang="en-US" sz="2000" dirty="0">
                <a:latin typeface="Times New Roman" panose="02020603050405020304" pitchFamily="18" charset="0"/>
                <a:cs typeface="Times New Roman" panose="02020603050405020304" pitchFamily="18" charset="0"/>
              </a:rPr>
              <a:t> &amp; Kaur, 2017) has proposed a model to lower the number of road accidents in India using data mining techniques. Author (</a:t>
            </a:r>
            <a:r>
              <a:rPr lang="en-US" sz="2000" dirty="0" err="1">
                <a:latin typeface="Times New Roman" panose="02020603050405020304" pitchFamily="18" charset="0"/>
                <a:cs typeface="Times New Roman" panose="02020603050405020304" pitchFamily="18" charset="0"/>
              </a:rPr>
              <a:t>Vorko-Jovic</a:t>
            </a:r>
            <a:r>
              <a:rPr lang="en-US" sz="2000" dirty="0">
                <a:latin typeface="Times New Roman" panose="02020603050405020304" pitchFamily="18" charset="0"/>
                <a:cs typeface="Times New Roman" panose="02020603050405020304" pitchFamily="18" charset="0"/>
              </a:rPr>
              <a:t>, et al., 2006) has determined different risk factors that have serious effect on road transport to lower the road accidents in urban area. Violation of traffic rules and the risk associated with it is briefly explained by (Zhang, et al., 2013). </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Even though many researches have been done regarding the road traffic accidents, but very few authors have considered the factors like driver and vehicle-related to build the model. If these gaps are taken into consideration, the model will provide more influential results to lower the road traffic accidents.	</a:t>
            </a:r>
          </a:p>
        </p:txBody>
      </p:sp>
    </p:spTree>
    <p:extLst>
      <p:ext uri="{BB962C8B-B14F-4D97-AF65-F5344CB8AC3E}">
        <p14:creationId xmlns:p14="http://schemas.microsoft.com/office/powerpoint/2010/main" val="1027063260"/>
      </p:ext>
    </p:extLst>
  </p:cSld>
  <p:clrMapOvr>
    <a:masterClrMapping/>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4526F9C-565B-4FFC-A646-340CCA7379C9}"/>
              </a:ext>
            </a:extLst>
          </p:cNvPr>
          <p:cNvSpPr/>
          <p:nvPr/>
        </p:nvSpPr>
        <p:spPr>
          <a:xfrm>
            <a:off x="2138519" y="3544828"/>
            <a:ext cx="4320000" cy="423446"/>
          </a:xfrm>
          <a:prstGeom prst="rect">
            <a:avLst/>
          </a:prstGeom>
          <a:gradFill flip="none" rotWithShape="1">
            <a:gsLst>
              <a:gs pos="0">
                <a:srgbClr val="90C226">
                  <a:alpha val="85098"/>
                </a:srgbClr>
              </a:gs>
              <a:gs pos="100000">
                <a:schemeClr val="accent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2" name="Title 1">
            <a:extLst>
              <a:ext uri="{FF2B5EF4-FFF2-40B4-BE49-F238E27FC236}">
                <a16:creationId xmlns:a16="http://schemas.microsoft.com/office/drawing/2014/main" id="{BC375EDE-380F-459B-9E08-826F4CD05454}"/>
              </a:ext>
            </a:extLst>
          </p:cNvPr>
          <p:cNvSpPr>
            <a:spLocks noGrp="1"/>
          </p:cNvSpPr>
          <p:nvPr>
            <p:ph type="title"/>
          </p:nvPr>
        </p:nvSpPr>
        <p:spPr>
          <a:xfrm>
            <a:off x="677334" y="609600"/>
            <a:ext cx="8596668" cy="646331"/>
          </a:xfrm>
        </p:spPr>
        <p:txBody>
          <a:bodyPr/>
          <a:lstStyle/>
          <a:p>
            <a:r>
              <a:rPr lang="en-IN" dirty="0">
                <a:latin typeface="Times New Roman" panose="02020603050405020304" pitchFamily="18" charset="0"/>
                <a:cs typeface="Times New Roman" panose="02020603050405020304" pitchFamily="18" charset="0"/>
              </a:rPr>
              <a:t>Contents</a:t>
            </a:r>
          </a:p>
        </p:txBody>
      </p:sp>
      <p:sp>
        <p:nvSpPr>
          <p:cNvPr id="3" name="Arc 2">
            <a:extLst>
              <a:ext uri="{FF2B5EF4-FFF2-40B4-BE49-F238E27FC236}">
                <a16:creationId xmlns:a16="http://schemas.microsoft.com/office/drawing/2014/main" id="{FD1BCE25-739C-4D06-B924-F870390F4BD5}"/>
              </a:ext>
            </a:extLst>
          </p:cNvPr>
          <p:cNvSpPr/>
          <p:nvPr/>
        </p:nvSpPr>
        <p:spPr>
          <a:xfrm>
            <a:off x="-2170384" y="1596551"/>
            <a:ext cx="4320000" cy="4320000"/>
          </a:xfrm>
          <a:prstGeom prst="arc">
            <a:avLst>
              <a:gd name="adj1" fmla="val 16288600"/>
              <a:gd name="adj2" fmla="val 4859383"/>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 name="TextBox 14"/>
          <p:cNvSpPr txBox="1"/>
          <p:nvPr/>
        </p:nvSpPr>
        <p:spPr>
          <a:xfrm>
            <a:off x="2165205" y="2266621"/>
            <a:ext cx="1457130" cy="353943"/>
          </a:xfrm>
          <a:prstGeom prst="rect">
            <a:avLst/>
          </a:prstGeom>
          <a:noFill/>
        </p:spPr>
        <p:txBody>
          <a:bodyPr wrap="none" lIns="0" tIns="0" rIns="0" bIns="0" rtlCol="0" anchor="ctr">
            <a:spAutoFit/>
          </a:bodyPr>
          <a:lstStyle/>
          <a:p>
            <a:r>
              <a:rPr lang="en-IN" sz="2300" dirty="0">
                <a:solidFill>
                  <a:schemeClr val="tx2">
                    <a:lumMod val="50000"/>
                  </a:schemeClr>
                </a:solidFill>
                <a:latin typeface="Times New Roman" panose="02020603050405020304" pitchFamily="18" charset="0"/>
                <a:cs typeface="Times New Roman" panose="02020603050405020304" pitchFamily="18" charset="0"/>
              </a:rPr>
              <a:t>Introduction</a:t>
            </a:r>
          </a:p>
        </p:txBody>
      </p:sp>
      <p:sp>
        <p:nvSpPr>
          <p:cNvPr id="16" name="TextBox 15"/>
          <p:cNvSpPr txBox="1"/>
          <p:nvPr/>
        </p:nvSpPr>
        <p:spPr>
          <a:xfrm>
            <a:off x="2447059" y="2906640"/>
            <a:ext cx="2039020" cy="353943"/>
          </a:xfrm>
          <a:prstGeom prst="rect">
            <a:avLst/>
          </a:prstGeom>
          <a:noFill/>
        </p:spPr>
        <p:txBody>
          <a:bodyPr wrap="none" lIns="0" tIns="0" rIns="0" bIns="0" rtlCol="0" anchor="ctr">
            <a:spAutoFit/>
          </a:bodyPr>
          <a:lstStyle/>
          <a:p>
            <a:r>
              <a:rPr lang="en-IN" sz="2300" dirty="0">
                <a:solidFill>
                  <a:schemeClr val="tx2">
                    <a:lumMod val="50000"/>
                  </a:schemeClr>
                </a:solidFill>
                <a:latin typeface="Times New Roman" panose="02020603050405020304" pitchFamily="18" charset="0"/>
                <a:cs typeface="Times New Roman" panose="02020603050405020304" pitchFamily="18" charset="0"/>
              </a:rPr>
              <a:t>Literature review</a:t>
            </a:r>
          </a:p>
        </p:txBody>
      </p:sp>
      <p:sp>
        <p:nvSpPr>
          <p:cNvPr id="17" name="TextBox 16"/>
          <p:cNvSpPr txBox="1"/>
          <p:nvPr/>
        </p:nvSpPr>
        <p:spPr>
          <a:xfrm>
            <a:off x="2539900" y="3579580"/>
            <a:ext cx="1654299" cy="353943"/>
          </a:xfrm>
          <a:prstGeom prst="rect">
            <a:avLst/>
          </a:prstGeom>
          <a:noFill/>
        </p:spPr>
        <p:txBody>
          <a:bodyPr wrap="none" lIns="0" tIns="0" rIns="0" bIns="0" rtlCol="0" anchor="ctr">
            <a:spAutoFit/>
          </a:bodyPr>
          <a:lstStyle/>
          <a:p>
            <a:r>
              <a:rPr lang="en-IN" sz="2300" b="1" dirty="0">
                <a:solidFill>
                  <a:schemeClr val="bg1"/>
                </a:solidFill>
                <a:latin typeface="Times New Roman" panose="02020603050405020304" pitchFamily="18" charset="0"/>
                <a:cs typeface="Times New Roman" panose="02020603050405020304" pitchFamily="18" charset="0"/>
              </a:rPr>
              <a:t>Methodology</a:t>
            </a:r>
          </a:p>
        </p:txBody>
      </p:sp>
      <p:sp>
        <p:nvSpPr>
          <p:cNvPr id="18" name="TextBox 17"/>
          <p:cNvSpPr txBox="1"/>
          <p:nvPr/>
        </p:nvSpPr>
        <p:spPr>
          <a:xfrm>
            <a:off x="2447059" y="4269808"/>
            <a:ext cx="1867499" cy="353943"/>
          </a:xfrm>
          <a:prstGeom prst="rect">
            <a:avLst/>
          </a:prstGeom>
          <a:noFill/>
        </p:spPr>
        <p:txBody>
          <a:bodyPr wrap="none" lIns="0" tIns="0" rIns="0" bIns="0" rtlCol="0" anchor="ctr">
            <a:spAutoFit/>
          </a:bodyPr>
          <a:lstStyle/>
          <a:p>
            <a:r>
              <a:rPr lang="en-IN" sz="2300" dirty="0">
                <a:solidFill>
                  <a:schemeClr val="tx2">
                    <a:lumMod val="50000"/>
                  </a:schemeClr>
                </a:solidFill>
                <a:latin typeface="Times New Roman" panose="02020603050405020304" pitchFamily="18" charset="0"/>
                <a:cs typeface="Times New Roman" panose="02020603050405020304" pitchFamily="18" charset="0"/>
              </a:rPr>
              <a:t>Implementation</a:t>
            </a:r>
          </a:p>
        </p:txBody>
      </p:sp>
      <p:sp>
        <p:nvSpPr>
          <p:cNvPr id="19" name="TextBox 18"/>
          <p:cNvSpPr txBox="1"/>
          <p:nvPr/>
        </p:nvSpPr>
        <p:spPr>
          <a:xfrm>
            <a:off x="2165205" y="4909827"/>
            <a:ext cx="1344920" cy="353943"/>
          </a:xfrm>
          <a:prstGeom prst="rect">
            <a:avLst/>
          </a:prstGeom>
          <a:noFill/>
        </p:spPr>
        <p:txBody>
          <a:bodyPr wrap="none" lIns="0" tIns="0" rIns="0" bIns="0" rtlCol="0" anchor="ctr">
            <a:spAutoFit/>
          </a:bodyPr>
          <a:lstStyle/>
          <a:p>
            <a:r>
              <a:rPr lang="en-IN" sz="2300" dirty="0">
                <a:solidFill>
                  <a:schemeClr val="tx2">
                    <a:lumMod val="50000"/>
                  </a:schemeClr>
                </a:solidFill>
                <a:latin typeface="Times New Roman" panose="02020603050405020304" pitchFamily="18" charset="0"/>
                <a:cs typeface="Times New Roman" panose="02020603050405020304" pitchFamily="18" charset="0"/>
              </a:rPr>
              <a:t>Conclusion</a:t>
            </a:r>
          </a:p>
        </p:txBody>
      </p:sp>
      <p:sp>
        <p:nvSpPr>
          <p:cNvPr id="20" name="TextBox 19"/>
          <p:cNvSpPr txBox="1"/>
          <p:nvPr/>
        </p:nvSpPr>
        <p:spPr>
          <a:xfrm>
            <a:off x="1483241" y="5508281"/>
            <a:ext cx="1312860" cy="353943"/>
          </a:xfrm>
          <a:prstGeom prst="rect">
            <a:avLst/>
          </a:prstGeom>
          <a:noFill/>
        </p:spPr>
        <p:txBody>
          <a:bodyPr wrap="none" lIns="0" tIns="0" rIns="0" bIns="0" rtlCol="0" anchor="ctr">
            <a:spAutoFit/>
          </a:bodyPr>
          <a:lstStyle/>
          <a:p>
            <a:r>
              <a:rPr lang="en-IN" sz="2300" dirty="0">
                <a:solidFill>
                  <a:schemeClr val="tx2">
                    <a:lumMod val="50000"/>
                  </a:schemeClr>
                </a:solidFill>
                <a:latin typeface="Times New Roman" panose="02020603050405020304" pitchFamily="18" charset="0"/>
                <a:cs typeface="Times New Roman" panose="02020603050405020304" pitchFamily="18" charset="0"/>
              </a:rPr>
              <a:t>References</a:t>
            </a:r>
          </a:p>
        </p:txBody>
      </p:sp>
      <p:sp>
        <p:nvSpPr>
          <p:cNvPr id="14" name="TextBox 13"/>
          <p:cNvSpPr txBox="1"/>
          <p:nvPr/>
        </p:nvSpPr>
        <p:spPr>
          <a:xfrm>
            <a:off x="1483241" y="1668167"/>
            <a:ext cx="2156039" cy="353943"/>
          </a:xfrm>
          <a:prstGeom prst="rect">
            <a:avLst/>
          </a:prstGeom>
          <a:noFill/>
        </p:spPr>
        <p:txBody>
          <a:bodyPr wrap="none" lIns="0" tIns="0" rIns="0" bIns="0" rtlCol="0" anchor="ctr">
            <a:spAutoFit/>
          </a:bodyPr>
          <a:lstStyle/>
          <a:p>
            <a:r>
              <a:rPr lang="en-IN" sz="2300" dirty="0">
                <a:solidFill>
                  <a:schemeClr val="tx2">
                    <a:lumMod val="50000"/>
                  </a:schemeClr>
                </a:solidFill>
                <a:latin typeface="Times New Roman" panose="02020603050405020304" pitchFamily="18" charset="0"/>
                <a:cs typeface="Times New Roman" panose="02020603050405020304" pitchFamily="18" charset="0"/>
              </a:rPr>
              <a:t>Research Problem</a:t>
            </a:r>
          </a:p>
        </p:txBody>
      </p:sp>
      <p:sp>
        <p:nvSpPr>
          <p:cNvPr id="6" name="Oval 5"/>
          <p:cNvSpPr/>
          <p:nvPr/>
        </p:nvSpPr>
        <p:spPr>
          <a:xfrm>
            <a:off x="821465" y="1650411"/>
            <a:ext cx="389659" cy="389455"/>
          </a:xfrm>
          <a:prstGeom prst="ellipse">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tx2">
                    <a:lumMod val="50000"/>
                  </a:schemeClr>
                </a:solidFill>
                <a:latin typeface="Times New Roman" panose="02020603050405020304" pitchFamily="18" charset="0"/>
                <a:cs typeface="Times New Roman" panose="02020603050405020304" pitchFamily="18" charset="0"/>
              </a:rPr>
              <a:t>1</a:t>
            </a:r>
          </a:p>
        </p:txBody>
      </p:sp>
      <p:sp>
        <p:nvSpPr>
          <p:cNvPr id="7" name="Oval 6"/>
          <p:cNvSpPr/>
          <p:nvPr/>
        </p:nvSpPr>
        <p:spPr>
          <a:xfrm>
            <a:off x="1516579" y="2248865"/>
            <a:ext cx="389659" cy="389455"/>
          </a:xfrm>
          <a:prstGeom prst="ellipse">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tx2">
                    <a:lumMod val="50000"/>
                  </a:schemeClr>
                </a:solidFill>
                <a:latin typeface="Times New Roman" panose="02020603050405020304" pitchFamily="18" charset="0"/>
                <a:cs typeface="Times New Roman" panose="02020603050405020304" pitchFamily="18" charset="0"/>
              </a:rPr>
              <a:t>2</a:t>
            </a:r>
          </a:p>
        </p:txBody>
      </p:sp>
      <p:sp>
        <p:nvSpPr>
          <p:cNvPr id="8" name="Oval 7"/>
          <p:cNvSpPr/>
          <p:nvPr/>
        </p:nvSpPr>
        <p:spPr>
          <a:xfrm>
            <a:off x="1861486" y="2888884"/>
            <a:ext cx="389659" cy="389455"/>
          </a:xfrm>
          <a:prstGeom prst="ellipse">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tx2">
                    <a:lumMod val="50000"/>
                  </a:schemeClr>
                </a:solidFill>
                <a:latin typeface="Times New Roman" panose="02020603050405020304" pitchFamily="18" charset="0"/>
                <a:cs typeface="Times New Roman" panose="02020603050405020304" pitchFamily="18" charset="0"/>
              </a:rPr>
              <a:t>3</a:t>
            </a:r>
          </a:p>
        </p:txBody>
      </p:sp>
      <p:sp>
        <p:nvSpPr>
          <p:cNvPr id="9" name="Oval 8"/>
          <p:cNvSpPr/>
          <p:nvPr/>
        </p:nvSpPr>
        <p:spPr>
          <a:xfrm>
            <a:off x="1927077" y="3561824"/>
            <a:ext cx="389659" cy="389455"/>
          </a:xfrm>
          <a:prstGeom prst="ellipse">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b="1" dirty="0">
                <a:solidFill>
                  <a:schemeClr val="bg1"/>
                </a:solidFill>
                <a:latin typeface="Times New Roman" panose="02020603050405020304" pitchFamily="18" charset="0"/>
                <a:cs typeface="Times New Roman" panose="02020603050405020304" pitchFamily="18" charset="0"/>
              </a:rPr>
              <a:t>4</a:t>
            </a:r>
          </a:p>
        </p:txBody>
      </p:sp>
      <p:sp>
        <p:nvSpPr>
          <p:cNvPr id="10" name="Oval 9"/>
          <p:cNvSpPr/>
          <p:nvPr/>
        </p:nvSpPr>
        <p:spPr>
          <a:xfrm>
            <a:off x="1861486" y="4252052"/>
            <a:ext cx="389659" cy="389455"/>
          </a:xfrm>
          <a:prstGeom prst="ellipse">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tx2">
                    <a:lumMod val="50000"/>
                  </a:schemeClr>
                </a:solidFill>
                <a:latin typeface="Times New Roman" panose="02020603050405020304" pitchFamily="18" charset="0"/>
                <a:cs typeface="Times New Roman" panose="02020603050405020304" pitchFamily="18" charset="0"/>
              </a:rPr>
              <a:t>5</a:t>
            </a:r>
          </a:p>
        </p:txBody>
      </p:sp>
      <p:sp>
        <p:nvSpPr>
          <p:cNvPr id="11" name="Oval 10"/>
          <p:cNvSpPr/>
          <p:nvPr/>
        </p:nvSpPr>
        <p:spPr>
          <a:xfrm>
            <a:off x="1516579" y="4892071"/>
            <a:ext cx="389659" cy="389455"/>
          </a:xfrm>
          <a:prstGeom prst="ellipse">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tx2">
                    <a:lumMod val="50000"/>
                  </a:schemeClr>
                </a:solidFill>
                <a:latin typeface="Times New Roman" panose="02020603050405020304" pitchFamily="18" charset="0"/>
                <a:cs typeface="Times New Roman" panose="02020603050405020304" pitchFamily="18" charset="0"/>
              </a:rPr>
              <a:t>6</a:t>
            </a:r>
          </a:p>
        </p:txBody>
      </p:sp>
      <p:sp>
        <p:nvSpPr>
          <p:cNvPr id="12" name="Oval 11"/>
          <p:cNvSpPr/>
          <p:nvPr/>
        </p:nvSpPr>
        <p:spPr>
          <a:xfrm>
            <a:off x="821465" y="5490525"/>
            <a:ext cx="408494" cy="389455"/>
          </a:xfrm>
          <a:prstGeom prst="ellipse">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tx2">
                    <a:lumMod val="50000"/>
                  </a:schemeClr>
                </a:solidFill>
                <a:latin typeface="Times New Roman" panose="02020603050405020304" pitchFamily="18" charset="0"/>
                <a:cs typeface="Times New Roman" panose="02020603050405020304" pitchFamily="18" charset="0"/>
              </a:rPr>
              <a:t>7</a:t>
            </a:r>
          </a:p>
        </p:txBody>
      </p:sp>
    </p:spTree>
    <p:extLst>
      <p:ext uri="{BB962C8B-B14F-4D97-AF65-F5344CB8AC3E}">
        <p14:creationId xmlns:p14="http://schemas.microsoft.com/office/powerpoint/2010/main" val="2524481556"/>
      </p:ext>
    </p:extLst>
  </p:cSld>
  <p:clrMapOvr>
    <a:masterClrMapping/>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5EDE-380F-459B-9E08-826F4CD05454}"/>
              </a:ext>
            </a:extLst>
          </p:cNvPr>
          <p:cNvSpPr>
            <a:spLocks noGrp="1"/>
          </p:cNvSpPr>
          <p:nvPr>
            <p:ph type="title"/>
          </p:nvPr>
        </p:nvSpPr>
        <p:spPr>
          <a:xfrm>
            <a:off x="677334" y="609600"/>
            <a:ext cx="8596668" cy="646331"/>
          </a:xfrm>
        </p:spPr>
        <p:txBody>
          <a:bodyPr/>
          <a:lstStyle/>
          <a:p>
            <a:r>
              <a:rPr lang="en-IN"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B656D71F-A33B-4F41-82FA-8E9E89DB2B84}"/>
              </a:ext>
            </a:extLst>
          </p:cNvPr>
          <p:cNvSpPr>
            <a:spLocks noGrp="1"/>
          </p:cNvSpPr>
          <p:nvPr>
            <p:ph idx="1"/>
          </p:nvPr>
        </p:nvSpPr>
        <p:spPr>
          <a:xfrm>
            <a:off x="677334" y="1460311"/>
            <a:ext cx="8596668" cy="1323439"/>
          </a:xfrm>
        </p:spPr>
        <p:txBody>
          <a:bodyPr>
            <a:spAutoFit/>
          </a:bodyPr>
          <a:lstStyle/>
          <a:p>
            <a:pPr marL="0" indent="0">
              <a:buNone/>
            </a:pPr>
            <a:r>
              <a:rPr lang="en-US" sz="2000" dirty="0">
                <a:latin typeface="Times New Roman" panose="02020603050405020304" pitchFamily="18" charset="0"/>
                <a:cs typeface="Times New Roman" panose="02020603050405020304" pitchFamily="18" charset="0"/>
              </a:rPr>
              <a:t>The candidate has adopted Cross-industry Standard Process for Data Mining (CRISP-DM) throughout the research project. Based on the polls of the </a:t>
            </a:r>
            <a:r>
              <a:rPr lang="en-US" sz="2000" dirty="0" err="1">
                <a:latin typeface="Times New Roman" panose="02020603050405020304" pitchFamily="18" charset="0"/>
                <a:cs typeface="Times New Roman" panose="02020603050405020304" pitchFamily="18" charset="0"/>
              </a:rPr>
              <a:t>KDNuggets</a:t>
            </a:r>
            <a:r>
              <a:rPr lang="en-US" sz="2000" dirty="0">
                <a:latin typeface="Times New Roman" panose="02020603050405020304" pitchFamily="18" charset="0"/>
                <a:cs typeface="Times New Roman" panose="02020603050405020304" pitchFamily="18" charset="0"/>
              </a:rPr>
              <a:t>, CRISP-DM is one of the popular methodologies that comes with six different phases.</a:t>
            </a:r>
          </a:p>
        </p:txBody>
      </p:sp>
      <p:pic>
        <p:nvPicPr>
          <p:cNvPr id="6" name="Picture 5">
            <a:extLst>
              <a:ext uri="{FF2B5EF4-FFF2-40B4-BE49-F238E27FC236}">
                <a16:creationId xmlns:a16="http://schemas.microsoft.com/office/drawing/2014/main" id="{923C6B26-63F5-4234-92E1-5FDCEEADE90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91313" y="2783750"/>
            <a:ext cx="6304661" cy="3595885"/>
          </a:xfrm>
          <a:prstGeom prst="rect">
            <a:avLst/>
          </a:prstGeom>
          <a:noFill/>
          <a:ln>
            <a:noFill/>
          </a:ln>
        </p:spPr>
      </p:pic>
    </p:spTree>
    <p:extLst>
      <p:ext uri="{BB962C8B-B14F-4D97-AF65-F5344CB8AC3E}">
        <p14:creationId xmlns:p14="http://schemas.microsoft.com/office/powerpoint/2010/main" val="3512007534"/>
      </p:ext>
    </p:extLst>
  </p:cSld>
  <p:clrMapOvr>
    <a:masterClrMapping/>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5EDE-380F-459B-9E08-826F4CD05454}"/>
              </a:ext>
            </a:extLst>
          </p:cNvPr>
          <p:cNvSpPr>
            <a:spLocks noGrp="1"/>
          </p:cNvSpPr>
          <p:nvPr>
            <p:ph type="title"/>
          </p:nvPr>
        </p:nvSpPr>
        <p:spPr>
          <a:xfrm>
            <a:off x="677334" y="609600"/>
            <a:ext cx="8596668" cy="646331"/>
          </a:xfrm>
        </p:spPr>
        <p:txBody>
          <a:bodyPr/>
          <a:lstStyle/>
          <a:p>
            <a:r>
              <a:rPr lang="en-IN" dirty="0">
                <a:latin typeface="Times New Roman" panose="02020603050405020304" pitchFamily="18" charset="0"/>
                <a:cs typeface="Times New Roman" panose="02020603050405020304" pitchFamily="18" charset="0"/>
              </a:rPr>
              <a:t>Process flow</a:t>
            </a:r>
          </a:p>
        </p:txBody>
      </p:sp>
      <p:pic>
        <p:nvPicPr>
          <p:cNvPr id="7" name="Picture 6">
            <a:extLst>
              <a:ext uri="{FF2B5EF4-FFF2-40B4-BE49-F238E27FC236}">
                <a16:creationId xmlns:a16="http://schemas.microsoft.com/office/drawing/2014/main" id="{DFDB5C84-B39B-434F-B6B7-382AC709825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15926" y="1500626"/>
            <a:ext cx="8145829" cy="4361710"/>
          </a:xfrm>
          <a:prstGeom prst="rect">
            <a:avLst/>
          </a:prstGeom>
          <a:noFill/>
          <a:ln>
            <a:noFill/>
          </a:ln>
        </p:spPr>
      </p:pic>
    </p:spTree>
    <p:extLst>
      <p:ext uri="{BB962C8B-B14F-4D97-AF65-F5344CB8AC3E}">
        <p14:creationId xmlns:p14="http://schemas.microsoft.com/office/powerpoint/2010/main" val="2498484336"/>
      </p:ext>
    </p:extLst>
  </p:cSld>
  <p:clrMapOvr>
    <a:masterClrMapping/>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5EDE-380F-459B-9E08-826F4CD05454}"/>
              </a:ext>
            </a:extLst>
          </p:cNvPr>
          <p:cNvSpPr>
            <a:spLocks noGrp="1"/>
          </p:cNvSpPr>
          <p:nvPr>
            <p:ph type="title"/>
          </p:nvPr>
        </p:nvSpPr>
        <p:spPr>
          <a:xfrm>
            <a:off x="677334" y="609600"/>
            <a:ext cx="8596668" cy="646331"/>
          </a:xfrm>
        </p:spPr>
        <p:txBody>
          <a:bodyPr/>
          <a:lstStyle/>
          <a:p>
            <a:r>
              <a:rPr lang="en-IN" dirty="0">
                <a:latin typeface="Times New Roman" panose="02020603050405020304" pitchFamily="18" charset="0"/>
                <a:cs typeface="Times New Roman" panose="02020603050405020304" pitchFamily="18" charset="0"/>
              </a:rPr>
              <a:t>Contents</a:t>
            </a:r>
          </a:p>
        </p:txBody>
      </p:sp>
      <p:sp>
        <p:nvSpPr>
          <p:cNvPr id="14" name="TextBox 13"/>
          <p:cNvSpPr txBox="1"/>
          <p:nvPr/>
        </p:nvSpPr>
        <p:spPr>
          <a:xfrm>
            <a:off x="1483241" y="1668167"/>
            <a:ext cx="2156039" cy="353943"/>
          </a:xfrm>
          <a:prstGeom prst="rect">
            <a:avLst/>
          </a:prstGeom>
          <a:noFill/>
        </p:spPr>
        <p:txBody>
          <a:bodyPr wrap="none" lIns="0" tIns="0" rIns="0" bIns="0" rtlCol="0" anchor="ctr">
            <a:spAutoFit/>
          </a:bodyPr>
          <a:lstStyle/>
          <a:p>
            <a:r>
              <a:rPr lang="en-IN" sz="2300" dirty="0">
                <a:solidFill>
                  <a:schemeClr val="bg1"/>
                </a:solidFill>
                <a:latin typeface="Times New Roman" panose="02020603050405020304" pitchFamily="18" charset="0"/>
                <a:cs typeface="Times New Roman" panose="02020603050405020304" pitchFamily="18" charset="0"/>
              </a:rPr>
              <a:t>Research Problem</a:t>
            </a:r>
          </a:p>
        </p:txBody>
      </p:sp>
      <p:sp>
        <p:nvSpPr>
          <p:cNvPr id="15" name="TextBox 14"/>
          <p:cNvSpPr txBox="1"/>
          <p:nvPr/>
        </p:nvSpPr>
        <p:spPr>
          <a:xfrm>
            <a:off x="2165205" y="2266621"/>
            <a:ext cx="1457130" cy="353943"/>
          </a:xfrm>
          <a:prstGeom prst="rect">
            <a:avLst/>
          </a:prstGeom>
          <a:noFill/>
        </p:spPr>
        <p:txBody>
          <a:bodyPr wrap="none" lIns="0" tIns="0" rIns="0" bIns="0" rtlCol="0" anchor="ctr">
            <a:spAutoFit/>
          </a:bodyPr>
          <a:lstStyle/>
          <a:p>
            <a:r>
              <a:rPr lang="en-IN" sz="2300" dirty="0">
                <a:solidFill>
                  <a:schemeClr val="bg1"/>
                </a:solidFill>
                <a:latin typeface="Times New Roman" panose="02020603050405020304" pitchFamily="18" charset="0"/>
                <a:cs typeface="Times New Roman" panose="02020603050405020304" pitchFamily="18" charset="0"/>
              </a:rPr>
              <a:t>Introduction</a:t>
            </a:r>
          </a:p>
        </p:txBody>
      </p:sp>
      <p:sp>
        <p:nvSpPr>
          <p:cNvPr id="16" name="TextBox 15"/>
          <p:cNvSpPr txBox="1"/>
          <p:nvPr/>
        </p:nvSpPr>
        <p:spPr>
          <a:xfrm>
            <a:off x="2447059" y="2906640"/>
            <a:ext cx="2039020" cy="353943"/>
          </a:xfrm>
          <a:prstGeom prst="rect">
            <a:avLst/>
          </a:prstGeom>
          <a:noFill/>
        </p:spPr>
        <p:txBody>
          <a:bodyPr wrap="none" lIns="0" tIns="0" rIns="0" bIns="0" rtlCol="0" anchor="ctr">
            <a:spAutoFit/>
          </a:bodyPr>
          <a:lstStyle/>
          <a:p>
            <a:r>
              <a:rPr lang="en-IN" sz="2300" dirty="0">
                <a:solidFill>
                  <a:schemeClr val="bg1"/>
                </a:solidFill>
                <a:latin typeface="Times New Roman" panose="02020603050405020304" pitchFamily="18" charset="0"/>
                <a:cs typeface="Times New Roman" panose="02020603050405020304" pitchFamily="18" charset="0"/>
              </a:rPr>
              <a:t>Literature review</a:t>
            </a:r>
          </a:p>
        </p:txBody>
      </p:sp>
      <p:sp>
        <p:nvSpPr>
          <p:cNvPr id="17" name="TextBox 16"/>
          <p:cNvSpPr txBox="1"/>
          <p:nvPr/>
        </p:nvSpPr>
        <p:spPr>
          <a:xfrm>
            <a:off x="2539900" y="3579580"/>
            <a:ext cx="1590179" cy="353943"/>
          </a:xfrm>
          <a:prstGeom prst="rect">
            <a:avLst/>
          </a:prstGeom>
          <a:noFill/>
        </p:spPr>
        <p:txBody>
          <a:bodyPr wrap="none" lIns="0" tIns="0" rIns="0" bIns="0" rtlCol="0" anchor="ctr">
            <a:spAutoFit/>
          </a:bodyPr>
          <a:lstStyle/>
          <a:p>
            <a:r>
              <a:rPr lang="en-IN" sz="2300" dirty="0">
                <a:solidFill>
                  <a:schemeClr val="bg1"/>
                </a:solidFill>
                <a:latin typeface="Times New Roman" panose="02020603050405020304" pitchFamily="18" charset="0"/>
                <a:cs typeface="Times New Roman" panose="02020603050405020304" pitchFamily="18" charset="0"/>
              </a:rPr>
              <a:t>Methodology</a:t>
            </a:r>
          </a:p>
        </p:txBody>
      </p:sp>
      <p:sp>
        <p:nvSpPr>
          <p:cNvPr id="18" name="TextBox 17"/>
          <p:cNvSpPr txBox="1"/>
          <p:nvPr/>
        </p:nvSpPr>
        <p:spPr>
          <a:xfrm>
            <a:off x="2447059" y="4269808"/>
            <a:ext cx="1867499" cy="353943"/>
          </a:xfrm>
          <a:prstGeom prst="rect">
            <a:avLst/>
          </a:prstGeom>
          <a:noFill/>
        </p:spPr>
        <p:txBody>
          <a:bodyPr wrap="none" lIns="0" tIns="0" rIns="0" bIns="0" rtlCol="0" anchor="ctr">
            <a:spAutoFit/>
          </a:bodyPr>
          <a:lstStyle/>
          <a:p>
            <a:r>
              <a:rPr lang="en-IN" sz="2300" dirty="0">
                <a:solidFill>
                  <a:schemeClr val="bg1"/>
                </a:solidFill>
                <a:latin typeface="Times New Roman" panose="02020603050405020304" pitchFamily="18" charset="0"/>
                <a:cs typeface="Times New Roman" panose="02020603050405020304" pitchFamily="18" charset="0"/>
              </a:rPr>
              <a:t>Implementation</a:t>
            </a:r>
          </a:p>
        </p:txBody>
      </p:sp>
      <p:sp>
        <p:nvSpPr>
          <p:cNvPr id="19" name="TextBox 18"/>
          <p:cNvSpPr txBox="1"/>
          <p:nvPr/>
        </p:nvSpPr>
        <p:spPr>
          <a:xfrm>
            <a:off x="2165205" y="4909827"/>
            <a:ext cx="1344920" cy="353943"/>
          </a:xfrm>
          <a:prstGeom prst="rect">
            <a:avLst/>
          </a:prstGeom>
          <a:noFill/>
        </p:spPr>
        <p:txBody>
          <a:bodyPr wrap="none" lIns="0" tIns="0" rIns="0" bIns="0" rtlCol="0" anchor="ctr">
            <a:spAutoFit/>
          </a:bodyPr>
          <a:lstStyle/>
          <a:p>
            <a:r>
              <a:rPr lang="en-IN" sz="2300" dirty="0">
                <a:solidFill>
                  <a:schemeClr val="bg1"/>
                </a:solidFill>
                <a:latin typeface="Times New Roman" panose="02020603050405020304" pitchFamily="18" charset="0"/>
                <a:cs typeface="Times New Roman" panose="02020603050405020304" pitchFamily="18" charset="0"/>
              </a:rPr>
              <a:t>Conclusion</a:t>
            </a:r>
          </a:p>
        </p:txBody>
      </p:sp>
      <p:sp>
        <p:nvSpPr>
          <p:cNvPr id="20" name="TextBox 19"/>
          <p:cNvSpPr txBox="1"/>
          <p:nvPr/>
        </p:nvSpPr>
        <p:spPr>
          <a:xfrm>
            <a:off x="1483241" y="5508281"/>
            <a:ext cx="1312860" cy="353943"/>
          </a:xfrm>
          <a:prstGeom prst="rect">
            <a:avLst/>
          </a:prstGeom>
          <a:noFill/>
        </p:spPr>
        <p:txBody>
          <a:bodyPr wrap="none" lIns="0" tIns="0" rIns="0" bIns="0" rtlCol="0" anchor="ctr">
            <a:spAutoFit/>
          </a:bodyPr>
          <a:lstStyle/>
          <a:p>
            <a:r>
              <a:rPr lang="en-IN" sz="2300" dirty="0">
                <a:solidFill>
                  <a:schemeClr val="bg1"/>
                </a:solidFill>
                <a:latin typeface="Times New Roman" panose="02020603050405020304" pitchFamily="18" charset="0"/>
                <a:cs typeface="Times New Roman" panose="02020603050405020304" pitchFamily="18" charset="0"/>
              </a:rPr>
              <a:t>References</a:t>
            </a:r>
          </a:p>
        </p:txBody>
      </p:sp>
      <p:sp>
        <p:nvSpPr>
          <p:cNvPr id="3" name="Arc 2">
            <a:extLst>
              <a:ext uri="{FF2B5EF4-FFF2-40B4-BE49-F238E27FC236}">
                <a16:creationId xmlns:a16="http://schemas.microsoft.com/office/drawing/2014/main" id="{FD1BCE25-739C-4D06-B924-F870390F4BD5}"/>
              </a:ext>
            </a:extLst>
          </p:cNvPr>
          <p:cNvSpPr/>
          <p:nvPr/>
        </p:nvSpPr>
        <p:spPr>
          <a:xfrm>
            <a:off x="-2170384" y="1596551"/>
            <a:ext cx="4320000" cy="4320000"/>
          </a:xfrm>
          <a:prstGeom prst="arc">
            <a:avLst>
              <a:gd name="adj1" fmla="val 16288600"/>
              <a:gd name="adj2" fmla="val 4859383"/>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Oval 5"/>
          <p:cNvSpPr/>
          <p:nvPr/>
        </p:nvSpPr>
        <p:spPr>
          <a:xfrm>
            <a:off x="821465" y="1650411"/>
            <a:ext cx="389659" cy="389455"/>
          </a:xfrm>
          <a:prstGeom prst="ellipse">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bg1"/>
                </a:solidFill>
                <a:latin typeface="Times New Roman" panose="02020603050405020304" pitchFamily="18" charset="0"/>
                <a:cs typeface="Times New Roman" panose="02020603050405020304" pitchFamily="18" charset="0"/>
              </a:rPr>
              <a:t>1</a:t>
            </a:r>
          </a:p>
        </p:txBody>
      </p:sp>
      <p:sp>
        <p:nvSpPr>
          <p:cNvPr id="7" name="Oval 6"/>
          <p:cNvSpPr/>
          <p:nvPr/>
        </p:nvSpPr>
        <p:spPr>
          <a:xfrm>
            <a:off x="1516579" y="2248865"/>
            <a:ext cx="389659" cy="389455"/>
          </a:xfrm>
          <a:prstGeom prst="ellipse">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bg1"/>
                </a:solidFill>
                <a:latin typeface="Times New Roman" panose="02020603050405020304" pitchFamily="18" charset="0"/>
                <a:cs typeface="Times New Roman" panose="02020603050405020304" pitchFamily="18" charset="0"/>
              </a:rPr>
              <a:t>2</a:t>
            </a:r>
          </a:p>
        </p:txBody>
      </p:sp>
      <p:sp>
        <p:nvSpPr>
          <p:cNvPr id="8" name="Oval 7"/>
          <p:cNvSpPr/>
          <p:nvPr/>
        </p:nvSpPr>
        <p:spPr>
          <a:xfrm>
            <a:off x="1861486" y="2888884"/>
            <a:ext cx="389659" cy="389455"/>
          </a:xfrm>
          <a:prstGeom prst="ellipse">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bg1"/>
                </a:solidFill>
                <a:latin typeface="Times New Roman" panose="02020603050405020304" pitchFamily="18" charset="0"/>
                <a:cs typeface="Times New Roman" panose="02020603050405020304" pitchFamily="18" charset="0"/>
              </a:rPr>
              <a:t>3</a:t>
            </a:r>
          </a:p>
        </p:txBody>
      </p:sp>
      <p:sp>
        <p:nvSpPr>
          <p:cNvPr id="9" name="Oval 8"/>
          <p:cNvSpPr/>
          <p:nvPr/>
        </p:nvSpPr>
        <p:spPr>
          <a:xfrm>
            <a:off x="1927077" y="3561824"/>
            <a:ext cx="389659" cy="389455"/>
          </a:xfrm>
          <a:prstGeom prst="ellipse">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bg1"/>
                </a:solidFill>
                <a:latin typeface="Times New Roman" panose="02020603050405020304" pitchFamily="18" charset="0"/>
                <a:cs typeface="Times New Roman" panose="02020603050405020304" pitchFamily="18" charset="0"/>
              </a:rPr>
              <a:t>4</a:t>
            </a:r>
          </a:p>
        </p:txBody>
      </p:sp>
      <p:sp>
        <p:nvSpPr>
          <p:cNvPr id="10" name="Oval 9"/>
          <p:cNvSpPr/>
          <p:nvPr/>
        </p:nvSpPr>
        <p:spPr>
          <a:xfrm>
            <a:off x="1861486" y="4252052"/>
            <a:ext cx="389659" cy="389455"/>
          </a:xfrm>
          <a:prstGeom prst="ellipse">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bg1"/>
                </a:solidFill>
                <a:latin typeface="Times New Roman" panose="02020603050405020304" pitchFamily="18" charset="0"/>
                <a:cs typeface="Times New Roman" panose="02020603050405020304" pitchFamily="18" charset="0"/>
              </a:rPr>
              <a:t>5</a:t>
            </a:r>
          </a:p>
        </p:txBody>
      </p:sp>
      <p:sp>
        <p:nvSpPr>
          <p:cNvPr id="11" name="Oval 10"/>
          <p:cNvSpPr/>
          <p:nvPr/>
        </p:nvSpPr>
        <p:spPr>
          <a:xfrm>
            <a:off x="1516579" y="4892071"/>
            <a:ext cx="389659" cy="389455"/>
          </a:xfrm>
          <a:prstGeom prst="ellipse">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bg1"/>
                </a:solidFill>
                <a:latin typeface="Times New Roman" panose="02020603050405020304" pitchFamily="18" charset="0"/>
                <a:cs typeface="Times New Roman" panose="02020603050405020304" pitchFamily="18" charset="0"/>
              </a:rPr>
              <a:t>6</a:t>
            </a:r>
          </a:p>
        </p:txBody>
      </p:sp>
      <p:sp>
        <p:nvSpPr>
          <p:cNvPr id="12" name="Oval 11"/>
          <p:cNvSpPr/>
          <p:nvPr/>
        </p:nvSpPr>
        <p:spPr>
          <a:xfrm>
            <a:off x="821465" y="5490525"/>
            <a:ext cx="408494" cy="389455"/>
          </a:xfrm>
          <a:prstGeom prst="ellipse">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bg1"/>
                </a:solidFill>
                <a:latin typeface="Times New Roman" panose="02020603050405020304" pitchFamily="18" charset="0"/>
                <a:cs typeface="Times New Roman" panose="02020603050405020304" pitchFamily="18" charset="0"/>
              </a:rPr>
              <a:t>7</a:t>
            </a:r>
          </a:p>
        </p:txBody>
      </p:sp>
    </p:spTree>
    <p:extLst>
      <p:ext uri="{BB962C8B-B14F-4D97-AF65-F5344CB8AC3E}">
        <p14:creationId xmlns:p14="http://schemas.microsoft.com/office/powerpoint/2010/main" val="879075519"/>
      </p:ext>
    </p:extLst>
  </p:cSld>
  <p:clrMapOvr>
    <a:masterClrMapping/>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055BBCAC-B8F0-4339-96F5-C9A0F58B416C}"/>
              </a:ext>
            </a:extLst>
          </p:cNvPr>
          <p:cNvSpPr/>
          <p:nvPr/>
        </p:nvSpPr>
        <p:spPr>
          <a:xfrm>
            <a:off x="2069244" y="4236516"/>
            <a:ext cx="4320000" cy="423446"/>
          </a:xfrm>
          <a:prstGeom prst="rect">
            <a:avLst/>
          </a:prstGeom>
          <a:gradFill flip="none" rotWithShape="1">
            <a:gsLst>
              <a:gs pos="0">
                <a:srgbClr val="90C226">
                  <a:alpha val="85098"/>
                </a:srgbClr>
              </a:gs>
              <a:gs pos="100000">
                <a:schemeClr val="accent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2" name="Title 1">
            <a:extLst>
              <a:ext uri="{FF2B5EF4-FFF2-40B4-BE49-F238E27FC236}">
                <a16:creationId xmlns:a16="http://schemas.microsoft.com/office/drawing/2014/main" id="{BC375EDE-380F-459B-9E08-826F4CD05454}"/>
              </a:ext>
            </a:extLst>
          </p:cNvPr>
          <p:cNvSpPr>
            <a:spLocks noGrp="1"/>
          </p:cNvSpPr>
          <p:nvPr>
            <p:ph type="title"/>
          </p:nvPr>
        </p:nvSpPr>
        <p:spPr>
          <a:xfrm>
            <a:off x="677334" y="609600"/>
            <a:ext cx="8596668" cy="646331"/>
          </a:xfrm>
        </p:spPr>
        <p:txBody>
          <a:bodyPr/>
          <a:lstStyle/>
          <a:p>
            <a:r>
              <a:rPr lang="en-IN" dirty="0">
                <a:latin typeface="Times New Roman" panose="02020603050405020304" pitchFamily="18" charset="0"/>
                <a:cs typeface="Times New Roman" panose="02020603050405020304" pitchFamily="18" charset="0"/>
              </a:rPr>
              <a:t>Contents</a:t>
            </a:r>
          </a:p>
        </p:txBody>
      </p:sp>
      <p:sp>
        <p:nvSpPr>
          <p:cNvPr id="3" name="Arc 2">
            <a:extLst>
              <a:ext uri="{FF2B5EF4-FFF2-40B4-BE49-F238E27FC236}">
                <a16:creationId xmlns:a16="http://schemas.microsoft.com/office/drawing/2014/main" id="{FD1BCE25-739C-4D06-B924-F870390F4BD5}"/>
              </a:ext>
            </a:extLst>
          </p:cNvPr>
          <p:cNvSpPr/>
          <p:nvPr/>
        </p:nvSpPr>
        <p:spPr>
          <a:xfrm>
            <a:off x="-2170384" y="1596551"/>
            <a:ext cx="4320000" cy="4320000"/>
          </a:xfrm>
          <a:prstGeom prst="arc">
            <a:avLst>
              <a:gd name="adj1" fmla="val 16288600"/>
              <a:gd name="adj2" fmla="val 4859383"/>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 name="TextBox 14"/>
          <p:cNvSpPr txBox="1"/>
          <p:nvPr/>
        </p:nvSpPr>
        <p:spPr>
          <a:xfrm>
            <a:off x="2165205" y="2266621"/>
            <a:ext cx="1457130" cy="353943"/>
          </a:xfrm>
          <a:prstGeom prst="rect">
            <a:avLst/>
          </a:prstGeom>
          <a:noFill/>
        </p:spPr>
        <p:txBody>
          <a:bodyPr wrap="none" lIns="0" tIns="0" rIns="0" bIns="0" rtlCol="0" anchor="ctr">
            <a:spAutoFit/>
          </a:bodyPr>
          <a:lstStyle/>
          <a:p>
            <a:r>
              <a:rPr lang="en-IN" sz="2300" dirty="0">
                <a:solidFill>
                  <a:schemeClr val="tx2">
                    <a:lumMod val="50000"/>
                  </a:schemeClr>
                </a:solidFill>
                <a:latin typeface="Times New Roman" panose="02020603050405020304" pitchFamily="18" charset="0"/>
                <a:cs typeface="Times New Roman" panose="02020603050405020304" pitchFamily="18" charset="0"/>
              </a:rPr>
              <a:t>Introduction</a:t>
            </a:r>
          </a:p>
        </p:txBody>
      </p:sp>
      <p:sp>
        <p:nvSpPr>
          <p:cNvPr id="16" name="TextBox 15"/>
          <p:cNvSpPr txBox="1"/>
          <p:nvPr/>
        </p:nvSpPr>
        <p:spPr>
          <a:xfrm>
            <a:off x="2447059" y="2906640"/>
            <a:ext cx="2039020" cy="353943"/>
          </a:xfrm>
          <a:prstGeom prst="rect">
            <a:avLst/>
          </a:prstGeom>
          <a:noFill/>
        </p:spPr>
        <p:txBody>
          <a:bodyPr wrap="none" lIns="0" tIns="0" rIns="0" bIns="0" rtlCol="0" anchor="ctr">
            <a:spAutoFit/>
          </a:bodyPr>
          <a:lstStyle/>
          <a:p>
            <a:r>
              <a:rPr lang="en-IN" sz="2300" dirty="0">
                <a:solidFill>
                  <a:schemeClr val="tx2">
                    <a:lumMod val="50000"/>
                  </a:schemeClr>
                </a:solidFill>
                <a:latin typeface="Times New Roman" panose="02020603050405020304" pitchFamily="18" charset="0"/>
                <a:cs typeface="Times New Roman" panose="02020603050405020304" pitchFamily="18" charset="0"/>
              </a:rPr>
              <a:t>Literature review</a:t>
            </a:r>
          </a:p>
        </p:txBody>
      </p:sp>
      <p:sp>
        <p:nvSpPr>
          <p:cNvPr id="17" name="TextBox 16"/>
          <p:cNvSpPr txBox="1"/>
          <p:nvPr/>
        </p:nvSpPr>
        <p:spPr>
          <a:xfrm>
            <a:off x="2539900" y="3579580"/>
            <a:ext cx="1590179" cy="353943"/>
          </a:xfrm>
          <a:prstGeom prst="rect">
            <a:avLst/>
          </a:prstGeom>
          <a:noFill/>
        </p:spPr>
        <p:txBody>
          <a:bodyPr wrap="none" lIns="0" tIns="0" rIns="0" bIns="0" rtlCol="0" anchor="ctr">
            <a:spAutoFit/>
          </a:bodyPr>
          <a:lstStyle/>
          <a:p>
            <a:r>
              <a:rPr lang="en-IN" sz="2300" dirty="0">
                <a:solidFill>
                  <a:schemeClr val="tx2">
                    <a:lumMod val="50000"/>
                  </a:schemeClr>
                </a:solidFill>
                <a:latin typeface="Times New Roman" panose="02020603050405020304" pitchFamily="18" charset="0"/>
                <a:cs typeface="Times New Roman" panose="02020603050405020304" pitchFamily="18" charset="0"/>
              </a:rPr>
              <a:t>Methodology</a:t>
            </a:r>
          </a:p>
        </p:txBody>
      </p:sp>
      <p:sp>
        <p:nvSpPr>
          <p:cNvPr id="18" name="TextBox 17"/>
          <p:cNvSpPr txBox="1"/>
          <p:nvPr/>
        </p:nvSpPr>
        <p:spPr>
          <a:xfrm>
            <a:off x="2447059" y="4269808"/>
            <a:ext cx="2013372" cy="353943"/>
          </a:xfrm>
          <a:prstGeom prst="rect">
            <a:avLst/>
          </a:prstGeom>
          <a:noFill/>
        </p:spPr>
        <p:txBody>
          <a:bodyPr wrap="none" lIns="0" tIns="0" rIns="0" bIns="0" rtlCol="0" anchor="ctr">
            <a:spAutoFit/>
          </a:bodyPr>
          <a:lstStyle/>
          <a:p>
            <a:r>
              <a:rPr lang="en-IN" sz="2300" b="1" dirty="0">
                <a:solidFill>
                  <a:schemeClr val="bg1"/>
                </a:solidFill>
                <a:latin typeface="Times New Roman" panose="02020603050405020304" pitchFamily="18" charset="0"/>
                <a:cs typeface="Times New Roman" panose="02020603050405020304" pitchFamily="18" charset="0"/>
              </a:rPr>
              <a:t>Implementation</a:t>
            </a:r>
          </a:p>
        </p:txBody>
      </p:sp>
      <p:sp>
        <p:nvSpPr>
          <p:cNvPr id="19" name="TextBox 18"/>
          <p:cNvSpPr txBox="1"/>
          <p:nvPr/>
        </p:nvSpPr>
        <p:spPr>
          <a:xfrm>
            <a:off x="2165205" y="4909827"/>
            <a:ext cx="1344920" cy="353943"/>
          </a:xfrm>
          <a:prstGeom prst="rect">
            <a:avLst/>
          </a:prstGeom>
          <a:noFill/>
        </p:spPr>
        <p:txBody>
          <a:bodyPr wrap="none" lIns="0" tIns="0" rIns="0" bIns="0" rtlCol="0" anchor="ctr">
            <a:spAutoFit/>
          </a:bodyPr>
          <a:lstStyle/>
          <a:p>
            <a:r>
              <a:rPr lang="en-IN" sz="2300" dirty="0">
                <a:solidFill>
                  <a:schemeClr val="tx2">
                    <a:lumMod val="50000"/>
                  </a:schemeClr>
                </a:solidFill>
                <a:latin typeface="Times New Roman" panose="02020603050405020304" pitchFamily="18" charset="0"/>
                <a:cs typeface="Times New Roman" panose="02020603050405020304" pitchFamily="18" charset="0"/>
              </a:rPr>
              <a:t>Conclusion</a:t>
            </a:r>
          </a:p>
        </p:txBody>
      </p:sp>
      <p:sp>
        <p:nvSpPr>
          <p:cNvPr id="20" name="TextBox 19"/>
          <p:cNvSpPr txBox="1"/>
          <p:nvPr/>
        </p:nvSpPr>
        <p:spPr>
          <a:xfrm>
            <a:off x="1483241" y="5508281"/>
            <a:ext cx="1312860" cy="353943"/>
          </a:xfrm>
          <a:prstGeom prst="rect">
            <a:avLst/>
          </a:prstGeom>
          <a:noFill/>
        </p:spPr>
        <p:txBody>
          <a:bodyPr wrap="none" lIns="0" tIns="0" rIns="0" bIns="0" rtlCol="0" anchor="ctr">
            <a:spAutoFit/>
          </a:bodyPr>
          <a:lstStyle/>
          <a:p>
            <a:r>
              <a:rPr lang="en-IN" sz="2300" dirty="0">
                <a:solidFill>
                  <a:schemeClr val="tx2">
                    <a:lumMod val="50000"/>
                  </a:schemeClr>
                </a:solidFill>
                <a:latin typeface="Times New Roman" panose="02020603050405020304" pitchFamily="18" charset="0"/>
                <a:cs typeface="Times New Roman" panose="02020603050405020304" pitchFamily="18" charset="0"/>
              </a:rPr>
              <a:t>References</a:t>
            </a:r>
          </a:p>
        </p:txBody>
      </p:sp>
      <p:sp>
        <p:nvSpPr>
          <p:cNvPr id="14" name="TextBox 13"/>
          <p:cNvSpPr txBox="1"/>
          <p:nvPr/>
        </p:nvSpPr>
        <p:spPr>
          <a:xfrm>
            <a:off x="1483241" y="1668167"/>
            <a:ext cx="2156039" cy="353943"/>
          </a:xfrm>
          <a:prstGeom prst="rect">
            <a:avLst/>
          </a:prstGeom>
          <a:noFill/>
        </p:spPr>
        <p:txBody>
          <a:bodyPr wrap="none" lIns="0" tIns="0" rIns="0" bIns="0" rtlCol="0" anchor="ctr">
            <a:spAutoFit/>
          </a:bodyPr>
          <a:lstStyle/>
          <a:p>
            <a:r>
              <a:rPr lang="en-IN" sz="2300" dirty="0">
                <a:solidFill>
                  <a:schemeClr val="tx2">
                    <a:lumMod val="50000"/>
                  </a:schemeClr>
                </a:solidFill>
                <a:latin typeface="Times New Roman" panose="02020603050405020304" pitchFamily="18" charset="0"/>
                <a:cs typeface="Times New Roman" panose="02020603050405020304" pitchFamily="18" charset="0"/>
              </a:rPr>
              <a:t>Research Problem</a:t>
            </a:r>
          </a:p>
        </p:txBody>
      </p:sp>
      <p:sp>
        <p:nvSpPr>
          <p:cNvPr id="6" name="Oval 5"/>
          <p:cNvSpPr/>
          <p:nvPr/>
        </p:nvSpPr>
        <p:spPr>
          <a:xfrm>
            <a:off x="821465" y="1650411"/>
            <a:ext cx="389659" cy="389455"/>
          </a:xfrm>
          <a:prstGeom prst="ellipse">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tx2">
                    <a:lumMod val="50000"/>
                  </a:schemeClr>
                </a:solidFill>
                <a:latin typeface="Times New Roman" panose="02020603050405020304" pitchFamily="18" charset="0"/>
                <a:cs typeface="Times New Roman" panose="02020603050405020304" pitchFamily="18" charset="0"/>
              </a:rPr>
              <a:t>1</a:t>
            </a:r>
          </a:p>
        </p:txBody>
      </p:sp>
      <p:sp>
        <p:nvSpPr>
          <p:cNvPr id="7" name="Oval 6"/>
          <p:cNvSpPr/>
          <p:nvPr/>
        </p:nvSpPr>
        <p:spPr>
          <a:xfrm>
            <a:off x="1516579" y="2248865"/>
            <a:ext cx="389659" cy="389455"/>
          </a:xfrm>
          <a:prstGeom prst="ellipse">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tx2">
                    <a:lumMod val="50000"/>
                  </a:schemeClr>
                </a:solidFill>
                <a:latin typeface="Times New Roman" panose="02020603050405020304" pitchFamily="18" charset="0"/>
                <a:cs typeface="Times New Roman" panose="02020603050405020304" pitchFamily="18" charset="0"/>
              </a:rPr>
              <a:t>2</a:t>
            </a:r>
          </a:p>
        </p:txBody>
      </p:sp>
      <p:sp>
        <p:nvSpPr>
          <p:cNvPr id="8" name="Oval 7"/>
          <p:cNvSpPr/>
          <p:nvPr/>
        </p:nvSpPr>
        <p:spPr>
          <a:xfrm>
            <a:off x="1861486" y="2888884"/>
            <a:ext cx="389659" cy="389455"/>
          </a:xfrm>
          <a:prstGeom prst="ellipse">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tx2">
                    <a:lumMod val="50000"/>
                  </a:schemeClr>
                </a:solidFill>
                <a:latin typeface="Times New Roman" panose="02020603050405020304" pitchFamily="18" charset="0"/>
                <a:cs typeface="Times New Roman" panose="02020603050405020304" pitchFamily="18" charset="0"/>
              </a:rPr>
              <a:t>3</a:t>
            </a:r>
          </a:p>
        </p:txBody>
      </p:sp>
      <p:sp>
        <p:nvSpPr>
          <p:cNvPr id="9" name="Oval 8"/>
          <p:cNvSpPr/>
          <p:nvPr/>
        </p:nvSpPr>
        <p:spPr>
          <a:xfrm>
            <a:off x="1927077" y="3561824"/>
            <a:ext cx="389659" cy="389455"/>
          </a:xfrm>
          <a:prstGeom prst="ellipse">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tx2">
                    <a:lumMod val="50000"/>
                  </a:schemeClr>
                </a:solidFill>
                <a:latin typeface="Times New Roman" panose="02020603050405020304" pitchFamily="18" charset="0"/>
                <a:cs typeface="Times New Roman" panose="02020603050405020304" pitchFamily="18" charset="0"/>
              </a:rPr>
              <a:t>4</a:t>
            </a:r>
          </a:p>
        </p:txBody>
      </p:sp>
      <p:sp>
        <p:nvSpPr>
          <p:cNvPr id="10" name="Oval 9"/>
          <p:cNvSpPr/>
          <p:nvPr/>
        </p:nvSpPr>
        <p:spPr>
          <a:xfrm>
            <a:off x="1861486" y="4252052"/>
            <a:ext cx="389659" cy="389455"/>
          </a:xfrm>
          <a:prstGeom prst="ellipse">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b="1" dirty="0">
                <a:solidFill>
                  <a:schemeClr val="bg1"/>
                </a:solidFill>
                <a:latin typeface="Times New Roman" panose="02020603050405020304" pitchFamily="18" charset="0"/>
                <a:cs typeface="Times New Roman" panose="02020603050405020304" pitchFamily="18" charset="0"/>
              </a:rPr>
              <a:t>5</a:t>
            </a:r>
          </a:p>
        </p:txBody>
      </p:sp>
      <p:sp>
        <p:nvSpPr>
          <p:cNvPr id="11" name="Oval 10"/>
          <p:cNvSpPr/>
          <p:nvPr/>
        </p:nvSpPr>
        <p:spPr>
          <a:xfrm>
            <a:off x="1516579" y="4892071"/>
            <a:ext cx="389659" cy="389455"/>
          </a:xfrm>
          <a:prstGeom prst="ellipse">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tx2">
                    <a:lumMod val="50000"/>
                  </a:schemeClr>
                </a:solidFill>
                <a:latin typeface="Times New Roman" panose="02020603050405020304" pitchFamily="18" charset="0"/>
                <a:cs typeface="Times New Roman" panose="02020603050405020304" pitchFamily="18" charset="0"/>
              </a:rPr>
              <a:t>6</a:t>
            </a:r>
          </a:p>
        </p:txBody>
      </p:sp>
      <p:sp>
        <p:nvSpPr>
          <p:cNvPr id="12" name="Oval 11"/>
          <p:cNvSpPr/>
          <p:nvPr/>
        </p:nvSpPr>
        <p:spPr>
          <a:xfrm>
            <a:off x="821465" y="5490525"/>
            <a:ext cx="408494" cy="389455"/>
          </a:xfrm>
          <a:prstGeom prst="ellipse">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tx2">
                    <a:lumMod val="50000"/>
                  </a:schemeClr>
                </a:solidFill>
                <a:latin typeface="Times New Roman" panose="02020603050405020304" pitchFamily="18" charset="0"/>
                <a:cs typeface="Times New Roman" panose="02020603050405020304" pitchFamily="18" charset="0"/>
              </a:rPr>
              <a:t>7</a:t>
            </a:r>
          </a:p>
        </p:txBody>
      </p:sp>
    </p:spTree>
    <p:extLst>
      <p:ext uri="{BB962C8B-B14F-4D97-AF65-F5344CB8AC3E}">
        <p14:creationId xmlns:p14="http://schemas.microsoft.com/office/powerpoint/2010/main" val="255283066"/>
      </p:ext>
    </p:extLst>
  </p:cSld>
  <p:clrMapOvr>
    <a:masterClrMapping/>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5EDE-380F-459B-9E08-826F4CD05454}"/>
              </a:ext>
            </a:extLst>
          </p:cNvPr>
          <p:cNvSpPr>
            <a:spLocks noGrp="1"/>
          </p:cNvSpPr>
          <p:nvPr>
            <p:ph type="title"/>
          </p:nvPr>
        </p:nvSpPr>
        <p:spPr>
          <a:xfrm>
            <a:off x="677334" y="609600"/>
            <a:ext cx="8596668" cy="646331"/>
          </a:xfrm>
        </p:spPr>
        <p:txBody>
          <a:bodyPr/>
          <a:lstStyle/>
          <a:p>
            <a:r>
              <a:rPr lang="en-IN" dirty="0">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B656D71F-A33B-4F41-82FA-8E9E89DB2B84}"/>
              </a:ext>
            </a:extLst>
          </p:cNvPr>
          <p:cNvSpPr>
            <a:spLocks noGrp="1"/>
          </p:cNvSpPr>
          <p:nvPr>
            <p:ph idx="1"/>
          </p:nvPr>
        </p:nvSpPr>
        <p:spPr>
          <a:xfrm>
            <a:off x="677334" y="1460311"/>
            <a:ext cx="8596668" cy="2375009"/>
          </a:xfrm>
        </p:spPr>
        <p:txBody>
          <a:bodyPr>
            <a:spAutoFit/>
          </a:bodyPr>
          <a:lstStyle/>
          <a:p>
            <a:pPr marL="0" indent="0">
              <a:buNone/>
            </a:pPr>
            <a:r>
              <a:rPr lang="en-US" sz="2000" dirty="0">
                <a:latin typeface="Times New Roman" panose="02020603050405020304" pitchFamily="18" charset="0"/>
                <a:cs typeface="Times New Roman" panose="02020603050405020304" pitchFamily="18" charset="0"/>
              </a:rPr>
              <a:t>This section comprises of data understanding and preparation, data modelling and data evaluation.</a:t>
            </a:r>
          </a:p>
          <a:p>
            <a:r>
              <a:rPr lang="en-US" sz="2000" b="1" dirty="0">
                <a:latin typeface="Times New Roman" panose="02020603050405020304" pitchFamily="18" charset="0"/>
                <a:cs typeface="Times New Roman" panose="02020603050405020304" pitchFamily="18" charset="0"/>
              </a:rPr>
              <a:t>Data Preparation: </a:t>
            </a:r>
            <a:r>
              <a:rPr lang="en-US" sz="2000" dirty="0">
                <a:latin typeface="Times New Roman" panose="02020603050405020304" pitchFamily="18" charset="0"/>
                <a:cs typeface="Times New Roman" panose="02020603050405020304" pitchFamily="18" charset="0"/>
              </a:rPr>
              <a:t>The initial data preparation involves collating the dataset, as the repository consists of three files ‘accident.csv’, ‘casualty.csv’ and ‘vehicle.csv’. These three files are loaded into the RStudio and merged together into one csv file based on their respective ‘accident index’ using the ‘merge’ function of R programming.</a:t>
            </a:r>
          </a:p>
        </p:txBody>
      </p:sp>
      <p:pic>
        <p:nvPicPr>
          <p:cNvPr id="5" name="Picture 4">
            <a:extLst>
              <a:ext uri="{FF2B5EF4-FFF2-40B4-BE49-F238E27FC236}">
                <a16:creationId xmlns:a16="http://schemas.microsoft.com/office/drawing/2014/main" id="{DDDB0625-6626-43C7-AAEC-A0CE08EBBB6A}"/>
              </a:ext>
            </a:extLst>
          </p:cNvPr>
          <p:cNvPicPr/>
          <p:nvPr/>
        </p:nvPicPr>
        <p:blipFill>
          <a:blip r:embed="rId2"/>
          <a:stretch>
            <a:fillRect/>
          </a:stretch>
        </p:blipFill>
        <p:spPr>
          <a:xfrm>
            <a:off x="1091955" y="3877523"/>
            <a:ext cx="6982900" cy="2375009"/>
          </a:xfrm>
          <a:prstGeom prst="rect">
            <a:avLst/>
          </a:prstGeom>
        </p:spPr>
      </p:pic>
    </p:spTree>
    <p:extLst>
      <p:ext uri="{BB962C8B-B14F-4D97-AF65-F5344CB8AC3E}">
        <p14:creationId xmlns:p14="http://schemas.microsoft.com/office/powerpoint/2010/main" val="499547605"/>
      </p:ext>
    </p:extLst>
  </p:cSld>
  <p:clrMapOvr>
    <a:masterClrMapping/>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5EDE-380F-459B-9E08-826F4CD05454}"/>
              </a:ext>
            </a:extLst>
          </p:cNvPr>
          <p:cNvSpPr>
            <a:spLocks noGrp="1"/>
          </p:cNvSpPr>
          <p:nvPr>
            <p:ph type="title"/>
          </p:nvPr>
        </p:nvSpPr>
        <p:spPr>
          <a:xfrm>
            <a:off x="677334" y="609600"/>
            <a:ext cx="8596668" cy="646331"/>
          </a:xfrm>
        </p:spPr>
        <p:txBody>
          <a:bodyPr/>
          <a:lstStyle/>
          <a:p>
            <a:r>
              <a:rPr lang="en-IN" dirty="0">
                <a:latin typeface="Times New Roman" panose="02020603050405020304" pitchFamily="18" charset="0"/>
                <a:cs typeface="Times New Roman" panose="02020603050405020304" pitchFamily="18" charset="0"/>
              </a:rPr>
              <a:t>Data Preparation (cont’d.)</a:t>
            </a:r>
          </a:p>
        </p:txBody>
      </p:sp>
      <p:sp>
        <p:nvSpPr>
          <p:cNvPr id="3" name="Content Placeholder 2">
            <a:extLst>
              <a:ext uri="{FF2B5EF4-FFF2-40B4-BE49-F238E27FC236}">
                <a16:creationId xmlns:a16="http://schemas.microsoft.com/office/drawing/2014/main" id="{B656D71F-A33B-4F41-82FA-8E9E89DB2B84}"/>
              </a:ext>
            </a:extLst>
          </p:cNvPr>
          <p:cNvSpPr>
            <a:spLocks noGrp="1"/>
          </p:cNvSpPr>
          <p:nvPr>
            <p:ph idx="1"/>
          </p:nvPr>
        </p:nvSpPr>
        <p:spPr>
          <a:xfrm>
            <a:off x="677334" y="1460311"/>
            <a:ext cx="8596668" cy="3016210"/>
          </a:xfrm>
        </p:spPr>
        <p:txBody>
          <a:bodyPr>
            <a:spAutoFit/>
          </a:bodyPr>
          <a:lstStyle/>
          <a:p>
            <a:r>
              <a:rPr lang="en-US" sz="2000" dirty="0">
                <a:latin typeface="Times New Roman" panose="02020603050405020304" pitchFamily="18" charset="0"/>
                <a:cs typeface="Times New Roman" panose="02020603050405020304" pitchFamily="18" charset="0"/>
              </a:rPr>
              <a:t>Treating missing values</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Selecting the attributes</a:t>
            </a:r>
          </a:p>
          <a:p>
            <a:endParaRPr 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84F0275-F5C3-4B33-B047-5FAA74B4A04F}"/>
              </a:ext>
            </a:extLst>
          </p:cNvPr>
          <p:cNvPicPr/>
          <p:nvPr/>
        </p:nvPicPr>
        <p:blipFill>
          <a:blip r:embed="rId2"/>
          <a:stretch>
            <a:fillRect/>
          </a:stretch>
        </p:blipFill>
        <p:spPr>
          <a:xfrm>
            <a:off x="1120795" y="1860420"/>
            <a:ext cx="6683514" cy="1568580"/>
          </a:xfrm>
          <a:prstGeom prst="rect">
            <a:avLst/>
          </a:prstGeom>
        </p:spPr>
      </p:pic>
      <p:pic>
        <p:nvPicPr>
          <p:cNvPr id="7" name="Picture 6">
            <a:extLst>
              <a:ext uri="{FF2B5EF4-FFF2-40B4-BE49-F238E27FC236}">
                <a16:creationId xmlns:a16="http://schemas.microsoft.com/office/drawing/2014/main" id="{2E03EE38-AC7D-480B-B840-1148E16B1F7D}"/>
              </a:ext>
            </a:extLst>
          </p:cNvPr>
          <p:cNvPicPr/>
          <p:nvPr/>
        </p:nvPicPr>
        <p:blipFill>
          <a:blip r:embed="rId3"/>
          <a:stretch>
            <a:fillRect/>
          </a:stretch>
        </p:blipFill>
        <p:spPr>
          <a:xfrm>
            <a:off x="1120795" y="4111336"/>
            <a:ext cx="8088453" cy="1530587"/>
          </a:xfrm>
          <a:prstGeom prst="rect">
            <a:avLst/>
          </a:prstGeom>
        </p:spPr>
      </p:pic>
    </p:spTree>
    <p:extLst>
      <p:ext uri="{BB962C8B-B14F-4D97-AF65-F5344CB8AC3E}">
        <p14:creationId xmlns:p14="http://schemas.microsoft.com/office/powerpoint/2010/main" val="1696045525"/>
      </p:ext>
    </p:extLst>
  </p:cSld>
  <p:clrMapOvr>
    <a:masterClrMapping/>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5EDE-380F-459B-9E08-826F4CD05454}"/>
              </a:ext>
            </a:extLst>
          </p:cNvPr>
          <p:cNvSpPr>
            <a:spLocks noGrp="1"/>
          </p:cNvSpPr>
          <p:nvPr>
            <p:ph type="title"/>
          </p:nvPr>
        </p:nvSpPr>
        <p:spPr>
          <a:xfrm>
            <a:off x="677334" y="609600"/>
            <a:ext cx="8596668" cy="646331"/>
          </a:xfrm>
        </p:spPr>
        <p:txBody>
          <a:bodyPr/>
          <a:lstStyle/>
          <a:p>
            <a:r>
              <a:rPr lang="en-IN" dirty="0">
                <a:latin typeface="Times New Roman" panose="02020603050405020304" pitchFamily="18" charset="0"/>
                <a:cs typeface="Times New Roman" panose="02020603050405020304" pitchFamily="18" charset="0"/>
              </a:rPr>
              <a:t>Data Preparation (cont’d.)</a:t>
            </a:r>
          </a:p>
        </p:txBody>
      </p:sp>
      <p:sp>
        <p:nvSpPr>
          <p:cNvPr id="3" name="Content Placeholder 2">
            <a:extLst>
              <a:ext uri="{FF2B5EF4-FFF2-40B4-BE49-F238E27FC236}">
                <a16:creationId xmlns:a16="http://schemas.microsoft.com/office/drawing/2014/main" id="{B656D71F-A33B-4F41-82FA-8E9E89DB2B84}"/>
              </a:ext>
            </a:extLst>
          </p:cNvPr>
          <p:cNvSpPr>
            <a:spLocks noGrp="1"/>
          </p:cNvSpPr>
          <p:nvPr>
            <p:ph idx="1"/>
          </p:nvPr>
        </p:nvSpPr>
        <p:spPr>
          <a:xfrm>
            <a:off x="677334" y="1460311"/>
            <a:ext cx="8596668" cy="400110"/>
          </a:xfrm>
        </p:spPr>
        <p:txBody>
          <a:bodyPr>
            <a:spAutoFit/>
          </a:bodyPr>
          <a:lstStyle/>
          <a:p>
            <a:r>
              <a:rPr lang="en-US" sz="2000" dirty="0">
                <a:latin typeface="Times New Roman" panose="02020603050405020304" pitchFamily="18" charset="0"/>
                <a:cs typeface="Times New Roman" panose="02020603050405020304" pitchFamily="18" charset="0"/>
              </a:rPr>
              <a:t>Treating the class of variables</a:t>
            </a:r>
          </a:p>
        </p:txBody>
      </p:sp>
      <p:pic>
        <p:nvPicPr>
          <p:cNvPr id="9" name="Picture 8">
            <a:extLst>
              <a:ext uri="{FF2B5EF4-FFF2-40B4-BE49-F238E27FC236}">
                <a16:creationId xmlns:a16="http://schemas.microsoft.com/office/drawing/2014/main" id="{4432F9FA-20FE-40BF-ACD1-B3266277455D}"/>
              </a:ext>
            </a:extLst>
          </p:cNvPr>
          <p:cNvPicPr/>
          <p:nvPr/>
        </p:nvPicPr>
        <p:blipFill rotWithShape="1">
          <a:blip r:embed="rId2"/>
          <a:srcRect b="9149"/>
          <a:stretch/>
        </p:blipFill>
        <p:spPr bwMode="auto">
          <a:xfrm>
            <a:off x="1091956" y="2064801"/>
            <a:ext cx="8391254" cy="333288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88544492"/>
      </p:ext>
    </p:extLst>
  </p:cSld>
  <p:clrMapOvr>
    <a:masterClrMapping/>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5EDE-380F-459B-9E08-826F4CD05454}"/>
              </a:ext>
            </a:extLst>
          </p:cNvPr>
          <p:cNvSpPr>
            <a:spLocks noGrp="1"/>
          </p:cNvSpPr>
          <p:nvPr>
            <p:ph type="title"/>
          </p:nvPr>
        </p:nvSpPr>
        <p:spPr>
          <a:xfrm>
            <a:off x="677334" y="609600"/>
            <a:ext cx="8596668" cy="646331"/>
          </a:xfrm>
        </p:spPr>
        <p:txBody>
          <a:bodyPr/>
          <a:lstStyle/>
          <a:p>
            <a:r>
              <a:rPr lang="en-IN" dirty="0">
                <a:latin typeface="Times New Roman" panose="02020603050405020304" pitchFamily="18" charset="0"/>
                <a:cs typeface="Times New Roman" panose="02020603050405020304" pitchFamily="18" charset="0"/>
              </a:rPr>
              <a:t>Data Preparation (cont’d.)</a:t>
            </a:r>
          </a:p>
        </p:txBody>
      </p:sp>
      <p:sp>
        <p:nvSpPr>
          <p:cNvPr id="3" name="Content Placeholder 2">
            <a:extLst>
              <a:ext uri="{FF2B5EF4-FFF2-40B4-BE49-F238E27FC236}">
                <a16:creationId xmlns:a16="http://schemas.microsoft.com/office/drawing/2014/main" id="{B656D71F-A33B-4F41-82FA-8E9E89DB2B84}"/>
              </a:ext>
            </a:extLst>
          </p:cNvPr>
          <p:cNvSpPr>
            <a:spLocks noGrp="1"/>
          </p:cNvSpPr>
          <p:nvPr>
            <p:ph idx="1"/>
          </p:nvPr>
        </p:nvSpPr>
        <p:spPr>
          <a:xfrm>
            <a:off x="677334" y="1460311"/>
            <a:ext cx="8596668" cy="400110"/>
          </a:xfrm>
        </p:spPr>
        <p:txBody>
          <a:bodyPr>
            <a:spAutoFit/>
          </a:bodyPr>
          <a:lstStyle/>
          <a:p>
            <a:r>
              <a:rPr lang="en-US" sz="2000" dirty="0">
                <a:latin typeface="Times New Roman" panose="02020603050405020304" pitchFamily="18" charset="0"/>
                <a:cs typeface="Times New Roman" panose="02020603050405020304" pitchFamily="18" charset="0"/>
              </a:rPr>
              <a:t>Renaming the levels of factors for better understanding</a:t>
            </a:r>
          </a:p>
        </p:txBody>
      </p:sp>
      <p:pic>
        <p:nvPicPr>
          <p:cNvPr id="5" name="Picture 4">
            <a:extLst>
              <a:ext uri="{FF2B5EF4-FFF2-40B4-BE49-F238E27FC236}">
                <a16:creationId xmlns:a16="http://schemas.microsoft.com/office/drawing/2014/main" id="{90D0DD82-BC15-413F-992F-37DA7D5296D4}"/>
              </a:ext>
            </a:extLst>
          </p:cNvPr>
          <p:cNvPicPr/>
          <p:nvPr/>
        </p:nvPicPr>
        <p:blipFill>
          <a:blip r:embed="rId2"/>
          <a:stretch>
            <a:fillRect/>
          </a:stretch>
        </p:blipFill>
        <p:spPr>
          <a:xfrm>
            <a:off x="1077888" y="1860421"/>
            <a:ext cx="8202286" cy="3710385"/>
          </a:xfrm>
          <a:prstGeom prst="rect">
            <a:avLst/>
          </a:prstGeom>
        </p:spPr>
      </p:pic>
    </p:spTree>
    <p:extLst>
      <p:ext uri="{BB962C8B-B14F-4D97-AF65-F5344CB8AC3E}">
        <p14:creationId xmlns:p14="http://schemas.microsoft.com/office/powerpoint/2010/main" val="3283590207"/>
      </p:ext>
    </p:extLst>
  </p:cSld>
  <p:clrMapOvr>
    <a:masterClrMapping/>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5EDE-380F-459B-9E08-826F4CD05454}"/>
              </a:ext>
            </a:extLst>
          </p:cNvPr>
          <p:cNvSpPr>
            <a:spLocks noGrp="1"/>
          </p:cNvSpPr>
          <p:nvPr>
            <p:ph type="title"/>
          </p:nvPr>
        </p:nvSpPr>
        <p:spPr>
          <a:xfrm>
            <a:off x="677334" y="609600"/>
            <a:ext cx="8596668" cy="646331"/>
          </a:xfrm>
        </p:spPr>
        <p:txBody>
          <a:bodyPr/>
          <a:lstStyle/>
          <a:p>
            <a:r>
              <a:rPr lang="en-IN" dirty="0">
                <a:latin typeface="Times New Roman" panose="02020603050405020304" pitchFamily="18" charset="0"/>
                <a:cs typeface="Times New Roman" panose="02020603050405020304" pitchFamily="18" charset="0"/>
              </a:rPr>
              <a:t>Data Preparation (cont’d.)</a:t>
            </a:r>
          </a:p>
        </p:txBody>
      </p:sp>
      <p:sp>
        <p:nvSpPr>
          <p:cNvPr id="3" name="Content Placeholder 2">
            <a:extLst>
              <a:ext uri="{FF2B5EF4-FFF2-40B4-BE49-F238E27FC236}">
                <a16:creationId xmlns:a16="http://schemas.microsoft.com/office/drawing/2014/main" id="{B656D71F-A33B-4F41-82FA-8E9E89DB2B84}"/>
              </a:ext>
            </a:extLst>
          </p:cNvPr>
          <p:cNvSpPr>
            <a:spLocks noGrp="1"/>
          </p:cNvSpPr>
          <p:nvPr>
            <p:ph idx="1"/>
          </p:nvPr>
        </p:nvSpPr>
        <p:spPr>
          <a:xfrm>
            <a:off x="677334" y="1460311"/>
            <a:ext cx="8596668" cy="5068054"/>
          </a:xfrm>
        </p:spPr>
        <p:txBody>
          <a:bodyPr>
            <a:spAutoFit/>
          </a:bodyPr>
          <a:lstStyle/>
          <a:p>
            <a:r>
              <a:rPr lang="en-US" sz="2000" b="1" dirty="0">
                <a:latin typeface="Times New Roman" panose="02020603050405020304" pitchFamily="18" charset="0"/>
                <a:cs typeface="Times New Roman" panose="02020603050405020304" pitchFamily="18" charset="0"/>
              </a:rPr>
              <a:t>Binning factor variables: </a:t>
            </a:r>
            <a:r>
              <a:rPr lang="en-US" dirty="0"/>
              <a:t>Binning the levels in a factor variable involves in combining several levels into one for better data analysis and increasing the uniqueness of each level. The following levels of the variables are binned accordingly for an effective analysis,</a:t>
            </a:r>
            <a:endParaRPr lang="en-IN" dirty="0"/>
          </a:p>
          <a:p>
            <a:pPr lvl="0"/>
            <a:r>
              <a:rPr lang="en-IN" dirty="0"/>
              <a:t>The ‘time’ variable consists of timestamps of the accident occurrence. In order to make this more meaningful and useful, the variable is converted into a factor variable containing 4 levels: ‘Morning (5-12)’, ‘Afternoon (12-17)’, ‘Evening (17-20)’, and ‘Night (20-5)’.</a:t>
            </a:r>
          </a:p>
          <a:p>
            <a:pPr lvl="0"/>
            <a:r>
              <a:rPr lang="en-IN" dirty="0"/>
              <a:t>The ‘light conditions’ with 5 levels were shrunk to 3 levels: ‘Lit’, ‘Dark’, ‘Unknown’.</a:t>
            </a:r>
          </a:p>
          <a:p>
            <a:pPr lvl="0"/>
            <a:r>
              <a:rPr lang="en-IN" dirty="0"/>
              <a:t>The ‘weather conditions’ with 9 levels were reduced to 8 levels: ‘Fine – no high winds’, ‘Rain – no high winds’, ‘Snow – no high winds’, ‘Fine – high winds’, ‘Rain – high winds’, ‘Snow – high winds’, ‘Fog/Mist’, ‘Other’.</a:t>
            </a:r>
          </a:p>
          <a:p>
            <a:pPr lvl="0"/>
            <a:r>
              <a:rPr lang="en-IN" dirty="0"/>
              <a:t>The ‘Vehicle type’ with 20 levels were way harder to interpret. Hence, they were reduced to 6 broad categories: ‘Cycle’, ‘Motorcycle’, ‘Car’, ‘Bus/Coach’, ‘Tram’, ‘Other’.</a:t>
            </a:r>
          </a:p>
        </p:txBody>
      </p:sp>
    </p:spTree>
    <p:extLst>
      <p:ext uri="{BB962C8B-B14F-4D97-AF65-F5344CB8AC3E}">
        <p14:creationId xmlns:p14="http://schemas.microsoft.com/office/powerpoint/2010/main" val="31919088"/>
      </p:ext>
    </p:extLst>
  </p:cSld>
  <p:clrMapOvr>
    <a:masterClrMapping/>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5EDE-380F-459B-9E08-826F4CD05454}"/>
              </a:ext>
            </a:extLst>
          </p:cNvPr>
          <p:cNvSpPr>
            <a:spLocks noGrp="1"/>
          </p:cNvSpPr>
          <p:nvPr>
            <p:ph type="title"/>
          </p:nvPr>
        </p:nvSpPr>
        <p:spPr>
          <a:xfrm>
            <a:off x="677334" y="609600"/>
            <a:ext cx="8596668" cy="646331"/>
          </a:xfrm>
        </p:spPr>
        <p:txBody>
          <a:bodyPr/>
          <a:lstStyle/>
          <a:p>
            <a:r>
              <a:rPr lang="en-IN" dirty="0">
                <a:latin typeface="Times New Roman" panose="02020603050405020304" pitchFamily="18" charset="0"/>
                <a:cs typeface="Times New Roman" panose="02020603050405020304" pitchFamily="18" charset="0"/>
              </a:rPr>
              <a:t>Data Preparation (cont’d.)</a:t>
            </a:r>
          </a:p>
        </p:txBody>
      </p:sp>
      <p:sp>
        <p:nvSpPr>
          <p:cNvPr id="3" name="Content Placeholder 2">
            <a:extLst>
              <a:ext uri="{FF2B5EF4-FFF2-40B4-BE49-F238E27FC236}">
                <a16:creationId xmlns:a16="http://schemas.microsoft.com/office/drawing/2014/main" id="{B656D71F-A33B-4F41-82FA-8E9E89DB2B84}"/>
              </a:ext>
            </a:extLst>
          </p:cNvPr>
          <p:cNvSpPr>
            <a:spLocks noGrp="1"/>
          </p:cNvSpPr>
          <p:nvPr>
            <p:ph idx="1"/>
          </p:nvPr>
        </p:nvSpPr>
        <p:spPr>
          <a:xfrm>
            <a:off x="677334" y="1460311"/>
            <a:ext cx="8596668" cy="4888518"/>
          </a:xfrm>
        </p:spPr>
        <p:txBody>
          <a:bodyPr>
            <a:spAutoFit/>
          </a:bodyPr>
          <a:lstStyle/>
          <a:p>
            <a:pPr lvl="0"/>
            <a:r>
              <a:rPr lang="en-IN" dirty="0"/>
              <a:t>The ‘Vehicle Manoeuvre’ with 18 levels were reduced to just 4 meaningful levels: ‘Reversing’, ‘Parked’, ‘Taking turn’, ‘Overtaking’.</a:t>
            </a:r>
          </a:p>
          <a:p>
            <a:pPr lvl="0"/>
            <a:r>
              <a:rPr lang="en-IN" dirty="0"/>
              <a:t>The variable, ‘Journey purpose of driver’ with 7 levels were reduced to 3 levels: ‘For work’, ‘For school’, ‘Other’.</a:t>
            </a:r>
          </a:p>
          <a:p>
            <a:pPr lvl="0"/>
            <a:r>
              <a:rPr lang="en-IN" dirty="0"/>
              <a:t>The variable, ‘Road surface conditions’ was categorized into 7 levels: ‘Dry’, ‘Wet/Damp’, ‘Snow’, ‘Frost/Ice’, ‘Flood (3cm. deep)’, ‘Oil/Diesel’, ‘Mud’.</a:t>
            </a:r>
          </a:p>
          <a:p>
            <a:pPr lvl="0"/>
            <a:r>
              <a:rPr lang="en-IN" dirty="0"/>
              <a:t>The variable, ‘Day of the week’ was simply classified into ‘Monday’, ‘Tuesday’, ‘Wednesday’, ‘Thursday’, ‘Friday’, ‘Saturday’, and ‘Sunday’.</a:t>
            </a:r>
          </a:p>
          <a:p>
            <a:pPr lvl="0"/>
            <a:r>
              <a:rPr lang="en-IN" dirty="0"/>
              <a:t>The variable, ‘Road type’ was classified into ‘Roundabout’, ‘One way street’, ‘Dual carriageway’, ‘Single carriageway’, ‘Slip road’, ‘Unknown’.</a:t>
            </a:r>
          </a:p>
          <a:p>
            <a:r>
              <a:rPr lang="en-US" dirty="0"/>
              <a:t>The target variable, ‘Accident Severity’ consists of 3 levels: ‘Fatal’, ‘Severe’, ‘Slight’. However, the data is imbalanced as shown in (figure 10), as a result, the target variable is biased towards the class ‘Slight’ with 80% of data. Hence, the two levels ‘fatal’ and ‘severe’ are combined into one level as ‘High’, while the other majority class as ‘Low’.</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145466"/>
      </p:ext>
    </p:extLst>
  </p:cSld>
  <p:clrMapOvr>
    <a:masterClrMapping/>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5EDE-380F-459B-9E08-826F4CD05454}"/>
              </a:ext>
            </a:extLst>
          </p:cNvPr>
          <p:cNvSpPr>
            <a:spLocks noGrp="1"/>
          </p:cNvSpPr>
          <p:nvPr>
            <p:ph type="title"/>
          </p:nvPr>
        </p:nvSpPr>
        <p:spPr>
          <a:xfrm>
            <a:off x="677334" y="609600"/>
            <a:ext cx="8596668" cy="646331"/>
          </a:xfrm>
        </p:spPr>
        <p:txBody>
          <a:bodyPr/>
          <a:lstStyle/>
          <a:p>
            <a:r>
              <a:rPr lang="en-IN" dirty="0">
                <a:latin typeface="Times New Roman" panose="02020603050405020304" pitchFamily="18" charset="0"/>
                <a:cs typeface="Times New Roman" panose="02020603050405020304" pitchFamily="18" charset="0"/>
              </a:rPr>
              <a:t>Data Preparation (cont’d.)</a:t>
            </a:r>
          </a:p>
        </p:txBody>
      </p:sp>
      <p:pic>
        <p:nvPicPr>
          <p:cNvPr id="4" name="Picture 3">
            <a:extLst>
              <a:ext uri="{FF2B5EF4-FFF2-40B4-BE49-F238E27FC236}">
                <a16:creationId xmlns:a16="http://schemas.microsoft.com/office/drawing/2014/main" id="{12118F86-5E81-43C1-B673-B4757947C5EB}"/>
              </a:ext>
            </a:extLst>
          </p:cNvPr>
          <p:cNvPicPr/>
          <p:nvPr/>
        </p:nvPicPr>
        <p:blipFill>
          <a:blip r:embed="rId2"/>
          <a:stretch>
            <a:fillRect/>
          </a:stretch>
        </p:blipFill>
        <p:spPr>
          <a:xfrm>
            <a:off x="677333" y="1255931"/>
            <a:ext cx="4109973" cy="2230107"/>
          </a:xfrm>
          <a:prstGeom prst="rect">
            <a:avLst/>
          </a:prstGeom>
        </p:spPr>
      </p:pic>
      <p:pic>
        <p:nvPicPr>
          <p:cNvPr id="8" name="Picture 7">
            <a:extLst>
              <a:ext uri="{FF2B5EF4-FFF2-40B4-BE49-F238E27FC236}">
                <a16:creationId xmlns:a16="http://schemas.microsoft.com/office/drawing/2014/main" id="{42A7BB30-D3AA-4247-B658-2E1E027B8FDF}"/>
              </a:ext>
            </a:extLst>
          </p:cNvPr>
          <p:cNvPicPr/>
          <p:nvPr/>
        </p:nvPicPr>
        <p:blipFill>
          <a:blip r:embed="rId3"/>
          <a:stretch>
            <a:fillRect/>
          </a:stretch>
        </p:blipFill>
        <p:spPr>
          <a:xfrm>
            <a:off x="677334" y="3534914"/>
            <a:ext cx="6159564" cy="3055897"/>
          </a:xfrm>
          <a:prstGeom prst="rect">
            <a:avLst/>
          </a:prstGeom>
        </p:spPr>
      </p:pic>
    </p:spTree>
    <p:extLst>
      <p:ext uri="{BB962C8B-B14F-4D97-AF65-F5344CB8AC3E}">
        <p14:creationId xmlns:p14="http://schemas.microsoft.com/office/powerpoint/2010/main" val="1054539814"/>
      </p:ext>
    </p:extLst>
  </p:cSld>
  <p:clrMapOvr>
    <a:masterClrMapping/>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5EDE-380F-459B-9E08-826F4CD05454}"/>
              </a:ext>
            </a:extLst>
          </p:cNvPr>
          <p:cNvSpPr>
            <a:spLocks noGrp="1"/>
          </p:cNvSpPr>
          <p:nvPr>
            <p:ph type="title"/>
          </p:nvPr>
        </p:nvSpPr>
        <p:spPr>
          <a:xfrm>
            <a:off x="677334" y="609600"/>
            <a:ext cx="8596668" cy="646331"/>
          </a:xfrm>
        </p:spPr>
        <p:txBody>
          <a:bodyPr/>
          <a:lstStyle/>
          <a:p>
            <a:r>
              <a:rPr lang="en-IN" dirty="0">
                <a:latin typeface="Times New Roman" panose="02020603050405020304" pitchFamily="18" charset="0"/>
                <a:cs typeface="Times New Roman" panose="02020603050405020304" pitchFamily="18" charset="0"/>
              </a:rPr>
              <a:t>Data Preparation (cont’d.)</a:t>
            </a:r>
          </a:p>
        </p:txBody>
      </p:sp>
      <p:sp>
        <p:nvSpPr>
          <p:cNvPr id="3" name="Content Placeholder 2">
            <a:extLst>
              <a:ext uri="{FF2B5EF4-FFF2-40B4-BE49-F238E27FC236}">
                <a16:creationId xmlns:a16="http://schemas.microsoft.com/office/drawing/2014/main" id="{B656D71F-A33B-4F41-82FA-8E9E89DB2B84}"/>
              </a:ext>
            </a:extLst>
          </p:cNvPr>
          <p:cNvSpPr>
            <a:spLocks noGrp="1"/>
          </p:cNvSpPr>
          <p:nvPr>
            <p:ph idx="1"/>
          </p:nvPr>
        </p:nvSpPr>
        <p:spPr>
          <a:xfrm>
            <a:off x="677334" y="1460311"/>
            <a:ext cx="8596668" cy="369332"/>
          </a:xfrm>
        </p:spPr>
        <p:txBody>
          <a:bodyPr>
            <a:spAutoFit/>
          </a:bodyPr>
          <a:lstStyle/>
          <a:p>
            <a:pPr lvl="0"/>
            <a:r>
              <a:rPr lang="en-IN" dirty="0"/>
              <a:t>Handling imbalanced data</a:t>
            </a:r>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81762E4-E4D3-4FEA-A6C0-589D7F69C770}"/>
              </a:ext>
            </a:extLst>
          </p:cNvPr>
          <p:cNvPicPr/>
          <p:nvPr/>
        </p:nvPicPr>
        <p:blipFill rotWithShape="1">
          <a:blip r:embed="rId2"/>
          <a:srcRect r="786"/>
          <a:stretch/>
        </p:blipFill>
        <p:spPr bwMode="auto">
          <a:xfrm>
            <a:off x="677334" y="1900233"/>
            <a:ext cx="7749214" cy="3668221"/>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2E62207A-5E78-46B3-9B73-B15B796BFF03}"/>
              </a:ext>
            </a:extLst>
          </p:cNvPr>
          <p:cNvPicPr/>
          <p:nvPr/>
        </p:nvPicPr>
        <p:blipFill rotWithShape="1">
          <a:blip r:embed="rId3"/>
          <a:srcRect b="8824"/>
          <a:stretch/>
        </p:blipFill>
        <p:spPr bwMode="auto">
          <a:xfrm>
            <a:off x="991303" y="5666034"/>
            <a:ext cx="2950464" cy="714566"/>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6AF112EC-5C17-4847-8895-82699CDE954A}"/>
              </a:ext>
            </a:extLst>
          </p:cNvPr>
          <p:cNvPicPr/>
          <p:nvPr/>
        </p:nvPicPr>
        <p:blipFill rotWithShape="1">
          <a:blip r:embed="rId4"/>
          <a:srcRect b="8696"/>
          <a:stretch/>
        </p:blipFill>
        <p:spPr bwMode="auto">
          <a:xfrm>
            <a:off x="4975668" y="5710582"/>
            <a:ext cx="3077242" cy="72609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02199486"/>
      </p:ext>
    </p:extLst>
  </p:cSld>
  <p:clrMapOvr>
    <a:masterClrMapping/>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5EDE-380F-459B-9E08-826F4CD05454}"/>
              </a:ext>
            </a:extLst>
          </p:cNvPr>
          <p:cNvSpPr>
            <a:spLocks noGrp="1"/>
          </p:cNvSpPr>
          <p:nvPr>
            <p:ph type="title"/>
          </p:nvPr>
        </p:nvSpPr>
        <p:spPr>
          <a:xfrm>
            <a:off x="677334" y="609600"/>
            <a:ext cx="8596668" cy="646331"/>
          </a:xfrm>
        </p:spPr>
        <p:txBody>
          <a:bodyPr/>
          <a:lstStyle/>
          <a:p>
            <a:r>
              <a:rPr lang="en-IN" dirty="0">
                <a:latin typeface="Times New Roman" panose="02020603050405020304" pitchFamily="18" charset="0"/>
                <a:cs typeface="Times New Roman" panose="02020603050405020304" pitchFamily="18" charset="0"/>
              </a:rPr>
              <a:t>Data Preparation (cont’d.)</a:t>
            </a:r>
          </a:p>
        </p:txBody>
      </p:sp>
      <p:pic>
        <p:nvPicPr>
          <p:cNvPr id="7" name="Picture 6">
            <a:extLst>
              <a:ext uri="{FF2B5EF4-FFF2-40B4-BE49-F238E27FC236}">
                <a16:creationId xmlns:a16="http://schemas.microsoft.com/office/drawing/2014/main" id="{653DE3AF-4234-4F5A-8753-DC27E1DDD0F2}"/>
              </a:ext>
            </a:extLst>
          </p:cNvPr>
          <p:cNvPicPr/>
          <p:nvPr/>
        </p:nvPicPr>
        <p:blipFill>
          <a:blip r:embed="rId2"/>
          <a:stretch>
            <a:fillRect/>
          </a:stretch>
        </p:blipFill>
        <p:spPr>
          <a:xfrm>
            <a:off x="677334" y="1471709"/>
            <a:ext cx="4147884" cy="2113915"/>
          </a:xfrm>
          <a:prstGeom prst="rect">
            <a:avLst/>
          </a:prstGeom>
        </p:spPr>
      </p:pic>
      <p:pic>
        <p:nvPicPr>
          <p:cNvPr id="8" name="Picture 7">
            <a:extLst>
              <a:ext uri="{FF2B5EF4-FFF2-40B4-BE49-F238E27FC236}">
                <a16:creationId xmlns:a16="http://schemas.microsoft.com/office/drawing/2014/main" id="{8119F681-C3D4-49AB-A3D4-C6008F73A86A}"/>
              </a:ext>
            </a:extLst>
          </p:cNvPr>
          <p:cNvPicPr/>
          <p:nvPr/>
        </p:nvPicPr>
        <p:blipFill>
          <a:blip r:embed="rId3"/>
          <a:stretch>
            <a:fillRect/>
          </a:stretch>
        </p:blipFill>
        <p:spPr>
          <a:xfrm>
            <a:off x="677334" y="3924349"/>
            <a:ext cx="4147884" cy="2631196"/>
          </a:xfrm>
          <a:prstGeom prst="rect">
            <a:avLst/>
          </a:prstGeom>
        </p:spPr>
      </p:pic>
      <p:pic>
        <p:nvPicPr>
          <p:cNvPr id="9" name="Picture 8">
            <a:extLst>
              <a:ext uri="{FF2B5EF4-FFF2-40B4-BE49-F238E27FC236}">
                <a16:creationId xmlns:a16="http://schemas.microsoft.com/office/drawing/2014/main" id="{8A32B62B-5E49-4EE3-A358-8C78408E9C46}"/>
              </a:ext>
            </a:extLst>
          </p:cNvPr>
          <p:cNvPicPr/>
          <p:nvPr/>
        </p:nvPicPr>
        <p:blipFill>
          <a:blip r:embed="rId4"/>
          <a:stretch>
            <a:fillRect/>
          </a:stretch>
        </p:blipFill>
        <p:spPr>
          <a:xfrm>
            <a:off x="4975668" y="1471368"/>
            <a:ext cx="4674769" cy="2169160"/>
          </a:xfrm>
          <a:prstGeom prst="rect">
            <a:avLst/>
          </a:prstGeom>
        </p:spPr>
      </p:pic>
      <p:pic>
        <p:nvPicPr>
          <p:cNvPr id="10" name="Picture 9">
            <a:extLst>
              <a:ext uri="{FF2B5EF4-FFF2-40B4-BE49-F238E27FC236}">
                <a16:creationId xmlns:a16="http://schemas.microsoft.com/office/drawing/2014/main" id="{0FBC8C8B-A8B0-4DAD-AAAD-0CF6B1AF3538}"/>
              </a:ext>
            </a:extLst>
          </p:cNvPr>
          <p:cNvPicPr/>
          <p:nvPr/>
        </p:nvPicPr>
        <p:blipFill>
          <a:blip r:embed="rId5"/>
          <a:stretch>
            <a:fillRect/>
          </a:stretch>
        </p:blipFill>
        <p:spPr>
          <a:xfrm>
            <a:off x="4975668" y="3867028"/>
            <a:ext cx="4674769" cy="2085975"/>
          </a:xfrm>
          <a:prstGeom prst="rect">
            <a:avLst/>
          </a:prstGeom>
        </p:spPr>
      </p:pic>
    </p:spTree>
    <p:extLst>
      <p:ext uri="{BB962C8B-B14F-4D97-AF65-F5344CB8AC3E}">
        <p14:creationId xmlns:p14="http://schemas.microsoft.com/office/powerpoint/2010/main" val="1656516508"/>
      </p:ext>
    </p:extLst>
  </p:cSld>
  <p:clrMapOvr>
    <a:masterClrMapping/>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5EDE-380F-459B-9E08-826F4CD05454}"/>
              </a:ext>
            </a:extLst>
          </p:cNvPr>
          <p:cNvSpPr>
            <a:spLocks noGrp="1"/>
          </p:cNvSpPr>
          <p:nvPr>
            <p:ph type="title"/>
          </p:nvPr>
        </p:nvSpPr>
        <p:spPr>
          <a:xfrm>
            <a:off x="677334" y="609600"/>
            <a:ext cx="8596668" cy="646331"/>
          </a:xfrm>
        </p:spPr>
        <p:txBody>
          <a:bodyPr/>
          <a:lstStyle/>
          <a:p>
            <a:r>
              <a:rPr lang="en-IN" dirty="0">
                <a:latin typeface="Times New Roman" panose="02020603050405020304" pitchFamily="18" charset="0"/>
                <a:cs typeface="Times New Roman" panose="02020603050405020304" pitchFamily="18" charset="0"/>
              </a:rPr>
              <a:t>Contents</a:t>
            </a:r>
          </a:p>
        </p:txBody>
      </p:sp>
      <p:sp>
        <p:nvSpPr>
          <p:cNvPr id="3" name="Arc 2">
            <a:extLst>
              <a:ext uri="{FF2B5EF4-FFF2-40B4-BE49-F238E27FC236}">
                <a16:creationId xmlns:a16="http://schemas.microsoft.com/office/drawing/2014/main" id="{FD1BCE25-739C-4D06-B924-F870390F4BD5}"/>
              </a:ext>
            </a:extLst>
          </p:cNvPr>
          <p:cNvSpPr/>
          <p:nvPr/>
        </p:nvSpPr>
        <p:spPr>
          <a:xfrm>
            <a:off x="-2170384" y="1596551"/>
            <a:ext cx="4320000" cy="4320000"/>
          </a:xfrm>
          <a:prstGeom prst="arc">
            <a:avLst>
              <a:gd name="adj1" fmla="val 16288600"/>
              <a:gd name="adj2" fmla="val 4859383"/>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 name="TextBox 14"/>
          <p:cNvSpPr txBox="1"/>
          <p:nvPr/>
        </p:nvSpPr>
        <p:spPr>
          <a:xfrm>
            <a:off x="2165205" y="2266621"/>
            <a:ext cx="1457130" cy="353943"/>
          </a:xfrm>
          <a:prstGeom prst="rect">
            <a:avLst/>
          </a:prstGeom>
          <a:noFill/>
        </p:spPr>
        <p:txBody>
          <a:bodyPr wrap="none" lIns="0" tIns="0" rIns="0" bIns="0" rtlCol="0" anchor="ctr">
            <a:spAutoFit/>
          </a:bodyPr>
          <a:lstStyle/>
          <a:p>
            <a:r>
              <a:rPr lang="en-IN" sz="2300" dirty="0">
                <a:solidFill>
                  <a:schemeClr val="tx2">
                    <a:lumMod val="50000"/>
                  </a:schemeClr>
                </a:solidFill>
                <a:latin typeface="Times New Roman" panose="02020603050405020304" pitchFamily="18" charset="0"/>
                <a:cs typeface="Times New Roman" panose="02020603050405020304" pitchFamily="18" charset="0"/>
              </a:rPr>
              <a:t>Introduction</a:t>
            </a:r>
          </a:p>
        </p:txBody>
      </p:sp>
      <p:sp>
        <p:nvSpPr>
          <p:cNvPr id="16" name="TextBox 15"/>
          <p:cNvSpPr txBox="1"/>
          <p:nvPr/>
        </p:nvSpPr>
        <p:spPr>
          <a:xfrm>
            <a:off x="2447059" y="2906640"/>
            <a:ext cx="2039020" cy="353943"/>
          </a:xfrm>
          <a:prstGeom prst="rect">
            <a:avLst/>
          </a:prstGeom>
          <a:noFill/>
        </p:spPr>
        <p:txBody>
          <a:bodyPr wrap="none" lIns="0" tIns="0" rIns="0" bIns="0" rtlCol="0" anchor="ctr">
            <a:spAutoFit/>
          </a:bodyPr>
          <a:lstStyle/>
          <a:p>
            <a:r>
              <a:rPr lang="en-IN" sz="2300" dirty="0">
                <a:solidFill>
                  <a:schemeClr val="tx2">
                    <a:lumMod val="50000"/>
                  </a:schemeClr>
                </a:solidFill>
                <a:latin typeface="Times New Roman" panose="02020603050405020304" pitchFamily="18" charset="0"/>
                <a:cs typeface="Times New Roman" panose="02020603050405020304" pitchFamily="18" charset="0"/>
              </a:rPr>
              <a:t>Literature review</a:t>
            </a:r>
          </a:p>
        </p:txBody>
      </p:sp>
      <p:sp>
        <p:nvSpPr>
          <p:cNvPr id="17" name="TextBox 16"/>
          <p:cNvSpPr txBox="1"/>
          <p:nvPr/>
        </p:nvSpPr>
        <p:spPr>
          <a:xfrm>
            <a:off x="2539900" y="3579580"/>
            <a:ext cx="1590179" cy="353943"/>
          </a:xfrm>
          <a:prstGeom prst="rect">
            <a:avLst/>
          </a:prstGeom>
          <a:noFill/>
        </p:spPr>
        <p:txBody>
          <a:bodyPr wrap="none" lIns="0" tIns="0" rIns="0" bIns="0" rtlCol="0" anchor="ctr">
            <a:spAutoFit/>
          </a:bodyPr>
          <a:lstStyle/>
          <a:p>
            <a:r>
              <a:rPr lang="en-IN" sz="2300" dirty="0">
                <a:solidFill>
                  <a:schemeClr val="tx2">
                    <a:lumMod val="50000"/>
                  </a:schemeClr>
                </a:solidFill>
                <a:latin typeface="Times New Roman" panose="02020603050405020304" pitchFamily="18" charset="0"/>
                <a:cs typeface="Times New Roman" panose="02020603050405020304" pitchFamily="18" charset="0"/>
              </a:rPr>
              <a:t>Methodology</a:t>
            </a:r>
          </a:p>
        </p:txBody>
      </p:sp>
      <p:sp>
        <p:nvSpPr>
          <p:cNvPr id="18" name="TextBox 17"/>
          <p:cNvSpPr txBox="1"/>
          <p:nvPr/>
        </p:nvSpPr>
        <p:spPr>
          <a:xfrm>
            <a:off x="2447059" y="4269808"/>
            <a:ext cx="1867499" cy="353943"/>
          </a:xfrm>
          <a:prstGeom prst="rect">
            <a:avLst/>
          </a:prstGeom>
          <a:noFill/>
        </p:spPr>
        <p:txBody>
          <a:bodyPr wrap="none" lIns="0" tIns="0" rIns="0" bIns="0" rtlCol="0" anchor="ctr">
            <a:spAutoFit/>
          </a:bodyPr>
          <a:lstStyle/>
          <a:p>
            <a:r>
              <a:rPr lang="en-IN" sz="2300" dirty="0">
                <a:solidFill>
                  <a:schemeClr val="tx2">
                    <a:lumMod val="50000"/>
                  </a:schemeClr>
                </a:solidFill>
                <a:latin typeface="Times New Roman" panose="02020603050405020304" pitchFamily="18" charset="0"/>
                <a:cs typeface="Times New Roman" panose="02020603050405020304" pitchFamily="18" charset="0"/>
              </a:rPr>
              <a:t>Implementation</a:t>
            </a:r>
          </a:p>
        </p:txBody>
      </p:sp>
      <p:sp>
        <p:nvSpPr>
          <p:cNvPr id="19" name="TextBox 18"/>
          <p:cNvSpPr txBox="1"/>
          <p:nvPr/>
        </p:nvSpPr>
        <p:spPr>
          <a:xfrm>
            <a:off x="2165205" y="4909827"/>
            <a:ext cx="1344920" cy="353943"/>
          </a:xfrm>
          <a:prstGeom prst="rect">
            <a:avLst/>
          </a:prstGeom>
          <a:noFill/>
        </p:spPr>
        <p:txBody>
          <a:bodyPr wrap="none" lIns="0" tIns="0" rIns="0" bIns="0" rtlCol="0" anchor="ctr">
            <a:spAutoFit/>
          </a:bodyPr>
          <a:lstStyle/>
          <a:p>
            <a:r>
              <a:rPr lang="en-IN" sz="2300" dirty="0">
                <a:solidFill>
                  <a:schemeClr val="tx2">
                    <a:lumMod val="50000"/>
                  </a:schemeClr>
                </a:solidFill>
                <a:latin typeface="Times New Roman" panose="02020603050405020304" pitchFamily="18" charset="0"/>
                <a:cs typeface="Times New Roman" panose="02020603050405020304" pitchFamily="18" charset="0"/>
              </a:rPr>
              <a:t>Conclusion</a:t>
            </a:r>
          </a:p>
        </p:txBody>
      </p:sp>
      <p:sp>
        <p:nvSpPr>
          <p:cNvPr id="20" name="TextBox 19"/>
          <p:cNvSpPr txBox="1"/>
          <p:nvPr/>
        </p:nvSpPr>
        <p:spPr>
          <a:xfrm>
            <a:off x="1483241" y="5508281"/>
            <a:ext cx="1312860" cy="353943"/>
          </a:xfrm>
          <a:prstGeom prst="rect">
            <a:avLst/>
          </a:prstGeom>
          <a:noFill/>
        </p:spPr>
        <p:txBody>
          <a:bodyPr wrap="none" lIns="0" tIns="0" rIns="0" bIns="0" rtlCol="0" anchor="ctr">
            <a:spAutoFit/>
          </a:bodyPr>
          <a:lstStyle/>
          <a:p>
            <a:r>
              <a:rPr lang="en-IN" sz="2300" dirty="0">
                <a:solidFill>
                  <a:schemeClr val="tx2">
                    <a:lumMod val="50000"/>
                  </a:schemeClr>
                </a:solidFill>
                <a:latin typeface="Times New Roman" panose="02020603050405020304" pitchFamily="18" charset="0"/>
                <a:cs typeface="Times New Roman" panose="02020603050405020304" pitchFamily="18" charset="0"/>
              </a:rPr>
              <a:t>References</a:t>
            </a:r>
          </a:p>
        </p:txBody>
      </p:sp>
      <p:sp>
        <p:nvSpPr>
          <p:cNvPr id="13" name="Rectangle 12"/>
          <p:cNvSpPr/>
          <p:nvPr/>
        </p:nvSpPr>
        <p:spPr>
          <a:xfrm>
            <a:off x="1016294" y="1633415"/>
            <a:ext cx="4320000" cy="423446"/>
          </a:xfrm>
          <a:prstGeom prst="rect">
            <a:avLst/>
          </a:prstGeom>
          <a:gradFill flip="none" rotWithShape="1">
            <a:gsLst>
              <a:gs pos="0">
                <a:srgbClr val="90C226">
                  <a:alpha val="85098"/>
                </a:srgbClr>
              </a:gs>
              <a:gs pos="100000">
                <a:schemeClr val="accent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14" name="TextBox 13"/>
          <p:cNvSpPr txBox="1"/>
          <p:nvPr/>
        </p:nvSpPr>
        <p:spPr>
          <a:xfrm>
            <a:off x="1483241" y="1668167"/>
            <a:ext cx="2308902" cy="353943"/>
          </a:xfrm>
          <a:prstGeom prst="rect">
            <a:avLst/>
          </a:prstGeom>
          <a:noFill/>
        </p:spPr>
        <p:txBody>
          <a:bodyPr wrap="none" lIns="0" tIns="0" rIns="0" bIns="0" rtlCol="0" anchor="ctr">
            <a:spAutoFit/>
          </a:bodyPr>
          <a:lstStyle/>
          <a:p>
            <a:r>
              <a:rPr lang="en-IN" sz="2300" b="1" dirty="0">
                <a:solidFill>
                  <a:schemeClr val="bg1"/>
                </a:solidFill>
                <a:latin typeface="Times New Roman" panose="02020603050405020304" pitchFamily="18" charset="0"/>
                <a:cs typeface="Times New Roman" panose="02020603050405020304" pitchFamily="18" charset="0"/>
              </a:rPr>
              <a:t>Research Problem</a:t>
            </a:r>
          </a:p>
        </p:txBody>
      </p:sp>
      <p:sp>
        <p:nvSpPr>
          <p:cNvPr id="6" name="Oval 5"/>
          <p:cNvSpPr/>
          <p:nvPr/>
        </p:nvSpPr>
        <p:spPr>
          <a:xfrm>
            <a:off x="821465" y="1650411"/>
            <a:ext cx="389659" cy="389455"/>
          </a:xfrm>
          <a:prstGeom prst="ellipse">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b="1" dirty="0">
                <a:solidFill>
                  <a:schemeClr val="bg1"/>
                </a:solidFill>
                <a:latin typeface="Times New Roman" panose="02020603050405020304" pitchFamily="18" charset="0"/>
                <a:cs typeface="Times New Roman" panose="02020603050405020304" pitchFamily="18" charset="0"/>
              </a:rPr>
              <a:t>1</a:t>
            </a:r>
          </a:p>
        </p:txBody>
      </p:sp>
      <p:sp>
        <p:nvSpPr>
          <p:cNvPr id="7" name="Oval 6"/>
          <p:cNvSpPr/>
          <p:nvPr/>
        </p:nvSpPr>
        <p:spPr>
          <a:xfrm>
            <a:off x="1516579" y="2248865"/>
            <a:ext cx="389659" cy="389455"/>
          </a:xfrm>
          <a:prstGeom prst="ellipse">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tx2">
                    <a:lumMod val="50000"/>
                  </a:schemeClr>
                </a:solidFill>
                <a:latin typeface="Times New Roman" panose="02020603050405020304" pitchFamily="18" charset="0"/>
                <a:cs typeface="Times New Roman" panose="02020603050405020304" pitchFamily="18" charset="0"/>
              </a:rPr>
              <a:t>2</a:t>
            </a:r>
          </a:p>
        </p:txBody>
      </p:sp>
      <p:sp>
        <p:nvSpPr>
          <p:cNvPr id="8" name="Oval 7"/>
          <p:cNvSpPr/>
          <p:nvPr/>
        </p:nvSpPr>
        <p:spPr>
          <a:xfrm>
            <a:off x="1861486" y="2888884"/>
            <a:ext cx="389659" cy="389455"/>
          </a:xfrm>
          <a:prstGeom prst="ellipse">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tx2">
                    <a:lumMod val="50000"/>
                  </a:schemeClr>
                </a:solidFill>
                <a:latin typeface="Times New Roman" panose="02020603050405020304" pitchFamily="18" charset="0"/>
                <a:cs typeface="Times New Roman" panose="02020603050405020304" pitchFamily="18" charset="0"/>
              </a:rPr>
              <a:t>3</a:t>
            </a:r>
          </a:p>
        </p:txBody>
      </p:sp>
      <p:sp>
        <p:nvSpPr>
          <p:cNvPr id="9" name="Oval 8"/>
          <p:cNvSpPr/>
          <p:nvPr/>
        </p:nvSpPr>
        <p:spPr>
          <a:xfrm>
            <a:off x="1927077" y="3561824"/>
            <a:ext cx="389659" cy="389455"/>
          </a:xfrm>
          <a:prstGeom prst="ellipse">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tx2">
                    <a:lumMod val="50000"/>
                  </a:schemeClr>
                </a:solidFill>
                <a:latin typeface="Times New Roman" panose="02020603050405020304" pitchFamily="18" charset="0"/>
                <a:cs typeface="Times New Roman" panose="02020603050405020304" pitchFamily="18" charset="0"/>
              </a:rPr>
              <a:t>4</a:t>
            </a:r>
          </a:p>
        </p:txBody>
      </p:sp>
      <p:sp>
        <p:nvSpPr>
          <p:cNvPr id="10" name="Oval 9"/>
          <p:cNvSpPr/>
          <p:nvPr/>
        </p:nvSpPr>
        <p:spPr>
          <a:xfrm>
            <a:off x="1861486" y="4252052"/>
            <a:ext cx="389659" cy="389455"/>
          </a:xfrm>
          <a:prstGeom prst="ellipse">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tx2">
                    <a:lumMod val="50000"/>
                  </a:schemeClr>
                </a:solidFill>
                <a:latin typeface="Times New Roman" panose="02020603050405020304" pitchFamily="18" charset="0"/>
                <a:cs typeface="Times New Roman" panose="02020603050405020304" pitchFamily="18" charset="0"/>
              </a:rPr>
              <a:t>5</a:t>
            </a:r>
          </a:p>
        </p:txBody>
      </p:sp>
      <p:sp>
        <p:nvSpPr>
          <p:cNvPr id="11" name="Oval 10"/>
          <p:cNvSpPr/>
          <p:nvPr/>
        </p:nvSpPr>
        <p:spPr>
          <a:xfrm>
            <a:off x="1516579" y="4892071"/>
            <a:ext cx="389659" cy="389455"/>
          </a:xfrm>
          <a:prstGeom prst="ellipse">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tx2">
                    <a:lumMod val="50000"/>
                  </a:schemeClr>
                </a:solidFill>
                <a:latin typeface="Times New Roman" panose="02020603050405020304" pitchFamily="18" charset="0"/>
                <a:cs typeface="Times New Roman" panose="02020603050405020304" pitchFamily="18" charset="0"/>
              </a:rPr>
              <a:t>6</a:t>
            </a:r>
          </a:p>
        </p:txBody>
      </p:sp>
      <p:sp>
        <p:nvSpPr>
          <p:cNvPr id="12" name="Oval 11"/>
          <p:cNvSpPr/>
          <p:nvPr/>
        </p:nvSpPr>
        <p:spPr>
          <a:xfrm>
            <a:off x="821465" y="5490525"/>
            <a:ext cx="408494" cy="389455"/>
          </a:xfrm>
          <a:prstGeom prst="ellipse">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tx2">
                    <a:lumMod val="50000"/>
                  </a:schemeClr>
                </a:solidFill>
                <a:latin typeface="Times New Roman" panose="02020603050405020304" pitchFamily="18" charset="0"/>
                <a:cs typeface="Times New Roman" panose="02020603050405020304" pitchFamily="18" charset="0"/>
              </a:rPr>
              <a:t>7</a:t>
            </a:r>
          </a:p>
        </p:txBody>
      </p:sp>
    </p:spTree>
    <p:extLst>
      <p:ext uri="{BB962C8B-B14F-4D97-AF65-F5344CB8AC3E}">
        <p14:creationId xmlns:p14="http://schemas.microsoft.com/office/powerpoint/2010/main" val="2989674818"/>
      </p:ext>
    </p:extLst>
  </p:cSld>
  <p:clrMapOvr>
    <a:masterClrMapping/>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5EDE-380F-459B-9E08-826F4CD05454}"/>
              </a:ext>
            </a:extLst>
          </p:cNvPr>
          <p:cNvSpPr>
            <a:spLocks noGrp="1"/>
          </p:cNvSpPr>
          <p:nvPr>
            <p:ph type="title"/>
          </p:nvPr>
        </p:nvSpPr>
        <p:spPr>
          <a:xfrm>
            <a:off x="677334" y="609600"/>
            <a:ext cx="8596668" cy="646331"/>
          </a:xfrm>
        </p:spPr>
        <p:txBody>
          <a:bodyPr/>
          <a:lstStyle/>
          <a:p>
            <a:r>
              <a:rPr lang="en-IN" dirty="0">
                <a:latin typeface="Times New Roman" panose="02020603050405020304" pitchFamily="18" charset="0"/>
                <a:cs typeface="Times New Roman" panose="02020603050405020304" pitchFamily="18" charset="0"/>
              </a:rPr>
              <a:t>Data Preparation (cont’d.)</a:t>
            </a:r>
          </a:p>
        </p:txBody>
      </p:sp>
      <p:pic>
        <p:nvPicPr>
          <p:cNvPr id="11" name="Picture 10">
            <a:extLst>
              <a:ext uri="{FF2B5EF4-FFF2-40B4-BE49-F238E27FC236}">
                <a16:creationId xmlns:a16="http://schemas.microsoft.com/office/drawing/2014/main" id="{7C732575-A636-411A-985A-904EE92831C7}"/>
              </a:ext>
            </a:extLst>
          </p:cNvPr>
          <p:cNvPicPr/>
          <p:nvPr/>
        </p:nvPicPr>
        <p:blipFill>
          <a:blip r:embed="rId2"/>
          <a:stretch>
            <a:fillRect/>
          </a:stretch>
        </p:blipFill>
        <p:spPr>
          <a:xfrm>
            <a:off x="677334" y="1570086"/>
            <a:ext cx="4147884" cy="2087245"/>
          </a:xfrm>
          <a:prstGeom prst="rect">
            <a:avLst/>
          </a:prstGeom>
        </p:spPr>
      </p:pic>
      <p:pic>
        <p:nvPicPr>
          <p:cNvPr id="12" name="Picture 11">
            <a:extLst>
              <a:ext uri="{FF2B5EF4-FFF2-40B4-BE49-F238E27FC236}">
                <a16:creationId xmlns:a16="http://schemas.microsoft.com/office/drawing/2014/main" id="{51BFD51C-89C2-412A-B5DF-CC33AEBFD0BA}"/>
              </a:ext>
            </a:extLst>
          </p:cNvPr>
          <p:cNvPicPr/>
          <p:nvPr/>
        </p:nvPicPr>
        <p:blipFill>
          <a:blip r:embed="rId3"/>
          <a:stretch>
            <a:fillRect/>
          </a:stretch>
        </p:blipFill>
        <p:spPr>
          <a:xfrm>
            <a:off x="677334" y="3855965"/>
            <a:ext cx="4147884" cy="2072005"/>
          </a:xfrm>
          <a:prstGeom prst="rect">
            <a:avLst/>
          </a:prstGeom>
        </p:spPr>
      </p:pic>
      <p:pic>
        <p:nvPicPr>
          <p:cNvPr id="13" name="Picture 12">
            <a:extLst>
              <a:ext uri="{FF2B5EF4-FFF2-40B4-BE49-F238E27FC236}">
                <a16:creationId xmlns:a16="http://schemas.microsoft.com/office/drawing/2014/main" id="{36F09231-F593-4CF0-BBAE-F48C4FBB3E48}"/>
              </a:ext>
            </a:extLst>
          </p:cNvPr>
          <p:cNvPicPr/>
          <p:nvPr/>
        </p:nvPicPr>
        <p:blipFill>
          <a:blip r:embed="rId4"/>
          <a:stretch>
            <a:fillRect/>
          </a:stretch>
        </p:blipFill>
        <p:spPr>
          <a:xfrm>
            <a:off x="4975668" y="1570086"/>
            <a:ext cx="4674769" cy="2104390"/>
          </a:xfrm>
          <a:prstGeom prst="rect">
            <a:avLst/>
          </a:prstGeom>
        </p:spPr>
      </p:pic>
      <p:pic>
        <p:nvPicPr>
          <p:cNvPr id="14" name="Picture 13">
            <a:extLst>
              <a:ext uri="{FF2B5EF4-FFF2-40B4-BE49-F238E27FC236}">
                <a16:creationId xmlns:a16="http://schemas.microsoft.com/office/drawing/2014/main" id="{01E46045-1134-4EDA-B607-A97697F01FE4}"/>
              </a:ext>
            </a:extLst>
          </p:cNvPr>
          <p:cNvPicPr/>
          <p:nvPr/>
        </p:nvPicPr>
        <p:blipFill>
          <a:blip r:embed="rId5"/>
          <a:stretch>
            <a:fillRect/>
          </a:stretch>
        </p:blipFill>
        <p:spPr>
          <a:xfrm>
            <a:off x="4975668" y="3855965"/>
            <a:ext cx="4674769" cy="2077720"/>
          </a:xfrm>
          <a:prstGeom prst="rect">
            <a:avLst/>
          </a:prstGeom>
        </p:spPr>
      </p:pic>
    </p:spTree>
    <p:extLst>
      <p:ext uri="{BB962C8B-B14F-4D97-AF65-F5344CB8AC3E}">
        <p14:creationId xmlns:p14="http://schemas.microsoft.com/office/powerpoint/2010/main" val="2218466726"/>
      </p:ext>
    </p:extLst>
  </p:cSld>
  <p:clrMapOvr>
    <a:masterClrMapping/>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5EDE-380F-459B-9E08-826F4CD05454}"/>
              </a:ext>
            </a:extLst>
          </p:cNvPr>
          <p:cNvSpPr>
            <a:spLocks noGrp="1"/>
          </p:cNvSpPr>
          <p:nvPr>
            <p:ph type="title"/>
          </p:nvPr>
        </p:nvSpPr>
        <p:spPr>
          <a:xfrm>
            <a:off x="677334" y="609600"/>
            <a:ext cx="8596668" cy="646331"/>
          </a:xfrm>
        </p:spPr>
        <p:txBody>
          <a:bodyPr/>
          <a:lstStyle/>
          <a:p>
            <a:r>
              <a:rPr lang="en-IN" dirty="0">
                <a:latin typeface="Times New Roman" panose="02020603050405020304" pitchFamily="18" charset="0"/>
                <a:cs typeface="Times New Roman" panose="02020603050405020304" pitchFamily="18" charset="0"/>
              </a:rPr>
              <a:t>Data Preparation (cont’d.)</a:t>
            </a:r>
          </a:p>
        </p:txBody>
      </p:sp>
      <p:pic>
        <p:nvPicPr>
          <p:cNvPr id="7" name="Picture 6">
            <a:extLst>
              <a:ext uri="{FF2B5EF4-FFF2-40B4-BE49-F238E27FC236}">
                <a16:creationId xmlns:a16="http://schemas.microsoft.com/office/drawing/2014/main" id="{98A00C64-0772-421D-AE26-617A441B44F4}"/>
              </a:ext>
            </a:extLst>
          </p:cNvPr>
          <p:cNvPicPr/>
          <p:nvPr/>
        </p:nvPicPr>
        <p:blipFill>
          <a:blip r:embed="rId2"/>
          <a:stretch>
            <a:fillRect/>
          </a:stretch>
        </p:blipFill>
        <p:spPr>
          <a:xfrm>
            <a:off x="677334" y="1613901"/>
            <a:ext cx="5705320" cy="2060575"/>
          </a:xfrm>
          <a:prstGeom prst="rect">
            <a:avLst/>
          </a:prstGeom>
        </p:spPr>
      </p:pic>
      <p:pic>
        <p:nvPicPr>
          <p:cNvPr id="8" name="Picture 7">
            <a:extLst>
              <a:ext uri="{FF2B5EF4-FFF2-40B4-BE49-F238E27FC236}">
                <a16:creationId xmlns:a16="http://schemas.microsoft.com/office/drawing/2014/main" id="{18264867-94C2-4D54-AC37-641D6F96DF8D}"/>
              </a:ext>
            </a:extLst>
          </p:cNvPr>
          <p:cNvPicPr/>
          <p:nvPr/>
        </p:nvPicPr>
        <p:blipFill>
          <a:blip r:embed="rId3"/>
          <a:stretch>
            <a:fillRect/>
          </a:stretch>
        </p:blipFill>
        <p:spPr>
          <a:xfrm>
            <a:off x="677334" y="4032446"/>
            <a:ext cx="5705321" cy="2078990"/>
          </a:xfrm>
          <a:prstGeom prst="rect">
            <a:avLst/>
          </a:prstGeom>
        </p:spPr>
      </p:pic>
    </p:spTree>
    <p:extLst>
      <p:ext uri="{BB962C8B-B14F-4D97-AF65-F5344CB8AC3E}">
        <p14:creationId xmlns:p14="http://schemas.microsoft.com/office/powerpoint/2010/main" val="868963470"/>
      </p:ext>
    </p:extLst>
  </p:cSld>
  <p:clrMapOvr>
    <a:masterClrMapping/>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5EDE-380F-459B-9E08-826F4CD05454}"/>
              </a:ext>
            </a:extLst>
          </p:cNvPr>
          <p:cNvSpPr>
            <a:spLocks noGrp="1"/>
          </p:cNvSpPr>
          <p:nvPr>
            <p:ph type="title"/>
          </p:nvPr>
        </p:nvSpPr>
        <p:spPr>
          <a:xfrm>
            <a:off x="677334" y="609600"/>
            <a:ext cx="8596668" cy="646331"/>
          </a:xfrm>
        </p:spPr>
        <p:txBody>
          <a:bodyPr/>
          <a:lstStyle/>
          <a:p>
            <a:r>
              <a:rPr lang="en-IN" dirty="0">
                <a:latin typeface="Times New Roman" panose="02020603050405020304" pitchFamily="18" charset="0"/>
                <a:cs typeface="Times New Roman" panose="02020603050405020304" pitchFamily="18" charset="0"/>
              </a:rPr>
              <a:t>Data Preparation (cont’d.)</a:t>
            </a:r>
          </a:p>
        </p:txBody>
      </p:sp>
      <p:sp>
        <p:nvSpPr>
          <p:cNvPr id="5" name="Content Placeholder 2">
            <a:extLst>
              <a:ext uri="{FF2B5EF4-FFF2-40B4-BE49-F238E27FC236}">
                <a16:creationId xmlns:a16="http://schemas.microsoft.com/office/drawing/2014/main" id="{8BD2F8DE-2DC6-4F80-AF36-001492E80314}"/>
              </a:ext>
            </a:extLst>
          </p:cNvPr>
          <p:cNvSpPr>
            <a:spLocks noGrp="1"/>
          </p:cNvSpPr>
          <p:nvPr>
            <p:ph idx="1"/>
          </p:nvPr>
        </p:nvSpPr>
        <p:spPr>
          <a:xfrm>
            <a:off x="677334" y="1460311"/>
            <a:ext cx="8596668" cy="400110"/>
          </a:xfrm>
        </p:spPr>
        <p:txBody>
          <a:bodyPr>
            <a:spAutoFit/>
          </a:bodyPr>
          <a:lstStyle/>
          <a:p>
            <a:r>
              <a:rPr lang="en-US" sz="2000" dirty="0">
                <a:latin typeface="Times New Roman" panose="02020603050405020304" pitchFamily="18" charset="0"/>
                <a:cs typeface="Times New Roman" panose="02020603050405020304" pitchFamily="18" charset="0"/>
              </a:rPr>
              <a:t>Removal of the variable ‘casualty severity’:</a:t>
            </a:r>
          </a:p>
        </p:txBody>
      </p:sp>
      <p:pic>
        <p:nvPicPr>
          <p:cNvPr id="6" name="Picture 5">
            <a:extLst>
              <a:ext uri="{FF2B5EF4-FFF2-40B4-BE49-F238E27FC236}">
                <a16:creationId xmlns:a16="http://schemas.microsoft.com/office/drawing/2014/main" id="{4D97BABD-5DEE-4FE5-9D62-CA3DAF19B84D}"/>
              </a:ext>
            </a:extLst>
          </p:cNvPr>
          <p:cNvPicPr/>
          <p:nvPr/>
        </p:nvPicPr>
        <p:blipFill>
          <a:blip r:embed="rId2"/>
          <a:stretch>
            <a:fillRect/>
          </a:stretch>
        </p:blipFill>
        <p:spPr>
          <a:xfrm>
            <a:off x="1070975" y="2064801"/>
            <a:ext cx="6074276" cy="1364199"/>
          </a:xfrm>
          <a:prstGeom prst="rect">
            <a:avLst/>
          </a:prstGeom>
        </p:spPr>
      </p:pic>
    </p:spTree>
    <p:extLst>
      <p:ext uri="{BB962C8B-B14F-4D97-AF65-F5344CB8AC3E}">
        <p14:creationId xmlns:p14="http://schemas.microsoft.com/office/powerpoint/2010/main" val="4069001535"/>
      </p:ext>
    </p:extLst>
  </p:cSld>
  <p:clrMapOvr>
    <a:masterClrMapping/>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BC375EDE-380F-459B-9E08-826F4CD05454}"/>
              </a:ext>
            </a:extLst>
          </p:cNvPr>
          <p:cNvSpPr>
            <a:spLocks noGrp="1"/>
          </p:cNvSpPr>
          <p:nvPr>
            <p:ph type="title"/>
          </p:nvPr>
        </p:nvSpPr>
        <p:spPr>
          <a:xfrm>
            <a:off x="673754" y="643467"/>
            <a:ext cx="4203045" cy="1375608"/>
          </a:xfrm>
        </p:spPr>
        <p:txBody>
          <a:bodyPr anchor="ctr">
            <a:normAutofit/>
          </a:bodyPr>
          <a:lstStyle/>
          <a:p>
            <a:r>
              <a:rPr lang="en-IN" b="1" dirty="0">
                <a:solidFill>
                  <a:schemeClr val="bg1"/>
                </a:solidFill>
                <a:latin typeface="Times New Roman" panose="02020603050405020304" pitchFamily="18" charset="0"/>
                <a:cs typeface="Times New Roman" panose="02020603050405020304" pitchFamily="18" charset="0"/>
              </a:rPr>
              <a:t>Data modelling:</a:t>
            </a:r>
            <a:br>
              <a:rPr lang="en-IN" dirty="0">
                <a:solidFill>
                  <a:schemeClr val="bg1"/>
                </a:solidFill>
                <a:latin typeface="Times New Roman" panose="02020603050405020304" pitchFamily="18" charset="0"/>
                <a:cs typeface="Times New Roman" panose="02020603050405020304" pitchFamily="18" charset="0"/>
              </a:rPr>
            </a:br>
            <a:r>
              <a:rPr lang="en-IN" sz="3000" dirty="0">
                <a:solidFill>
                  <a:schemeClr val="bg1"/>
                </a:solidFill>
                <a:latin typeface="Times New Roman" panose="02020603050405020304" pitchFamily="18" charset="0"/>
                <a:cs typeface="Times New Roman" panose="02020603050405020304" pitchFamily="18" charset="0"/>
              </a:rPr>
              <a:t>Decision tree</a:t>
            </a:r>
          </a:p>
        </p:txBody>
      </p:sp>
      <p:pic>
        <p:nvPicPr>
          <p:cNvPr id="7" name="Picture 6">
            <a:extLst>
              <a:ext uri="{FF2B5EF4-FFF2-40B4-BE49-F238E27FC236}">
                <a16:creationId xmlns:a16="http://schemas.microsoft.com/office/drawing/2014/main" id="{EE41A758-A4B3-46A9-9B6A-4063A8C9141B}"/>
              </a:ext>
            </a:extLst>
          </p:cNvPr>
          <p:cNvPicPr/>
          <p:nvPr/>
        </p:nvPicPr>
        <p:blipFill>
          <a:blip r:embed="rId2"/>
          <a:stretch>
            <a:fillRect/>
          </a:stretch>
        </p:blipFill>
        <p:spPr>
          <a:xfrm>
            <a:off x="6075533" y="514351"/>
            <a:ext cx="5184435" cy="5929326"/>
          </a:xfrm>
          <a:prstGeom prst="rect">
            <a:avLst/>
          </a:prstGeom>
        </p:spPr>
      </p:pic>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1861284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BC375EDE-380F-459B-9E08-826F4CD05454}"/>
              </a:ext>
            </a:extLst>
          </p:cNvPr>
          <p:cNvSpPr>
            <a:spLocks noGrp="1"/>
          </p:cNvSpPr>
          <p:nvPr>
            <p:ph type="title"/>
          </p:nvPr>
        </p:nvSpPr>
        <p:spPr>
          <a:xfrm>
            <a:off x="673754" y="643467"/>
            <a:ext cx="4203045" cy="1375608"/>
          </a:xfrm>
        </p:spPr>
        <p:txBody>
          <a:bodyPr anchor="ctr">
            <a:normAutofit/>
          </a:bodyPr>
          <a:lstStyle/>
          <a:p>
            <a:r>
              <a:rPr lang="en-IN" b="1" dirty="0">
                <a:solidFill>
                  <a:schemeClr val="bg1"/>
                </a:solidFill>
                <a:latin typeface="Times New Roman" panose="02020603050405020304" pitchFamily="18" charset="0"/>
                <a:cs typeface="Times New Roman" panose="02020603050405020304" pitchFamily="18" charset="0"/>
              </a:rPr>
              <a:t>Data modelling:</a:t>
            </a:r>
            <a:br>
              <a:rPr lang="en-IN" dirty="0">
                <a:solidFill>
                  <a:schemeClr val="bg1"/>
                </a:solidFill>
                <a:latin typeface="Times New Roman" panose="02020603050405020304" pitchFamily="18" charset="0"/>
                <a:cs typeface="Times New Roman" panose="02020603050405020304" pitchFamily="18" charset="0"/>
              </a:rPr>
            </a:br>
            <a:r>
              <a:rPr lang="en-IN" sz="3000" dirty="0">
                <a:solidFill>
                  <a:schemeClr val="bg1"/>
                </a:solidFill>
                <a:latin typeface="Times New Roman" panose="02020603050405020304" pitchFamily="18" charset="0"/>
                <a:cs typeface="Times New Roman" panose="02020603050405020304" pitchFamily="18" charset="0"/>
              </a:rPr>
              <a:t>Naïve Bayes</a:t>
            </a:r>
          </a:p>
        </p:txBody>
      </p:sp>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8" name="Picture 7">
            <a:extLst>
              <a:ext uri="{FF2B5EF4-FFF2-40B4-BE49-F238E27FC236}">
                <a16:creationId xmlns:a16="http://schemas.microsoft.com/office/drawing/2014/main" id="{FC794A24-01C1-44C9-B552-D44C0104120C}"/>
              </a:ext>
            </a:extLst>
          </p:cNvPr>
          <p:cNvPicPr/>
          <p:nvPr/>
        </p:nvPicPr>
        <p:blipFill>
          <a:blip r:embed="rId2"/>
          <a:stretch>
            <a:fillRect/>
          </a:stretch>
        </p:blipFill>
        <p:spPr>
          <a:xfrm>
            <a:off x="6263022" y="383984"/>
            <a:ext cx="5200297" cy="6090025"/>
          </a:xfrm>
          <a:prstGeom prst="rect">
            <a:avLst/>
          </a:prstGeom>
        </p:spPr>
      </p:pic>
    </p:spTree>
    <p:extLst>
      <p:ext uri="{BB962C8B-B14F-4D97-AF65-F5344CB8AC3E}">
        <p14:creationId xmlns:p14="http://schemas.microsoft.com/office/powerpoint/2010/main" val="33450203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BC375EDE-380F-459B-9E08-826F4CD05454}"/>
              </a:ext>
            </a:extLst>
          </p:cNvPr>
          <p:cNvSpPr>
            <a:spLocks noGrp="1"/>
          </p:cNvSpPr>
          <p:nvPr>
            <p:ph type="title"/>
          </p:nvPr>
        </p:nvSpPr>
        <p:spPr>
          <a:xfrm>
            <a:off x="673754" y="643467"/>
            <a:ext cx="4203045" cy="1375608"/>
          </a:xfrm>
        </p:spPr>
        <p:txBody>
          <a:bodyPr anchor="ctr">
            <a:normAutofit/>
          </a:bodyPr>
          <a:lstStyle/>
          <a:p>
            <a:r>
              <a:rPr lang="en-IN" b="1" dirty="0">
                <a:solidFill>
                  <a:schemeClr val="bg1"/>
                </a:solidFill>
                <a:latin typeface="Times New Roman" panose="02020603050405020304" pitchFamily="18" charset="0"/>
                <a:cs typeface="Times New Roman" panose="02020603050405020304" pitchFamily="18" charset="0"/>
              </a:rPr>
              <a:t>Data modelling:</a:t>
            </a:r>
            <a:br>
              <a:rPr lang="en-IN" dirty="0">
                <a:solidFill>
                  <a:schemeClr val="bg1"/>
                </a:solidFill>
                <a:latin typeface="Times New Roman" panose="02020603050405020304" pitchFamily="18" charset="0"/>
                <a:cs typeface="Times New Roman" panose="02020603050405020304" pitchFamily="18" charset="0"/>
              </a:rPr>
            </a:br>
            <a:r>
              <a:rPr lang="en-IN" sz="3000" dirty="0">
                <a:solidFill>
                  <a:schemeClr val="bg1"/>
                </a:solidFill>
                <a:latin typeface="Times New Roman" panose="02020603050405020304" pitchFamily="18" charset="0"/>
                <a:cs typeface="Times New Roman" panose="02020603050405020304" pitchFamily="18" charset="0"/>
              </a:rPr>
              <a:t>Logistic Regression</a:t>
            </a:r>
          </a:p>
        </p:txBody>
      </p:sp>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9" name="Picture 8">
            <a:extLst>
              <a:ext uri="{FF2B5EF4-FFF2-40B4-BE49-F238E27FC236}">
                <a16:creationId xmlns:a16="http://schemas.microsoft.com/office/drawing/2014/main" id="{7351E7A5-8BCC-4B2F-A7AC-90F54129CD08}"/>
              </a:ext>
            </a:extLst>
          </p:cNvPr>
          <p:cNvPicPr/>
          <p:nvPr/>
        </p:nvPicPr>
        <p:blipFill>
          <a:blip r:embed="rId2"/>
          <a:stretch>
            <a:fillRect/>
          </a:stretch>
        </p:blipFill>
        <p:spPr>
          <a:xfrm>
            <a:off x="5401313" y="2830841"/>
            <a:ext cx="6605122" cy="1702752"/>
          </a:xfrm>
          <a:prstGeom prst="rect">
            <a:avLst/>
          </a:prstGeom>
        </p:spPr>
      </p:pic>
    </p:spTree>
    <p:extLst>
      <p:ext uri="{BB962C8B-B14F-4D97-AF65-F5344CB8AC3E}">
        <p14:creationId xmlns:p14="http://schemas.microsoft.com/office/powerpoint/2010/main" val="42520667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BC375EDE-380F-459B-9E08-826F4CD05454}"/>
              </a:ext>
            </a:extLst>
          </p:cNvPr>
          <p:cNvSpPr>
            <a:spLocks noGrp="1"/>
          </p:cNvSpPr>
          <p:nvPr>
            <p:ph type="title"/>
          </p:nvPr>
        </p:nvSpPr>
        <p:spPr>
          <a:xfrm>
            <a:off x="673754" y="643467"/>
            <a:ext cx="4203045" cy="1375608"/>
          </a:xfrm>
        </p:spPr>
        <p:txBody>
          <a:bodyPr anchor="ctr">
            <a:normAutofit/>
          </a:bodyPr>
          <a:lstStyle/>
          <a:p>
            <a:r>
              <a:rPr lang="en-IN" b="1" dirty="0">
                <a:solidFill>
                  <a:schemeClr val="bg1"/>
                </a:solidFill>
                <a:latin typeface="Times New Roman" panose="02020603050405020304" pitchFamily="18" charset="0"/>
                <a:cs typeface="Times New Roman" panose="02020603050405020304" pitchFamily="18" charset="0"/>
              </a:rPr>
              <a:t>Data modelling:</a:t>
            </a:r>
            <a:br>
              <a:rPr lang="en-IN" dirty="0">
                <a:solidFill>
                  <a:schemeClr val="bg1"/>
                </a:solidFill>
                <a:latin typeface="Times New Roman" panose="02020603050405020304" pitchFamily="18" charset="0"/>
                <a:cs typeface="Times New Roman" panose="02020603050405020304" pitchFamily="18" charset="0"/>
              </a:rPr>
            </a:br>
            <a:r>
              <a:rPr lang="en-IN" sz="3000" dirty="0">
                <a:solidFill>
                  <a:schemeClr val="bg1"/>
                </a:solidFill>
                <a:latin typeface="Times New Roman" panose="02020603050405020304" pitchFamily="18" charset="0"/>
                <a:cs typeface="Times New Roman" panose="02020603050405020304" pitchFamily="18" charset="0"/>
              </a:rPr>
              <a:t>Support Vector Machines</a:t>
            </a:r>
          </a:p>
        </p:txBody>
      </p:sp>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9" name="Picture 8">
            <a:extLst>
              <a:ext uri="{FF2B5EF4-FFF2-40B4-BE49-F238E27FC236}">
                <a16:creationId xmlns:a16="http://schemas.microsoft.com/office/drawing/2014/main" id="{ECA81481-9650-4CAF-B75E-6EE51E37EA7E}"/>
              </a:ext>
            </a:extLst>
          </p:cNvPr>
          <p:cNvPicPr/>
          <p:nvPr/>
        </p:nvPicPr>
        <p:blipFill>
          <a:blip r:embed="rId2"/>
          <a:stretch>
            <a:fillRect/>
          </a:stretch>
        </p:blipFill>
        <p:spPr>
          <a:xfrm>
            <a:off x="6263022" y="497798"/>
            <a:ext cx="5200297" cy="6059342"/>
          </a:xfrm>
          <a:prstGeom prst="rect">
            <a:avLst/>
          </a:prstGeom>
        </p:spPr>
      </p:pic>
    </p:spTree>
    <p:extLst>
      <p:ext uri="{BB962C8B-B14F-4D97-AF65-F5344CB8AC3E}">
        <p14:creationId xmlns:p14="http://schemas.microsoft.com/office/powerpoint/2010/main" val="15386120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BC375EDE-380F-459B-9E08-826F4CD05454}"/>
              </a:ext>
            </a:extLst>
          </p:cNvPr>
          <p:cNvSpPr>
            <a:spLocks noGrp="1"/>
          </p:cNvSpPr>
          <p:nvPr>
            <p:ph type="title"/>
          </p:nvPr>
        </p:nvSpPr>
        <p:spPr>
          <a:xfrm>
            <a:off x="673754" y="643467"/>
            <a:ext cx="4203045" cy="1375608"/>
          </a:xfrm>
        </p:spPr>
        <p:txBody>
          <a:bodyPr anchor="ctr">
            <a:normAutofit/>
          </a:bodyPr>
          <a:lstStyle/>
          <a:p>
            <a:r>
              <a:rPr lang="en-IN" b="1" dirty="0">
                <a:solidFill>
                  <a:schemeClr val="bg1"/>
                </a:solidFill>
                <a:latin typeface="Times New Roman" panose="02020603050405020304" pitchFamily="18" charset="0"/>
                <a:cs typeface="Times New Roman" panose="02020603050405020304" pitchFamily="18" charset="0"/>
              </a:rPr>
              <a:t>Data modelling:</a:t>
            </a:r>
            <a:br>
              <a:rPr lang="en-IN" dirty="0">
                <a:solidFill>
                  <a:schemeClr val="bg1"/>
                </a:solidFill>
                <a:latin typeface="Times New Roman" panose="02020603050405020304" pitchFamily="18" charset="0"/>
                <a:cs typeface="Times New Roman" panose="02020603050405020304" pitchFamily="18" charset="0"/>
              </a:rPr>
            </a:br>
            <a:r>
              <a:rPr lang="en-IN" sz="3000" dirty="0">
                <a:solidFill>
                  <a:schemeClr val="bg1"/>
                </a:solidFill>
                <a:latin typeface="Times New Roman" panose="02020603050405020304" pitchFamily="18" charset="0"/>
                <a:cs typeface="Times New Roman" panose="02020603050405020304" pitchFamily="18" charset="0"/>
              </a:rPr>
              <a:t>Random Forest</a:t>
            </a:r>
          </a:p>
        </p:txBody>
      </p:sp>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9" name="Picture 8">
            <a:extLst>
              <a:ext uri="{FF2B5EF4-FFF2-40B4-BE49-F238E27FC236}">
                <a16:creationId xmlns:a16="http://schemas.microsoft.com/office/drawing/2014/main" id="{D44C6365-057A-4262-A50E-FB58E69177D4}"/>
              </a:ext>
            </a:extLst>
          </p:cNvPr>
          <p:cNvPicPr/>
          <p:nvPr/>
        </p:nvPicPr>
        <p:blipFill>
          <a:blip r:embed="rId2"/>
          <a:stretch>
            <a:fillRect/>
          </a:stretch>
        </p:blipFill>
        <p:spPr>
          <a:xfrm>
            <a:off x="6218273" y="482537"/>
            <a:ext cx="5261658" cy="6059342"/>
          </a:xfrm>
          <a:prstGeom prst="rect">
            <a:avLst/>
          </a:prstGeom>
        </p:spPr>
      </p:pic>
    </p:spTree>
    <p:extLst>
      <p:ext uri="{BB962C8B-B14F-4D97-AF65-F5344CB8AC3E}">
        <p14:creationId xmlns:p14="http://schemas.microsoft.com/office/powerpoint/2010/main" val="31776840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BC375EDE-380F-459B-9E08-826F4CD05454}"/>
              </a:ext>
            </a:extLst>
          </p:cNvPr>
          <p:cNvSpPr>
            <a:spLocks noGrp="1"/>
          </p:cNvSpPr>
          <p:nvPr>
            <p:ph type="title"/>
          </p:nvPr>
        </p:nvSpPr>
        <p:spPr>
          <a:xfrm>
            <a:off x="673754" y="643467"/>
            <a:ext cx="4203045" cy="1375608"/>
          </a:xfrm>
        </p:spPr>
        <p:txBody>
          <a:bodyPr anchor="ctr">
            <a:normAutofit/>
          </a:bodyPr>
          <a:lstStyle/>
          <a:p>
            <a:r>
              <a:rPr lang="en-IN" b="1" dirty="0">
                <a:solidFill>
                  <a:schemeClr val="bg1"/>
                </a:solidFill>
                <a:latin typeface="Times New Roman" panose="02020603050405020304" pitchFamily="18" charset="0"/>
                <a:cs typeface="Times New Roman" panose="02020603050405020304" pitchFamily="18" charset="0"/>
              </a:rPr>
              <a:t>Data modelling:</a:t>
            </a:r>
            <a:br>
              <a:rPr lang="en-IN" dirty="0">
                <a:solidFill>
                  <a:schemeClr val="bg1"/>
                </a:solidFill>
                <a:latin typeface="Times New Roman" panose="02020603050405020304" pitchFamily="18" charset="0"/>
                <a:cs typeface="Times New Roman" panose="02020603050405020304" pitchFamily="18" charset="0"/>
              </a:rPr>
            </a:br>
            <a:r>
              <a:rPr lang="en-IN" sz="3000" dirty="0">
                <a:solidFill>
                  <a:schemeClr val="bg1"/>
                </a:solidFill>
                <a:latin typeface="Times New Roman" panose="02020603050405020304" pitchFamily="18" charset="0"/>
                <a:cs typeface="Times New Roman" panose="02020603050405020304" pitchFamily="18" charset="0"/>
              </a:rPr>
              <a:t>Random Forest</a:t>
            </a:r>
          </a:p>
        </p:txBody>
      </p:sp>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8" name="Picture 7">
            <a:extLst>
              <a:ext uri="{FF2B5EF4-FFF2-40B4-BE49-F238E27FC236}">
                <a16:creationId xmlns:a16="http://schemas.microsoft.com/office/drawing/2014/main" id="{F261A845-4196-4FA6-8C9C-F67F85AB31F0}"/>
              </a:ext>
            </a:extLst>
          </p:cNvPr>
          <p:cNvPicPr/>
          <p:nvPr/>
        </p:nvPicPr>
        <p:blipFill>
          <a:blip r:embed="rId2"/>
          <a:stretch>
            <a:fillRect/>
          </a:stretch>
        </p:blipFill>
        <p:spPr>
          <a:xfrm>
            <a:off x="5527682" y="1700229"/>
            <a:ext cx="6304661" cy="4058984"/>
          </a:xfrm>
          <a:prstGeom prst="rect">
            <a:avLst/>
          </a:prstGeom>
        </p:spPr>
      </p:pic>
    </p:spTree>
    <p:extLst>
      <p:ext uri="{BB962C8B-B14F-4D97-AF65-F5344CB8AC3E}">
        <p14:creationId xmlns:p14="http://schemas.microsoft.com/office/powerpoint/2010/main" val="5389611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5EDE-380F-459B-9E08-826F4CD05454}"/>
              </a:ext>
            </a:extLst>
          </p:cNvPr>
          <p:cNvSpPr>
            <a:spLocks noGrp="1"/>
          </p:cNvSpPr>
          <p:nvPr>
            <p:ph type="title"/>
          </p:nvPr>
        </p:nvSpPr>
        <p:spPr>
          <a:xfrm>
            <a:off x="677334" y="609600"/>
            <a:ext cx="8596668" cy="646331"/>
          </a:xfrm>
        </p:spPr>
        <p:txBody>
          <a:bodyPr/>
          <a:lstStyle/>
          <a:p>
            <a:r>
              <a:rPr lang="en-IN" dirty="0">
                <a:latin typeface="Times New Roman" panose="02020603050405020304" pitchFamily="18" charset="0"/>
                <a:cs typeface="Times New Roman" panose="02020603050405020304" pitchFamily="18" charset="0"/>
              </a:rPr>
              <a:t>Data Modelling – Random Forest (cont’d.)</a:t>
            </a:r>
          </a:p>
        </p:txBody>
      </p:sp>
      <p:sp>
        <p:nvSpPr>
          <p:cNvPr id="5" name="Content Placeholder 2">
            <a:extLst>
              <a:ext uri="{FF2B5EF4-FFF2-40B4-BE49-F238E27FC236}">
                <a16:creationId xmlns:a16="http://schemas.microsoft.com/office/drawing/2014/main" id="{8BD2F8DE-2DC6-4F80-AF36-001492E80314}"/>
              </a:ext>
            </a:extLst>
          </p:cNvPr>
          <p:cNvSpPr>
            <a:spLocks noGrp="1"/>
          </p:cNvSpPr>
          <p:nvPr>
            <p:ph idx="1"/>
          </p:nvPr>
        </p:nvSpPr>
        <p:spPr>
          <a:xfrm>
            <a:off x="677334" y="1460311"/>
            <a:ext cx="8596668" cy="400110"/>
          </a:xfrm>
        </p:spPr>
        <p:txBody>
          <a:bodyPr>
            <a:spAutoFit/>
          </a:bodyPr>
          <a:lstStyle/>
          <a:p>
            <a:r>
              <a:rPr lang="en-US" sz="2000" dirty="0">
                <a:latin typeface="Times New Roman" panose="02020603050405020304" pitchFamily="18" charset="0"/>
                <a:cs typeface="Times New Roman" panose="02020603050405020304" pitchFamily="18" charset="0"/>
              </a:rPr>
              <a:t>Identifying the significant variables from random forest model:</a:t>
            </a:r>
          </a:p>
        </p:txBody>
      </p:sp>
      <p:pic>
        <p:nvPicPr>
          <p:cNvPr id="7" name="Picture 6">
            <a:extLst>
              <a:ext uri="{FF2B5EF4-FFF2-40B4-BE49-F238E27FC236}">
                <a16:creationId xmlns:a16="http://schemas.microsoft.com/office/drawing/2014/main" id="{6E5C55BE-CBC4-4D34-BC34-858F88C6C3E1}"/>
              </a:ext>
            </a:extLst>
          </p:cNvPr>
          <p:cNvPicPr/>
          <p:nvPr/>
        </p:nvPicPr>
        <p:blipFill rotWithShape="1">
          <a:blip r:embed="rId2"/>
          <a:srcRect l="2005" t="1515"/>
          <a:stretch/>
        </p:blipFill>
        <p:spPr bwMode="auto">
          <a:xfrm>
            <a:off x="8589060" y="2064801"/>
            <a:ext cx="3257550" cy="3548208"/>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FE739D7C-CC8F-4177-B873-4EFCAF467EA4}"/>
              </a:ext>
            </a:extLst>
          </p:cNvPr>
          <p:cNvPicPr/>
          <p:nvPr/>
        </p:nvPicPr>
        <p:blipFill>
          <a:blip r:embed="rId3"/>
          <a:stretch>
            <a:fillRect/>
          </a:stretch>
        </p:blipFill>
        <p:spPr>
          <a:xfrm>
            <a:off x="677334" y="1860421"/>
            <a:ext cx="7708348" cy="4287161"/>
          </a:xfrm>
          <a:prstGeom prst="rect">
            <a:avLst/>
          </a:prstGeom>
        </p:spPr>
      </p:pic>
    </p:spTree>
    <p:extLst>
      <p:ext uri="{BB962C8B-B14F-4D97-AF65-F5344CB8AC3E}">
        <p14:creationId xmlns:p14="http://schemas.microsoft.com/office/powerpoint/2010/main" val="2146147262"/>
      </p:ext>
    </p:extLst>
  </p:cSld>
  <p:clrMapOvr>
    <a:masterClrMapping/>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5EDE-380F-459B-9E08-826F4CD05454}"/>
              </a:ext>
            </a:extLst>
          </p:cNvPr>
          <p:cNvSpPr>
            <a:spLocks noGrp="1"/>
          </p:cNvSpPr>
          <p:nvPr>
            <p:ph type="title"/>
          </p:nvPr>
        </p:nvSpPr>
        <p:spPr>
          <a:xfrm>
            <a:off x="677334" y="609600"/>
            <a:ext cx="8596668" cy="646331"/>
          </a:xfrm>
        </p:spPr>
        <p:txBody>
          <a:bodyPr/>
          <a:lstStyle/>
          <a:p>
            <a:r>
              <a:rPr lang="en-IN" dirty="0">
                <a:latin typeface="Times New Roman" panose="02020603050405020304" pitchFamily="18" charset="0"/>
                <a:cs typeface="Times New Roman" panose="02020603050405020304" pitchFamily="18" charset="0"/>
              </a:rPr>
              <a:t>Research Problem</a:t>
            </a:r>
          </a:p>
        </p:txBody>
      </p:sp>
      <p:sp>
        <p:nvSpPr>
          <p:cNvPr id="4" name="TextBox 3">
            <a:extLst>
              <a:ext uri="{FF2B5EF4-FFF2-40B4-BE49-F238E27FC236}">
                <a16:creationId xmlns:a16="http://schemas.microsoft.com/office/drawing/2014/main" id="{75B0B7B3-37A6-43F4-A6F3-36B1BA3857BF}"/>
              </a:ext>
            </a:extLst>
          </p:cNvPr>
          <p:cNvSpPr txBox="1"/>
          <p:nvPr/>
        </p:nvSpPr>
        <p:spPr>
          <a:xfrm>
            <a:off x="677334" y="1460311"/>
            <a:ext cx="8596668" cy="5093702"/>
          </a:xfrm>
          <a:prstGeom prst="rect">
            <a:avLst/>
          </a:prstGeom>
        </p:spPr>
        <p:txBody>
          <a:bodyPr vert="horz" wrap="square" lIns="91440" tIns="45720" rIns="91440" bIns="45720" rtlCol="0" anchor="t">
            <a:spAutoFit/>
          </a:bodyPr>
          <a:lstStyle>
            <a:lvl1pPr indent="0">
              <a:spcBef>
                <a:spcPts val="1000"/>
              </a:spcBef>
              <a:spcAft>
                <a:spcPts val="0"/>
              </a:spcAft>
              <a:buClr>
                <a:schemeClr val="accent1"/>
              </a:buClr>
              <a:buSzPct val="80000"/>
              <a:buFont typeface="Wingdings 3" charset="2"/>
              <a:buNone/>
              <a:defRPr sz="2300">
                <a:solidFill>
                  <a:schemeClr val="tx1">
                    <a:lumMod val="75000"/>
                    <a:lumOff val="25000"/>
                  </a:schemeClr>
                </a:solidFill>
                <a:latin typeface="Times New Roman" panose="02020603050405020304" pitchFamily="18" charset="0"/>
                <a:cs typeface="Times New Roman" panose="02020603050405020304" pitchFamily="18" charset="0"/>
              </a:defRPr>
            </a:lvl1pPr>
            <a:lvl2pPr marL="742950" indent="-285750">
              <a:spcBef>
                <a:spcPts val="1000"/>
              </a:spcBef>
              <a:spcAft>
                <a:spcPts val="0"/>
              </a:spcAft>
              <a:buClr>
                <a:schemeClr val="accent1"/>
              </a:buClr>
              <a:buSzPct val="80000"/>
              <a:buFont typeface="Wingdings 3" charset="2"/>
              <a:buChar char=""/>
              <a:defRPr sz="1600">
                <a:solidFill>
                  <a:schemeClr val="tx1">
                    <a:lumMod val="75000"/>
                    <a:lumOff val="25000"/>
                  </a:schemeClr>
                </a:solidFill>
              </a:defRPr>
            </a:lvl2pPr>
            <a:lvl3pPr marL="1143000" indent="-228600">
              <a:spcBef>
                <a:spcPts val="1000"/>
              </a:spcBef>
              <a:spcAft>
                <a:spcPts val="0"/>
              </a:spcAft>
              <a:buClr>
                <a:schemeClr val="accent1"/>
              </a:buClr>
              <a:buSzPct val="80000"/>
              <a:buFont typeface="Wingdings 3" charset="2"/>
              <a:buChar char=""/>
              <a:defRPr sz="1400">
                <a:solidFill>
                  <a:schemeClr val="tx1">
                    <a:lumMod val="75000"/>
                    <a:lumOff val="25000"/>
                  </a:schemeClr>
                </a:solidFill>
              </a:defRPr>
            </a:lvl3pPr>
            <a:lvl4pPr marL="16002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4pPr>
            <a:lvl5pPr marL="20574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5pPr>
            <a:lvl6pPr marL="25146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6pPr>
            <a:lvl7pPr marL="29718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7pPr>
            <a:lvl8pPr marL="34290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8pPr>
            <a:lvl9pPr marL="38862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9pPr>
          </a:lstStyle>
          <a:p>
            <a:r>
              <a:rPr lang="en-US" sz="2000" b="1" i="1" dirty="0">
                <a:solidFill>
                  <a:schemeClr val="bg1"/>
                </a:solidFill>
              </a:rPr>
              <a:t>“How can the occurrences of road traffic accidents of high severity on Great Britain roads be reduced using classification modelling techniques (Decision Trees, Random Forest, Naïve Bayes, Logistic Regression, Support Vector Machines)?”</a:t>
            </a:r>
          </a:p>
          <a:p>
            <a:pPr marL="342900" indent="-342900">
              <a:buFont typeface="Arial" panose="020B0604020202020204" pitchFamily="34" charset="0"/>
              <a:buChar char="•"/>
            </a:pPr>
            <a:r>
              <a:rPr lang="en-US" sz="2000" i="1" dirty="0">
                <a:solidFill>
                  <a:schemeClr val="bg1"/>
                </a:solidFill>
              </a:rPr>
              <a:t>“Would chaining the Random Forest technique with another classification algorithm yield better results in prediction?”</a:t>
            </a:r>
          </a:p>
          <a:p>
            <a:endParaRPr lang="en-US" sz="2000" i="1" dirty="0">
              <a:solidFill>
                <a:schemeClr val="bg1"/>
              </a:solidFill>
            </a:endParaRPr>
          </a:p>
          <a:p>
            <a:r>
              <a:rPr lang="en-US" sz="2000" b="1" dirty="0">
                <a:solidFill>
                  <a:schemeClr val="bg1"/>
                </a:solidFill>
              </a:rPr>
              <a:t>Justification: </a:t>
            </a:r>
            <a:r>
              <a:rPr lang="en-US" sz="2000" dirty="0">
                <a:solidFill>
                  <a:schemeClr val="bg1"/>
                </a:solidFill>
              </a:rPr>
              <a:t>Previous researches show that the predictions were done based on the road and weather conditions and other environment related factors. With data insufficiency, information of casualties and vehicles weren’t considered for prediction of the severity of road traffic accidents. But now that the data has been updated in the data.gov.uk and made available for the public, this research project will also make use of all other potential attributes such as driver information, vehicle information, etc. to determine the severity of road traffic accidents </a:t>
            </a:r>
            <a:br>
              <a:rPr lang="en-US" sz="2000" dirty="0">
                <a:solidFill>
                  <a:schemeClr val="bg1"/>
                </a:solidFill>
              </a:rPr>
            </a:br>
            <a:r>
              <a:rPr lang="en-US" sz="2000" dirty="0">
                <a:solidFill>
                  <a:schemeClr val="bg1"/>
                </a:solidFill>
              </a:rPr>
              <a:t>in Great Britain more efficiently.</a:t>
            </a:r>
          </a:p>
        </p:txBody>
      </p:sp>
    </p:spTree>
    <p:extLst>
      <p:ext uri="{BB962C8B-B14F-4D97-AF65-F5344CB8AC3E}">
        <p14:creationId xmlns:p14="http://schemas.microsoft.com/office/powerpoint/2010/main" val="1808300832"/>
      </p:ext>
    </p:extLst>
  </p:cSld>
  <p:clrMapOvr>
    <a:masterClrMapping/>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5EDE-380F-459B-9E08-826F4CD05454}"/>
              </a:ext>
            </a:extLst>
          </p:cNvPr>
          <p:cNvSpPr>
            <a:spLocks noGrp="1"/>
          </p:cNvSpPr>
          <p:nvPr>
            <p:ph type="title"/>
          </p:nvPr>
        </p:nvSpPr>
        <p:spPr>
          <a:xfrm>
            <a:off x="677334" y="609600"/>
            <a:ext cx="8596668" cy="646331"/>
          </a:xfrm>
        </p:spPr>
        <p:txBody>
          <a:bodyPr/>
          <a:lstStyle/>
          <a:p>
            <a:r>
              <a:rPr lang="en-IN" dirty="0">
                <a:latin typeface="Times New Roman" panose="02020603050405020304" pitchFamily="18" charset="0"/>
                <a:cs typeface="Times New Roman" panose="02020603050405020304" pitchFamily="18" charset="0"/>
              </a:rPr>
              <a:t>Data Modelling – Random Forest (cont’d.)</a:t>
            </a:r>
          </a:p>
        </p:txBody>
      </p:sp>
      <p:sp>
        <p:nvSpPr>
          <p:cNvPr id="5" name="Content Placeholder 2">
            <a:extLst>
              <a:ext uri="{FF2B5EF4-FFF2-40B4-BE49-F238E27FC236}">
                <a16:creationId xmlns:a16="http://schemas.microsoft.com/office/drawing/2014/main" id="{8BD2F8DE-2DC6-4F80-AF36-001492E80314}"/>
              </a:ext>
            </a:extLst>
          </p:cNvPr>
          <p:cNvSpPr>
            <a:spLocks noGrp="1"/>
          </p:cNvSpPr>
          <p:nvPr>
            <p:ph idx="1"/>
          </p:nvPr>
        </p:nvSpPr>
        <p:spPr>
          <a:xfrm>
            <a:off x="677334" y="1460311"/>
            <a:ext cx="8596668" cy="4272965"/>
          </a:xfrm>
        </p:spPr>
        <p:txBody>
          <a:bodyPr>
            <a:spAutoFit/>
          </a:bodyPr>
          <a:lstStyle/>
          <a:p>
            <a:r>
              <a:rPr lang="en-US" sz="2000" dirty="0">
                <a:latin typeface="Times New Roman" panose="02020603050405020304" pitchFamily="18" charset="0"/>
                <a:cs typeface="Times New Roman" panose="02020603050405020304" pitchFamily="18" charset="0"/>
              </a:rPr>
              <a:t>Implementation, evaluation, and results of the second random forest model with only the identified significant variables as input:</a:t>
            </a:r>
          </a:p>
          <a:p>
            <a:pPr lvl="1"/>
            <a:r>
              <a:rPr lang="en-IN" sz="2000" dirty="0">
                <a:latin typeface="Times New Roman" panose="02020603050405020304" pitchFamily="18" charset="0"/>
                <a:cs typeface="Times New Roman" panose="02020603050405020304" pitchFamily="18" charset="0"/>
              </a:rPr>
              <a:t>Accuracy of the revised random forest model: 73.73% (2% decrease)</a:t>
            </a:r>
          </a:p>
          <a:p>
            <a:pPr lvl="1"/>
            <a:r>
              <a:rPr lang="en-IN" sz="2000" dirty="0">
                <a:latin typeface="Times New Roman" panose="02020603050405020304" pitchFamily="18" charset="0"/>
                <a:cs typeface="Times New Roman" panose="02020603050405020304" pitchFamily="18" charset="0"/>
              </a:rPr>
              <a:t>Accuracy of the revised decision tree model: 64.4% (Same as existing)</a:t>
            </a:r>
          </a:p>
          <a:p>
            <a:pPr lvl="1"/>
            <a:r>
              <a:rPr lang="en-IN" sz="2000" dirty="0">
                <a:latin typeface="Times New Roman" panose="02020603050405020304" pitchFamily="18" charset="0"/>
                <a:cs typeface="Times New Roman" panose="02020603050405020304" pitchFamily="18" charset="0"/>
              </a:rPr>
              <a:t>Accuracy of the revised logistic regression model: 65.33% (0.3% decrease)</a:t>
            </a:r>
          </a:p>
          <a:p>
            <a:pPr lvl="1"/>
            <a:r>
              <a:rPr lang="en-IN" sz="2000" dirty="0">
                <a:latin typeface="Times New Roman" panose="02020603050405020304" pitchFamily="18" charset="0"/>
                <a:cs typeface="Times New Roman" panose="02020603050405020304" pitchFamily="18" charset="0"/>
              </a:rPr>
              <a:t>Accuracy of the revised Naïve Bayes model: 65.98% (0.02% increase)</a:t>
            </a:r>
          </a:p>
          <a:p>
            <a:r>
              <a:rPr lang="en-US" sz="2200" dirty="0">
                <a:latin typeface="Times New Roman" panose="02020603050405020304" pitchFamily="18" charset="0"/>
                <a:cs typeface="Times New Roman" panose="02020603050405020304" pitchFamily="18" charset="0"/>
              </a:rPr>
              <a:t>Based on the above results, it has been noticed that the insignificant variables didn’t really affect the performance of the existing models as they neither affected the accuracy of the revised models in a positive or negative way, thereby not contributing much to the prediction of the dependent variable.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2688468"/>
      </p:ext>
    </p:extLst>
  </p:cSld>
  <p:clrMapOvr>
    <a:masterClrMapping/>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5EDE-380F-459B-9E08-826F4CD05454}"/>
              </a:ext>
            </a:extLst>
          </p:cNvPr>
          <p:cNvSpPr>
            <a:spLocks noGrp="1"/>
          </p:cNvSpPr>
          <p:nvPr>
            <p:ph type="title"/>
          </p:nvPr>
        </p:nvSpPr>
        <p:spPr>
          <a:xfrm>
            <a:off x="677334" y="609600"/>
            <a:ext cx="8596668" cy="646331"/>
          </a:xfrm>
        </p:spPr>
        <p:txBody>
          <a:bodyPr/>
          <a:lstStyle/>
          <a:p>
            <a:r>
              <a:rPr lang="en-IN" dirty="0">
                <a:latin typeface="Times New Roman" panose="02020603050405020304" pitchFamily="18" charset="0"/>
                <a:cs typeface="Times New Roman" panose="02020603050405020304" pitchFamily="18" charset="0"/>
              </a:rPr>
              <a:t>Data Evaluation</a:t>
            </a:r>
          </a:p>
        </p:txBody>
      </p:sp>
      <p:sp>
        <p:nvSpPr>
          <p:cNvPr id="5" name="Content Placeholder 2">
            <a:extLst>
              <a:ext uri="{FF2B5EF4-FFF2-40B4-BE49-F238E27FC236}">
                <a16:creationId xmlns:a16="http://schemas.microsoft.com/office/drawing/2014/main" id="{8BD2F8DE-2DC6-4F80-AF36-001492E80314}"/>
              </a:ext>
            </a:extLst>
          </p:cNvPr>
          <p:cNvSpPr>
            <a:spLocks noGrp="1"/>
          </p:cNvSpPr>
          <p:nvPr>
            <p:ph idx="1"/>
          </p:nvPr>
        </p:nvSpPr>
        <p:spPr>
          <a:xfrm>
            <a:off x="677334" y="1460311"/>
            <a:ext cx="8596668" cy="400110"/>
          </a:xfrm>
        </p:spPr>
        <p:txBody>
          <a:bodyPr>
            <a:spAutoFit/>
          </a:bodyPr>
          <a:lstStyle/>
          <a:p>
            <a:r>
              <a:rPr lang="en-US" sz="2000" dirty="0">
                <a:latin typeface="Times New Roman" panose="02020603050405020304" pitchFamily="18" charset="0"/>
                <a:cs typeface="Times New Roman" panose="02020603050405020304" pitchFamily="18" charset="0"/>
              </a:rPr>
              <a:t>Evaluation based on the accuracy of each model:</a:t>
            </a:r>
            <a:endParaRPr lang="en-IN" sz="2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8C13EFC-92FF-4CCD-92BA-F277948F5D64}"/>
              </a:ext>
            </a:extLst>
          </p:cNvPr>
          <p:cNvPicPr/>
          <p:nvPr/>
        </p:nvPicPr>
        <p:blipFill>
          <a:blip r:embed="rId2"/>
          <a:stretch>
            <a:fillRect/>
          </a:stretch>
        </p:blipFill>
        <p:spPr>
          <a:xfrm>
            <a:off x="677333" y="2064801"/>
            <a:ext cx="6877017" cy="4665187"/>
          </a:xfrm>
          <a:prstGeom prst="rect">
            <a:avLst/>
          </a:prstGeom>
        </p:spPr>
      </p:pic>
    </p:spTree>
    <p:extLst>
      <p:ext uri="{BB962C8B-B14F-4D97-AF65-F5344CB8AC3E}">
        <p14:creationId xmlns:p14="http://schemas.microsoft.com/office/powerpoint/2010/main" val="3741128301"/>
      </p:ext>
    </p:extLst>
  </p:cSld>
  <p:clrMapOvr>
    <a:masterClrMapping/>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5EDE-380F-459B-9E08-826F4CD05454}"/>
              </a:ext>
            </a:extLst>
          </p:cNvPr>
          <p:cNvSpPr>
            <a:spLocks noGrp="1"/>
          </p:cNvSpPr>
          <p:nvPr>
            <p:ph type="title"/>
          </p:nvPr>
        </p:nvSpPr>
        <p:spPr>
          <a:xfrm>
            <a:off x="677334" y="609600"/>
            <a:ext cx="8596668" cy="646331"/>
          </a:xfrm>
        </p:spPr>
        <p:txBody>
          <a:bodyPr/>
          <a:lstStyle/>
          <a:p>
            <a:r>
              <a:rPr lang="en-IN" dirty="0">
                <a:latin typeface="Times New Roman" panose="02020603050405020304" pitchFamily="18" charset="0"/>
                <a:cs typeface="Times New Roman" panose="02020603050405020304" pitchFamily="18" charset="0"/>
              </a:rPr>
              <a:t>Data Evaluation (cont’d)</a:t>
            </a:r>
          </a:p>
        </p:txBody>
      </p:sp>
      <p:sp>
        <p:nvSpPr>
          <p:cNvPr id="5" name="Content Placeholder 2">
            <a:extLst>
              <a:ext uri="{FF2B5EF4-FFF2-40B4-BE49-F238E27FC236}">
                <a16:creationId xmlns:a16="http://schemas.microsoft.com/office/drawing/2014/main" id="{8BD2F8DE-2DC6-4F80-AF36-001492E80314}"/>
              </a:ext>
            </a:extLst>
          </p:cNvPr>
          <p:cNvSpPr>
            <a:spLocks noGrp="1"/>
          </p:cNvSpPr>
          <p:nvPr>
            <p:ph idx="1"/>
          </p:nvPr>
        </p:nvSpPr>
        <p:spPr>
          <a:xfrm>
            <a:off x="677334" y="1460311"/>
            <a:ext cx="8596668" cy="400110"/>
          </a:xfrm>
        </p:spPr>
        <p:txBody>
          <a:bodyPr>
            <a:spAutoFit/>
          </a:bodyPr>
          <a:lstStyle/>
          <a:p>
            <a:r>
              <a:rPr lang="en-US" sz="2000" dirty="0">
                <a:latin typeface="Times New Roman" panose="02020603050405020304" pitchFamily="18" charset="0"/>
                <a:cs typeface="Times New Roman" panose="02020603050405020304" pitchFamily="18" charset="0"/>
              </a:rPr>
              <a:t>Evaluation based on the ROC curve of each model:</a:t>
            </a:r>
            <a:endParaRPr lang="en-IN" sz="2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3E022A9-3DD3-4488-A91E-45166C2B18EA}"/>
              </a:ext>
            </a:extLst>
          </p:cNvPr>
          <p:cNvPicPr/>
          <p:nvPr/>
        </p:nvPicPr>
        <p:blipFill>
          <a:blip r:embed="rId2"/>
          <a:stretch>
            <a:fillRect/>
          </a:stretch>
        </p:blipFill>
        <p:spPr>
          <a:xfrm>
            <a:off x="677334" y="2064801"/>
            <a:ext cx="6750408" cy="4579298"/>
          </a:xfrm>
          <a:prstGeom prst="rect">
            <a:avLst/>
          </a:prstGeom>
        </p:spPr>
      </p:pic>
    </p:spTree>
    <p:extLst>
      <p:ext uri="{BB962C8B-B14F-4D97-AF65-F5344CB8AC3E}">
        <p14:creationId xmlns:p14="http://schemas.microsoft.com/office/powerpoint/2010/main" val="2406184016"/>
      </p:ext>
    </p:extLst>
  </p:cSld>
  <p:clrMapOvr>
    <a:masterClrMapping/>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5EDE-380F-459B-9E08-826F4CD05454}"/>
              </a:ext>
            </a:extLst>
          </p:cNvPr>
          <p:cNvSpPr>
            <a:spLocks noGrp="1"/>
          </p:cNvSpPr>
          <p:nvPr>
            <p:ph type="title"/>
          </p:nvPr>
        </p:nvSpPr>
        <p:spPr>
          <a:xfrm>
            <a:off x="677334" y="609600"/>
            <a:ext cx="8596668" cy="646331"/>
          </a:xfrm>
        </p:spPr>
        <p:txBody>
          <a:bodyPr/>
          <a:lstStyle/>
          <a:p>
            <a:r>
              <a:rPr lang="en-IN" dirty="0">
                <a:latin typeface="Times New Roman" panose="02020603050405020304" pitchFamily="18" charset="0"/>
                <a:cs typeface="Times New Roman" panose="02020603050405020304" pitchFamily="18" charset="0"/>
              </a:rPr>
              <a:t>Data Evaluation (cont’d)</a:t>
            </a:r>
          </a:p>
        </p:txBody>
      </p:sp>
      <p:sp>
        <p:nvSpPr>
          <p:cNvPr id="5" name="Content Placeholder 2">
            <a:extLst>
              <a:ext uri="{FF2B5EF4-FFF2-40B4-BE49-F238E27FC236}">
                <a16:creationId xmlns:a16="http://schemas.microsoft.com/office/drawing/2014/main" id="{8BD2F8DE-2DC6-4F80-AF36-001492E80314}"/>
              </a:ext>
            </a:extLst>
          </p:cNvPr>
          <p:cNvSpPr>
            <a:spLocks noGrp="1"/>
          </p:cNvSpPr>
          <p:nvPr>
            <p:ph idx="1"/>
          </p:nvPr>
        </p:nvSpPr>
        <p:spPr>
          <a:xfrm>
            <a:off x="677334" y="1460311"/>
            <a:ext cx="8596668" cy="400110"/>
          </a:xfrm>
        </p:spPr>
        <p:txBody>
          <a:bodyPr>
            <a:spAutoFit/>
          </a:bodyPr>
          <a:lstStyle/>
          <a:p>
            <a:r>
              <a:rPr lang="en-US" sz="2000" dirty="0">
                <a:latin typeface="Times New Roman" panose="02020603050405020304" pitchFamily="18" charset="0"/>
                <a:cs typeface="Times New Roman" panose="02020603050405020304" pitchFamily="18" charset="0"/>
              </a:rPr>
              <a:t>Comparison of the performance of models under various split ratios:</a:t>
            </a:r>
            <a:endParaRPr lang="en-IN" sz="2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A1A7DBC-D11E-4184-853A-EBBB52E16642}"/>
              </a:ext>
            </a:extLst>
          </p:cNvPr>
          <p:cNvPicPr/>
          <p:nvPr/>
        </p:nvPicPr>
        <p:blipFill>
          <a:blip r:embed="rId2"/>
          <a:stretch>
            <a:fillRect/>
          </a:stretch>
        </p:blipFill>
        <p:spPr>
          <a:xfrm>
            <a:off x="677334" y="1860421"/>
            <a:ext cx="7102100" cy="4817877"/>
          </a:xfrm>
          <a:prstGeom prst="rect">
            <a:avLst/>
          </a:prstGeom>
        </p:spPr>
      </p:pic>
    </p:spTree>
    <p:extLst>
      <p:ext uri="{BB962C8B-B14F-4D97-AF65-F5344CB8AC3E}">
        <p14:creationId xmlns:p14="http://schemas.microsoft.com/office/powerpoint/2010/main" val="3513847182"/>
      </p:ext>
    </p:extLst>
  </p:cSld>
  <p:clrMapOvr>
    <a:masterClrMapping/>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5EDE-380F-459B-9E08-826F4CD05454}"/>
              </a:ext>
            </a:extLst>
          </p:cNvPr>
          <p:cNvSpPr>
            <a:spLocks noGrp="1"/>
          </p:cNvSpPr>
          <p:nvPr>
            <p:ph type="title"/>
          </p:nvPr>
        </p:nvSpPr>
        <p:spPr>
          <a:xfrm>
            <a:off x="677334" y="609600"/>
            <a:ext cx="8596668" cy="646331"/>
          </a:xfrm>
        </p:spPr>
        <p:txBody>
          <a:bodyPr/>
          <a:lstStyle/>
          <a:p>
            <a:r>
              <a:rPr lang="en-IN" dirty="0">
                <a:latin typeface="Times New Roman" panose="02020603050405020304" pitchFamily="18" charset="0"/>
                <a:cs typeface="Times New Roman" panose="02020603050405020304" pitchFamily="18" charset="0"/>
              </a:rPr>
              <a:t>Data evaluation - Summary:</a:t>
            </a:r>
          </a:p>
        </p:txBody>
      </p:sp>
      <p:sp>
        <p:nvSpPr>
          <p:cNvPr id="5" name="Content Placeholder 2">
            <a:extLst>
              <a:ext uri="{FF2B5EF4-FFF2-40B4-BE49-F238E27FC236}">
                <a16:creationId xmlns:a16="http://schemas.microsoft.com/office/drawing/2014/main" id="{8BD2F8DE-2DC6-4F80-AF36-001492E80314}"/>
              </a:ext>
            </a:extLst>
          </p:cNvPr>
          <p:cNvSpPr>
            <a:spLocks noGrp="1"/>
          </p:cNvSpPr>
          <p:nvPr>
            <p:ph idx="1"/>
          </p:nvPr>
        </p:nvSpPr>
        <p:spPr>
          <a:xfrm>
            <a:off x="677334" y="1460311"/>
            <a:ext cx="8596668" cy="400110"/>
          </a:xfrm>
        </p:spPr>
        <p:txBody>
          <a:bodyPr>
            <a:spAutoFit/>
          </a:bodyPr>
          <a:lstStyle/>
          <a:p>
            <a:r>
              <a:rPr lang="en-US" sz="2000" dirty="0">
                <a:latin typeface="Times New Roman" panose="02020603050405020304" pitchFamily="18" charset="0"/>
                <a:cs typeface="Times New Roman" panose="02020603050405020304" pitchFamily="18" charset="0"/>
              </a:rPr>
              <a:t>Comparison of the performance of models under various split ratios:</a:t>
            </a:r>
            <a:endParaRPr lang="en-IN" sz="2200"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52BF665C-A6F5-47AE-BFD4-4FB41F17873E}"/>
              </a:ext>
            </a:extLst>
          </p:cNvPr>
          <p:cNvGraphicFramePr>
            <a:graphicFrameLocks noGrp="1"/>
          </p:cNvGraphicFramePr>
          <p:nvPr>
            <p:extLst>
              <p:ext uri="{D42A27DB-BD31-4B8C-83A1-F6EECF244321}">
                <p14:modId xmlns:p14="http://schemas.microsoft.com/office/powerpoint/2010/main" val="605024335"/>
              </p:ext>
            </p:extLst>
          </p:nvPr>
        </p:nvGraphicFramePr>
        <p:xfrm>
          <a:off x="764942" y="2064801"/>
          <a:ext cx="8773253" cy="2802621"/>
        </p:xfrm>
        <a:graphic>
          <a:graphicData uri="http://schemas.openxmlformats.org/drawingml/2006/table">
            <a:tbl>
              <a:tblPr firstRow="1" firstCol="1" bandRow="1">
                <a:tableStyleId>{5C22544A-7EE6-4342-B048-85BDC9FD1C3A}</a:tableStyleId>
              </a:tblPr>
              <a:tblGrid>
                <a:gridCol w="2885170">
                  <a:extLst>
                    <a:ext uri="{9D8B030D-6E8A-4147-A177-3AD203B41FA5}">
                      <a16:colId xmlns:a16="http://schemas.microsoft.com/office/drawing/2014/main" val="1772315612"/>
                    </a:ext>
                  </a:extLst>
                </a:gridCol>
                <a:gridCol w="1791433">
                  <a:extLst>
                    <a:ext uri="{9D8B030D-6E8A-4147-A177-3AD203B41FA5}">
                      <a16:colId xmlns:a16="http://schemas.microsoft.com/office/drawing/2014/main" val="95232546"/>
                    </a:ext>
                  </a:extLst>
                </a:gridCol>
                <a:gridCol w="1802136">
                  <a:extLst>
                    <a:ext uri="{9D8B030D-6E8A-4147-A177-3AD203B41FA5}">
                      <a16:colId xmlns:a16="http://schemas.microsoft.com/office/drawing/2014/main" val="3662985022"/>
                    </a:ext>
                  </a:extLst>
                </a:gridCol>
                <a:gridCol w="1378849">
                  <a:extLst>
                    <a:ext uri="{9D8B030D-6E8A-4147-A177-3AD203B41FA5}">
                      <a16:colId xmlns:a16="http://schemas.microsoft.com/office/drawing/2014/main" val="3022088365"/>
                    </a:ext>
                  </a:extLst>
                </a:gridCol>
                <a:gridCol w="915665">
                  <a:extLst>
                    <a:ext uri="{9D8B030D-6E8A-4147-A177-3AD203B41FA5}">
                      <a16:colId xmlns:a16="http://schemas.microsoft.com/office/drawing/2014/main" val="3526785214"/>
                    </a:ext>
                  </a:extLst>
                </a:gridCol>
              </a:tblGrid>
              <a:tr h="395445">
                <a:tc>
                  <a:txBody>
                    <a:bodyPr/>
                    <a:lstStyle/>
                    <a:p>
                      <a:pPr>
                        <a:lnSpc>
                          <a:spcPct val="115000"/>
                        </a:lnSpc>
                        <a:spcAft>
                          <a:spcPts val="0"/>
                        </a:spcAft>
                      </a:pPr>
                      <a:r>
                        <a:rPr lang="en-US" sz="2000" dirty="0">
                          <a:effectLst/>
                          <a:latin typeface="Times New Roman" panose="02020603050405020304" pitchFamily="18" charset="0"/>
                          <a:cs typeface="Times New Roman" panose="02020603050405020304" pitchFamily="18" charset="0"/>
                        </a:rPr>
                        <a:t>Model</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5092" marR="105092" marT="0" marB="0" anchor="ctr"/>
                </a:tc>
                <a:tc>
                  <a:txBody>
                    <a:bodyPr/>
                    <a:lstStyle/>
                    <a:p>
                      <a:pPr algn="ctr">
                        <a:lnSpc>
                          <a:spcPct val="115000"/>
                        </a:lnSpc>
                        <a:spcAft>
                          <a:spcPts val="0"/>
                        </a:spcAft>
                      </a:pPr>
                      <a:r>
                        <a:rPr lang="en-US" sz="2000">
                          <a:effectLst/>
                          <a:latin typeface="Times New Roman" panose="02020603050405020304" pitchFamily="18" charset="0"/>
                          <a:cs typeface="Times New Roman" panose="02020603050405020304" pitchFamily="18" charset="0"/>
                        </a:rPr>
                        <a:t>Accuracy (%)</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5092" marR="105092" marT="0" marB="0" anchor="ctr"/>
                </a:tc>
                <a:tc>
                  <a:txBody>
                    <a:bodyPr/>
                    <a:lstStyle/>
                    <a:p>
                      <a:pPr algn="ctr">
                        <a:lnSpc>
                          <a:spcPct val="115000"/>
                        </a:lnSpc>
                        <a:spcAft>
                          <a:spcPts val="0"/>
                        </a:spcAft>
                      </a:pPr>
                      <a:r>
                        <a:rPr lang="en-US" sz="2000">
                          <a:effectLst/>
                          <a:latin typeface="Times New Roman" panose="02020603050405020304" pitchFamily="18" charset="0"/>
                          <a:cs typeface="Times New Roman" panose="02020603050405020304" pitchFamily="18" charset="0"/>
                        </a:rPr>
                        <a:t>Precision (%)</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5092" marR="105092" marT="0" marB="0" anchor="ctr"/>
                </a:tc>
                <a:tc>
                  <a:txBody>
                    <a:bodyPr/>
                    <a:lstStyle/>
                    <a:p>
                      <a:pPr algn="ctr">
                        <a:lnSpc>
                          <a:spcPct val="115000"/>
                        </a:lnSpc>
                        <a:spcAft>
                          <a:spcPts val="0"/>
                        </a:spcAft>
                      </a:pPr>
                      <a:r>
                        <a:rPr lang="en-US" sz="2000">
                          <a:effectLst/>
                          <a:latin typeface="Times New Roman" panose="02020603050405020304" pitchFamily="18" charset="0"/>
                          <a:cs typeface="Times New Roman" panose="02020603050405020304" pitchFamily="18" charset="0"/>
                        </a:rPr>
                        <a:t>Recall (%)</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5092" marR="105092" marT="0" marB="0" anchor="ctr"/>
                </a:tc>
                <a:tc>
                  <a:txBody>
                    <a:bodyPr/>
                    <a:lstStyle/>
                    <a:p>
                      <a:pPr algn="ctr">
                        <a:lnSpc>
                          <a:spcPct val="115000"/>
                        </a:lnSpc>
                        <a:spcAft>
                          <a:spcPts val="0"/>
                        </a:spcAft>
                      </a:pPr>
                      <a:r>
                        <a:rPr lang="en-US" sz="2000">
                          <a:effectLst/>
                          <a:latin typeface="Times New Roman" panose="02020603050405020304" pitchFamily="18" charset="0"/>
                          <a:cs typeface="Times New Roman" panose="02020603050405020304" pitchFamily="18" charset="0"/>
                        </a:rPr>
                        <a:t>AUC</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5092" marR="105092" marT="0" marB="0" anchor="ctr"/>
                </a:tc>
                <a:extLst>
                  <a:ext uri="{0D108BD9-81ED-4DB2-BD59-A6C34878D82A}">
                    <a16:rowId xmlns:a16="http://schemas.microsoft.com/office/drawing/2014/main" val="680195808"/>
                  </a:ext>
                </a:extLst>
              </a:tr>
              <a:tr h="395445">
                <a:tc>
                  <a:txBody>
                    <a:bodyPr/>
                    <a:lstStyle/>
                    <a:p>
                      <a:pPr>
                        <a:lnSpc>
                          <a:spcPct val="115000"/>
                        </a:lnSpc>
                        <a:spcAft>
                          <a:spcPts val="0"/>
                        </a:spcAft>
                      </a:pPr>
                      <a:r>
                        <a:rPr lang="en-US" sz="2000" dirty="0">
                          <a:effectLst/>
                          <a:latin typeface="Times New Roman" panose="02020603050405020304" pitchFamily="18" charset="0"/>
                          <a:cs typeface="Times New Roman" panose="02020603050405020304" pitchFamily="18" charset="0"/>
                        </a:rPr>
                        <a:t>Naïve Bayes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5092" marR="105092" marT="0" marB="0" anchor="ctr"/>
                </a:tc>
                <a:tc>
                  <a:txBody>
                    <a:bodyPr/>
                    <a:lstStyle/>
                    <a:p>
                      <a:pPr algn="ctr">
                        <a:lnSpc>
                          <a:spcPct val="115000"/>
                        </a:lnSpc>
                        <a:spcAft>
                          <a:spcPts val="0"/>
                        </a:spcAft>
                      </a:pPr>
                      <a:r>
                        <a:rPr lang="en-US" sz="2000">
                          <a:effectLst/>
                          <a:latin typeface="Times New Roman" panose="02020603050405020304" pitchFamily="18" charset="0"/>
                          <a:cs typeface="Times New Roman" panose="02020603050405020304" pitchFamily="18" charset="0"/>
                        </a:rPr>
                        <a:t>65.96</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5092" marR="105092" marT="0" marB="0" anchor="ctr"/>
                </a:tc>
                <a:tc>
                  <a:txBody>
                    <a:bodyPr/>
                    <a:lstStyle/>
                    <a:p>
                      <a:pPr algn="ctr">
                        <a:lnSpc>
                          <a:spcPct val="115000"/>
                        </a:lnSpc>
                        <a:spcAft>
                          <a:spcPts val="0"/>
                        </a:spcAft>
                      </a:pPr>
                      <a:r>
                        <a:rPr lang="en-US" sz="2000">
                          <a:effectLst/>
                          <a:latin typeface="Times New Roman" panose="02020603050405020304" pitchFamily="18" charset="0"/>
                          <a:cs typeface="Times New Roman" panose="02020603050405020304" pitchFamily="18" charset="0"/>
                        </a:rPr>
                        <a:t>66</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5092" marR="105092" marT="0" marB="0" anchor="ctr"/>
                </a:tc>
                <a:tc>
                  <a:txBody>
                    <a:bodyPr/>
                    <a:lstStyle/>
                    <a:p>
                      <a:pPr algn="ctr">
                        <a:lnSpc>
                          <a:spcPct val="115000"/>
                        </a:lnSpc>
                        <a:spcAft>
                          <a:spcPts val="0"/>
                        </a:spcAft>
                      </a:pPr>
                      <a:r>
                        <a:rPr lang="en-US" sz="2000">
                          <a:effectLst/>
                          <a:latin typeface="Times New Roman" panose="02020603050405020304" pitchFamily="18" charset="0"/>
                          <a:cs typeface="Times New Roman" panose="02020603050405020304" pitchFamily="18" charset="0"/>
                        </a:rPr>
                        <a:t>66</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5092" marR="105092" marT="0" marB="0" anchor="ctr"/>
                </a:tc>
                <a:tc>
                  <a:txBody>
                    <a:bodyPr/>
                    <a:lstStyle/>
                    <a:p>
                      <a:pPr algn="ctr">
                        <a:lnSpc>
                          <a:spcPct val="115000"/>
                        </a:lnSpc>
                        <a:spcAft>
                          <a:spcPts val="0"/>
                        </a:spcAft>
                      </a:pPr>
                      <a:r>
                        <a:rPr lang="en-US" sz="2000">
                          <a:effectLst/>
                          <a:latin typeface="Times New Roman" panose="02020603050405020304" pitchFamily="18" charset="0"/>
                          <a:cs typeface="Times New Roman" panose="02020603050405020304" pitchFamily="18" charset="0"/>
                        </a:rPr>
                        <a:t>0.715</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5092" marR="105092" marT="0" marB="0" anchor="ctr"/>
                </a:tc>
                <a:extLst>
                  <a:ext uri="{0D108BD9-81ED-4DB2-BD59-A6C34878D82A}">
                    <a16:rowId xmlns:a16="http://schemas.microsoft.com/office/drawing/2014/main" val="667417612"/>
                  </a:ext>
                </a:extLst>
              </a:tr>
              <a:tr h="825396">
                <a:tc>
                  <a:txBody>
                    <a:bodyPr/>
                    <a:lstStyle/>
                    <a:p>
                      <a:pPr>
                        <a:lnSpc>
                          <a:spcPct val="115000"/>
                        </a:lnSpc>
                        <a:spcAft>
                          <a:spcPts val="0"/>
                        </a:spcAft>
                      </a:pPr>
                      <a:r>
                        <a:rPr lang="en-US" sz="2000" dirty="0">
                          <a:effectLst/>
                          <a:latin typeface="Times New Roman" panose="02020603050405020304" pitchFamily="18" charset="0"/>
                          <a:cs typeface="Times New Roman" panose="02020603050405020304" pitchFamily="18" charset="0"/>
                        </a:rPr>
                        <a:t>Support Vector Machines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5092" marR="105092" marT="0" marB="0" anchor="ctr">
                    <a:lnB w="38100" cap="flat" cmpd="sng" algn="ctr">
                      <a:solidFill>
                        <a:schemeClr val="accent2">
                          <a:lumMod val="50000"/>
                        </a:schemeClr>
                      </a:solidFill>
                      <a:prstDash val="solid"/>
                      <a:round/>
                      <a:headEnd type="none" w="med" len="med"/>
                      <a:tailEnd type="none" w="med" len="med"/>
                    </a:lnB>
                  </a:tcPr>
                </a:tc>
                <a:tc>
                  <a:txBody>
                    <a:bodyPr/>
                    <a:lstStyle/>
                    <a:p>
                      <a:pPr algn="ctr">
                        <a:lnSpc>
                          <a:spcPct val="115000"/>
                        </a:lnSpc>
                        <a:spcAft>
                          <a:spcPts val="0"/>
                        </a:spcAft>
                      </a:pPr>
                      <a:r>
                        <a:rPr lang="en-US" sz="2000" dirty="0">
                          <a:effectLst/>
                          <a:latin typeface="Times New Roman" panose="02020603050405020304" pitchFamily="18" charset="0"/>
                          <a:cs typeface="Times New Roman" panose="02020603050405020304" pitchFamily="18" charset="0"/>
                        </a:rPr>
                        <a:t>67.65</a:t>
                      </a:r>
                      <a:br>
                        <a:rPr lang="en-US" sz="2000" dirty="0">
                          <a:effectLst/>
                          <a:latin typeface="Times New Roman" panose="02020603050405020304" pitchFamily="18" charset="0"/>
                          <a:cs typeface="Times New Roman" panose="02020603050405020304" pitchFamily="18" charset="0"/>
                        </a:rPr>
                      </a:b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5092" marR="105092" marT="0" marB="0" anchor="ctr">
                    <a:lnB w="38100" cap="flat" cmpd="sng" algn="ctr">
                      <a:solidFill>
                        <a:schemeClr val="accent2">
                          <a:lumMod val="50000"/>
                        </a:schemeClr>
                      </a:solidFill>
                      <a:prstDash val="solid"/>
                      <a:round/>
                      <a:headEnd type="none" w="med" len="med"/>
                      <a:tailEnd type="none" w="med" len="med"/>
                    </a:lnB>
                  </a:tcPr>
                </a:tc>
                <a:tc>
                  <a:txBody>
                    <a:bodyPr/>
                    <a:lstStyle/>
                    <a:p>
                      <a:pPr algn="ctr">
                        <a:lnSpc>
                          <a:spcPct val="115000"/>
                        </a:lnSpc>
                        <a:spcAft>
                          <a:spcPts val="0"/>
                        </a:spcAft>
                      </a:pPr>
                      <a:r>
                        <a:rPr lang="en-US" sz="2000" dirty="0">
                          <a:effectLst/>
                          <a:latin typeface="Times New Roman" panose="02020603050405020304" pitchFamily="18" charset="0"/>
                          <a:cs typeface="Times New Roman" panose="02020603050405020304" pitchFamily="18" charset="0"/>
                        </a:rPr>
                        <a:t>69</a:t>
                      </a:r>
                      <a:br>
                        <a:rPr lang="en-US" sz="2000" dirty="0">
                          <a:effectLst/>
                          <a:latin typeface="Times New Roman" panose="02020603050405020304" pitchFamily="18" charset="0"/>
                          <a:cs typeface="Times New Roman" panose="02020603050405020304" pitchFamily="18" charset="0"/>
                        </a:rPr>
                      </a:b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5092" marR="105092" marT="0" marB="0" anchor="ctr">
                    <a:lnB w="38100" cap="flat" cmpd="sng" algn="ctr">
                      <a:solidFill>
                        <a:schemeClr val="accent2">
                          <a:lumMod val="50000"/>
                        </a:schemeClr>
                      </a:solidFill>
                      <a:prstDash val="solid"/>
                      <a:round/>
                      <a:headEnd type="none" w="med" len="med"/>
                      <a:tailEnd type="none" w="med" len="med"/>
                    </a:lnB>
                  </a:tcPr>
                </a:tc>
                <a:tc>
                  <a:txBody>
                    <a:bodyPr/>
                    <a:lstStyle/>
                    <a:p>
                      <a:pPr algn="ctr">
                        <a:lnSpc>
                          <a:spcPct val="115000"/>
                        </a:lnSpc>
                        <a:spcAft>
                          <a:spcPts val="0"/>
                        </a:spcAft>
                      </a:pPr>
                      <a:r>
                        <a:rPr lang="en-US" sz="2000" dirty="0">
                          <a:effectLst/>
                          <a:latin typeface="Times New Roman" panose="02020603050405020304" pitchFamily="18" charset="0"/>
                          <a:cs typeface="Times New Roman" panose="02020603050405020304" pitchFamily="18" charset="0"/>
                        </a:rPr>
                        <a:t>65</a:t>
                      </a:r>
                      <a:br>
                        <a:rPr lang="en-US" sz="2000" dirty="0">
                          <a:effectLst/>
                          <a:latin typeface="Times New Roman" panose="02020603050405020304" pitchFamily="18" charset="0"/>
                          <a:cs typeface="Times New Roman" panose="02020603050405020304" pitchFamily="18" charset="0"/>
                        </a:rPr>
                      </a:b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5092" marR="105092" marT="0" marB="0" anchor="ctr">
                    <a:lnB w="38100" cap="flat" cmpd="sng" algn="ctr">
                      <a:solidFill>
                        <a:schemeClr val="accent2">
                          <a:lumMod val="50000"/>
                        </a:schemeClr>
                      </a:solidFill>
                      <a:prstDash val="solid"/>
                      <a:round/>
                      <a:headEnd type="none" w="med" len="med"/>
                      <a:tailEnd type="none" w="med" len="med"/>
                    </a:lnB>
                  </a:tcPr>
                </a:tc>
                <a:tc>
                  <a:txBody>
                    <a:bodyPr/>
                    <a:lstStyle/>
                    <a:p>
                      <a:pPr algn="ctr">
                        <a:lnSpc>
                          <a:spcPct val="115000"/>
                        </a:lnSpc>
                        <a:spcAft>
                          <a:spcPts val="0"/>
                        </a:spcAft>
                      </a:pPr>
                      <a:r>
                        <a:rPr lang="en-US" sz="2000" dirty="0">
                          <a:effectLst/>
                          <a:latin typeface="Times New Roman" panose="02020603050405020304" pitchFamily="18" charset="0"/>
                          <a:cs typeface="Times New Roman" panose="02020603050405020304" pitchFamily="18" charset="0"/>
                        </a:rPr>
                        <a:t>-</a:t>
                      </a:r>
                      <a:br>
                        <a:rPr lang="en-US" sz="2000" dirty="0">
                          <a:effectLst/>
                          <a:latin typeface="Times New Roman" panose="02020603050405020304" pitchFamily="18" charset="0"/>
                          <a:cs typeface="Times New Roman" panose="02020603050405020304" pitchFamily="18" charset="0"/>
                        </a:rPr>
                      </a:b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5092" marR="105092" marT="0" marB="0" anchor="ctr">
                    <a:lnB w="38100" cap="flat" cmpd="sng" algn="ctr">
                      <a:solidFill>
                        <a:schemeClr val="accent2">
                          <a:lumMod val="50000"/>
                        </a:schemeClr>
                      </a:solidFill>
                      <a:prstDash val="solid"/>
                      <a:round/>
                      <a:headEnd type="none" w="med" len="med"/>
                      <a:tailEnd type="none" w="med" len="med"/>
                    </a:lnB>
                  </a:tcPr>
                </a:tc>
                <a:extLst>
                  <a:ext uri="{0D108BD9-81ED-4DB2-BD59-A6C34878D82A}">
                    <a16:rowId xmlns:a16="http://schemas.microsoft.com/office/drawing/2014/main" val="3751504222"/>
                  </a:ext>
                </a:extLst>
              </a:tr>
              <a:tr h="395445">
                <a:tc>
                  <a:txBody>
                    <a:bodyPr/>
                    <a:lstStyle/>
                    <a:p>
                      <a:pPr>
                        <a:lnSpc>
                          <a:spcPct val="115000"/>
                        </a:lnSpc>
                        <a:spcAft>
                          <a:spcPts val="0"/>
                        </a:spcAft>
                      </a:pPr>
                      <a:r>
                        <a:rPr lang="en-US" sz="2000" dirty="0">
                          <a:effectLst/>
                          <a:latin typeface="Times New Roman" panose="02020603050405020304" pitchFamily="18" charset="0"/>
                          <a:cs typeface="Times New Roman" panose="02020603050405020304" pitchFamily="18" charset="0"/>
                        </a:rPr>
                        <a:t>Random Forest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5092" marR="105092" marT="0" marB="0" anchor="ctr">
                    <a:lnL w="38100" cap="flat" cmpd="sng" algn="ctr">
                      <a:solidFill>
                        <a:schemeClr val="accent2">
                          <a:lumMod val="50000"/>
                        </a:schemeClr>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38100" cap="flat" cmpd="sng" algn="ctr">
                      <a:solidFill>
                        <a:schemeClr val="accent2">
                          <a:lumMod val="50000"/>
                        </a:schemeClr>
                      </a:solidFill>
                      <a:prstDash val="solid"/>
                      <a:round/>
                      <a:headEnd type="none" w="med" len="med"/>
                      <a:tailEnd type="none" w="med" len="med"/>
                    </a:lnT>
                    <a:lnB w="38100" cap="flat" cmpd="sng" algn="ctr">
                      <a:solidFill>
                        <a:schemeClr val="accent2">
                          <a:lumMod val="50000"/>
                        </a:schemeClr>
                      </a:solidFill>
                      <a:prstDash val="solid"/>
                      <a:round/>
                      <a:headEnd type="none" w="med" len="med"/>
                      <a:tailEnd type="none" w="med" len="med"/>
                    </a:lnB>
                  </a:tcPr>
                </a:tc>
                <a:tc>
                  <a:txBody>
                    <a:bodyPr/>
                    <a:lstStyle/>
                    <a:p>
                      <a:pPr algn="ctr">
                        <a:lnSpc>
                          <a:spcPct val="115000"/>
                        </a:lnSpc>
                        <a:spcAft>
                          <a:spcPts val="0"/>
                        </a:spcAft>
                      </a:pPr>
                      <a:r>
                        <a:rPr lang="en-US" sz="2000" dirty="0">
                          <a:effectLst/>
                          <a:latin typeface="Times New Roman" panose="02020603050405020304" pitchFamily="18" charset="0"/>
                          <a:cs typeface="Times New Roman" panose="02020603050405020304" pitchFamily="18" charset="0"/>
                        </a:rPr>
                        <a:t>76.08</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5092" marR="105092"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38100" cap="flat" cmpd="sng" algn="ctr">
                      <a:solidFill>
                        <a:schemeClr val="accent2">
                          <a:lumMod val="50000"/>
                        </a:schemeClr>
                      </a:solidFill>
                      <a:prstDash val="solid"/>
                      <a:round/>
                      <a:headEnd type="none" w="med" len="med"/>
                      <a:tailEnd type="none" w="med" len="med"/>
                    </a:lnT>
                    <a:lnB w="38100" cap="flat" cmpd="sng" algn="ctr">
                      <a:solidFill>
                        <a:schemeClr val="accent2">
                          <a:lumMod val="50000"/>
                        </a:schemeClr>
                      </a:solidFill>
                      <a:prstDash val="solid"/>
                      <a:round/>
                      <a:headEnd type="none" w="med" len="med"/>
                      <a:tailEnd type="none" w="med" len="med"/>
                    </a:lnB>
                  </a:tcPr>
                </a:tc>
                <a:tc>
                  <a:txBody>
                    <a:bodyPr/>
                    <a:lstStyle/>
                    <a:p>
                      <a:pPr algn="ctr">
                        <a:lnSpc>
                          <a:spcPct val="115000"/>
                        </a:lnSpc>
                        <a:spcAft>
                          <a:spcPts val="0"/>
                        </a:spcAft>
                      </a:pPr>
                      <a:r>
                        <a:rPr lang="en-US" sz="2000" dirty="0">
                          <a:effectLst/>
                          <a:latin typeface="Times New Roman" panose="02020603050405020304" pitchFamily="18" charset="0"/>
                          <a:cs typeface="Times New Roman" panose="02020603050405020304" pitchFamily="18" charset="0"/>
                        </a:rPr>
                        <a:t>77</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5092" marR="105092"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38100" cap="flat" cmpd="sng" algn="ctr">
                      <a:solidFill>
                        <a:schemeClr val="accent2">
                          <a:lumMod val="50000"/>
                        </a:schemeClr>
                      </a:solidFill>
                      <a:prstDash val="solid"/>
                      <a:round/>
                      <a:headEnd type="none" w="med" len="med"/>
                      <a:tailEnd type="none" w="med" len="med"/>
                    </a:lnT>
                    <a:lnB w="38100" cap="flat" cmpd="sng" algn="ctr">
                      <a:solidFill>
                        <a:schemeClr val="accent2">
                          <a:lumMod val="50000"/>
                        </a:schemeClr>
                      </a:solidFill>
                      <a:prstDash val="solid"/>
                      <a:round/>
                      <a:headEnd type="none" w="med" len="med"/>
                      <a:tailEnd type="none" w="med" len="med"/>
                    </a:lnB>
                  </a:tcPr>
                </a:tc>
                <a:tc>
                  <a:txBody>
                    <a:bodyPr/>
                    <a:lstStyle/>
                    <a:p>
                      <a:pPr algn="ctr">
                        <a:lnSpc>
                          <a:spcPct val="115000"/>
                        </a:lnSpc>
                        <a:spcAft>
                          <a:spcPts val="0"/>
                        </a:spcAft>
                      </a:pPr>
                      <a:r>
                        <a:rPr lang="en-US" sz="2000" dirty="0">
                          <a:effectLst/>
                          <a:latin typeface="Times New Roman" panose="02020603050405020304" pitchFamily="18" charset="0"/>
                          <a:cs typeface="Times New Roman" panose="02020603050405020304" pitchFamily="18" charset="0"/>
                        </a:rPr>
                        <a:t>75</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5092" marR="105092"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38100" cap="flat" cmpd="sng" algn="ctr">
                      <a:solidFill>
                        <a:schemeClr val="accent2">
                          <a:lumMod val="50000"/>
                        </a:schemeClr>
                      </a:solidFill>
                      <a:prstDash val="solid"/>
                      <a:round/>
                      <a:headEnd type="none" w="med" len="med"/>
                      <a:tailEnd type="none" w="med" len="med"/>
                    </a:lnT>
                    <a:lnB w="38100" cap="flat" cmpd="sng" algn="ctr">
                      <a:solidFill>
                        <a:schemeClr val="accent2">
                          <a:lumMod val="50000"/>
                        </a:schemeClr>
                      </a:solidFill>
                      <a:prstDash val="solid"/>
                      <a:round/>
                      <a:headEnd type="none" w="med" len="med"/>
                      <a:tailEnd type="none" w="med" len="med"/>
                    </a:lnB>
                  </a:tcPr>
                </a:tc>
                <a:tc>
                  <a:txBody>
                    <a:bodyPr/>
                    <a:lstStyle/>
                    <a:p>
                      <a:pPr algn="ctr">
                        <a:lnSpc>
                          <a:spcPct val="115000"/>
                        </a:lnSpc>
                        <a:spcAft>
                          <a:spcPts val="0"/>
                        </a:spcAft>
                      </a:pPr>
                      <a:r>
                        <a:rPr lang="en-US" sz="2000" dirty="0">
                          <a:effectLst/>
                          <a:latin typeface="Times New Roman" panose="02020603050405020304" pitchFamily="18" charset="0"/>
                          <a:cs typeface="Times New Roman" panose="02020603050405020304" pitchFamily="18" charset="0"/>
                        </a:rPr>
                        <a:t>0.838</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5092" marR="105092" marT="0" marB="0" anchor="ctr">
                    <a:lnL w="12700" cap="flat" cmpd="sng" algn="ctr">
                      <a:solidFill>
                        <a:schemeClr val="accent2"/>
                      </a:solidFill>
                      <a:prstDash val="solid"/>
                      <a:round/>
                      <a:headEnd type="none" w="med" len="med"/>
                      <a:tailEnd type="none" w="med" len="med"/>
                    </a:lnL>
                    <a:lnR w="38100" cap="flat" cmpd="sng" algn="ctr">
                      <a:solidFill>
                        <a:schemeClr val="accent2">
                          <a:lumMod val="50000"/>
                        </a:schemeClr>
                      </a:solidFill>
                      <a:prstDash val="solid"/>
                      <a:round/>
                      <a:headEnd type="none" w="med" len="med"/>
                      <a:tailEnd type="none" w="med" len="med"/>
                    </a:lnR>
                    <a:lnT w="38100" cap="flat" cmpd="sng" algn="ctr">
                      <a:solidFill>
                        <a:schemeClr val="accent2">
                          <a:lumMod val="50000"/>
                        </a:schemeClr>
                      </a:solidFill>
                      <a:prstDash val="solid"/>
                      <a:round/>
                      <a:headEnd type="none" w="med" len="med"/>
                      <a:tailEnd type="none" w="med" len="med"/>
                    </a:lnT>
                    <a:lnB w="38100" cap="flat" cmpd="sng" algn="ctr">
                      <a:solidFill>
                        <a:schemeClr val="accent2">
                          <a:lumMod val="50000"/>
                        </a:schemeClr>
                      </a:solidFill>
                      <a:prstDash val="solid"/>
                      <a:round/>
                      <a:headEnd type="none" w="med" len="med"/>
                      <a:tailEnd type="none" w="med" len="med"/>
                    </a:lnB>
                  </a:tcPr>
                </a:tc>
                <a:extLst>
                  <a:ext uri="{0D108BD9-81ED-4DB2-BD59-A6C34878D82A}">
                    <a16:rowId xmlns:a16="http://schemas.microsoft.com/office/drawing/2014/main" val="625078978"/>
                  </a:ext>
                </a:extLst>
              </a:tr>
              <a:tr h="395445">
                <a:tc>
                  <a:txBody>
                    <a:bodyPr/>
                    <a:lstStyle/>
                    <a:p>
                      <a:pPr>
                        <a:lnSpc>
                          <a:spcPct val="115000"/>
                        </a:lnSpc>
                        <a:spcAft>
                          <a:spcPts val="0"/>
                        </a:spcAft>
                      </a:pPr>
                      <a:r>
                        <a:rPr lang="en-US" sz="2000">
                          <a:effectLst/>
                          <a:latin typeface="Times New Roman" panose="02020603050405020304" pitchFamily="18" charset="0"/>
                          <a:cs typeface="Times New Roman" panose="02020603050405020304" pitchFamily="18" charset="0"/>
                        </a:rPr>
                        <a:t>Logistic Regression</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5092" marR="105092" marT="0" marB="0" anchor="ctr">
                    <a:lnT w="38100" cap="flat" cmpd="sng" algn="ctr">
                      <a:solidFill>
                        <a:schemeClr val="accent2">
                          <a:lumMod val="50000"/>
                        </a:schemeClr>
                      </a:solidFill>
                      <a:prstDash val="solid"/>
                      <a:round/>
                      <a:headEnd type="none" w="med" len="med"/>
                      <a:tailEnd type="none" w="med" len="med"/>
                    </a:lnT>
                  </a:tcPr>
                </a:tc>
                <a:tc>
                  <a:txBody>
                    <a:bodyPr/>
                    <a:lstStyle/>
                    <a:p>
                      <a:pPr algn="ctr">
                        <a:lnSpc>
                          <a:spcPct val="115000"/>
                        </a:lnSpc>
                        <a:spcAft>
                          <a:spcPts val="0"/>
                        </a:spcAft>
                      </a:pPr>
                      <a:r>
                        <a:rPr lang="en-US" sz="2000" dirty="0">
                          <a:effectLst/>
                          <a:latin typeface="Times New Roman" panose="02020603050405020304" pitchFamily="18" charset="0"/>
                          <a:cs typeface="Times New Roman" panose="02020603050405020304" pitchFamily="18" charset="0"/>
                        </a:rPr>
                        <a:t>65.61</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5092" marR="105092" marT="0" marB="0" anchor="ctr">
                    <a:lnT w="38100" cap="flat" cmpd="sng" algn="ctr">
                      <a:solidFill>
                        <a:schemeClr val="accent2">
                          <a:lumMod val="50000"/>
                        </a:schemeClr>
                      </a:solidFill>
                      <a:prstDash val="solid"/>
                      <a:round/>
                      <a:headEnd type="none" w="med" len="med"/>
                      <a:tailEnd type="none" w="med" len="med"/>
                    </a:lnT>
                  </a:tcPr>
                </a:tc>
                <a:tc>
                  <a:txBody>
                    <a:bodyPr/>
                    <a:lstStyle/>
                    <a:p>
                      <a:pPr algn="ctr">
                        <a:lnSpc>
                          <a:spcPct val="115000"/>
                        </a:lnSpc>
                        <a:spcAft>
                          <a:spcPts val="0"/>
                        </a:spcAft>
                      </a:pPr>
                      <a:r>
                        <a:rPr lang="en-US" sz="2000" dirty="0">
                          <a:effectLst/>
                          <a:latin typeface="Times New Roman" panose="02020603050405020304" pitchFamily="18" charset="0"/>
                          <a:cs typeface="Times New Roman" panose="02020603050405020304" pitchFamily="18" charset="0"/>
                        </a:rPr>
                        <a:t>65</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5092" marR="105092" marT="0" marB="0" anchor="ctr">
                    <a:lnT w="38100" cap="flat" cmpd="sng" algn="ctr">
                      <a:solidFill>
                        <a:schemeClr val="accent2">
                          <a:lumMod val="50000"/>
                        </a:schemeClr>
                      </a:solidFill>
                      <a:prstDash val="solid"/>
                      <a:round/>
                      <a:headEnd type="none" w="med" len="med"/>
                      <a:tailEnd type="none" w="med" len="med"/>
                    </a:lnT>
                  </a:tcPr>
                </a:tc>
                <a:tc>
                  <a:txBody>
                    <a:bodyPr/>
                    <a:lstStyle/>
                    <a:p>
                      <a:pPr algn="ctr">
                        <a:lnSpc>
                          <a:spcPct val="115000"/>
                        </a:lnSpc>
                        <a:spcAft>
                          <a:spcPts val="0"/>
                        </a:spcAft>
                      </a:pPr>
                      <a:r>
                        <a:rPr lang="en-US" sz="2000" dirty="0">
                          <a:effectLst/>
                          <a:latin typeface="Times New Roman" panose="02020603050405020304" pitchFamily="18" charset="0"/>
                          <a:cs typeface="Times New Roman" panose="02020603050405020304" pitchFamily="18" charset="0"/>
                        </a:rPr>
                        <a:t>66</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5092" marR="105092" marT="0" marB="0" anchor="ctr">
                    <a:lnT w="38100" cap="flat" cmpd="sng" algn="ctr">
                      <a:solidFill>
                        <a:schemeClr val="accent2">
                          <a:lumMod val="50000"/>
                        </a:schemeClr>
                      </a:solidFill>
                      <a:prstDash val="solid"/>
                      <a:round/>
                      <a:headEnd type="none" w="med" len="med"/>
                      <a:tailEnd type="none" w="med" len="med"/>
                    </a:lnT>
                  </a:tcPr>
                </a:tc>
                <a:tc>
                  <a:txBody>
                    <a:bodyPr/>
                    <a:lstStyle/>
                    <a:p>
                      <a:pPr algn="ctr">
                        <a:lnSpc>
                          <a:spcPct val="115000"/>
                        </a:lnSpc>
                        <a:spcAft>
                          <a:spcPts val="0"/>
                        </a:spcAft>
                      </a:pPr>
                      <a:r>
                        <a:rPr lang="en-US" sz="2000">
                          <a:effectLst/>
                          <a:latin typeface="Times New Roman" panose="02020603050405020304" pitchFamily="18" charset="0"/>
                          <a:cs typeface="Times New Roman" panose="02020603050405020304" pitchFamily="18" charset="0"/>
                        </a:rPr>
                        <a:t>0.716</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5092" marR="105092" marT="0" marB="0" anchor="ctr">
                    <a:lnT w="38100" cap="flat" cmpd="sng" algn="ctr">
                      <a:solidFill>
                        <a:schemeClr val="accent2">
                          <a:lumMod val="50000"/>
                        </a:schemeClr>
                      </a:solidFill>
                      <a:prstDash val="solid"/>
                      <a:round/>
                      <a:headEnd type="none" w="med" len="med"/>
                      <a:tailEnd type="none" w="med" len="med"/>
                    </a:lnT>
                  </a:tcPr>
                </a:tc>
                <a:extLst>
                  <a:ext uri="{0D108BD9-81ED-4DB2-BD59-A6C34878D82A}">
                    <a16:rowId xmlns:a16="http://schemas.microsoft.com/office/drawing/2014/main" val="67931457"/>
                  </a:ext>
                </a:extLst>
              </a:tr>
              <a:tr h="395445">
                <a:tc>
                  <a:txBody>
                    <a:bodyPr/>
                    <a:lstStyle/>
                    <a:p>
                      <a:pPr>
                        <a:lnSpc>
                          <a:spcPct val="115000"/>
                        </a:lnSpc>
                        <a:spcAft>
                          <a:spcPts val="0"/>
                        </a:spcAft>
                      </a:pPr>
                      <a:r>
                        <a:rPr lang="en-US" sz="2000">
                          <a:effectLst/>
                          <a:latin typeface="Times New Roman" panose="02020603050405020304" pitchFamily="18" charset="0"/>
                          <a:cs typeface="Times New Roman" panose="02020603050405020304" pitchFamily="18" charset="0"/>
                        </a:rPr>
                        <a:t>Decision Tree</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5092" marR="105092" marT="0" marB="0" anchor="ctr"/>
                </a:tc>
                <a:tc>
                  <a:txBody>
                    <a:bodyPr/>
                    <a:lstStyle/>
                    <a:p>
                      <a:pPr algn="ctr">
                        <a:lnSpc>
                          <a:spcPct val="115000"/>
                        </a:lnSpc>
                        <a:spcAft>
                          <a:spcPts val="0"/>
                        </a:spcAft>
                      </a:pPr>
                      <a:r>
                        <a:rPr lang="en-US" sz="2000" dirty="0">
                          <a:effectLst/>
                          <a:latin typeface="Times New Roman" panose="02020603050405020304" pitchFamily="18" charset="0"/>
                          <a:cs typeface="Times New Roman" panose="02020603050405020304" pitchFamily="18" charset="0"/>
                        </a:rPr>
                        <a:t>64.40</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5092" marR="105092" marT="0" marB="0" anchor="ctr"/>
                </a:tc>
                <a:tc>
                  <a:txBody>
                    <a:bodyPr/>
                    <a:lstStyle/>
                    <a:p>
                      <a:pPr algn="ctr">
                        <a:lnSpc>
                          <a:spcPct val="115000"/>
                        </a:lnSpc>
                        <a:spcAft>
                          <a:spcPts val="0"/>
                        </a:spcAft>
                      </a:pPr>
                      <a:r>
                        <a:rPr lang="en-US" sz="2000">
                          <a:effectLst/>
                          <a:latin typeface="Times New Roman" panose="02020603050405020304" pitchFamily="18" charset="0"/>
                          <a:cs typeface="Times New Roman" panose="02020603050405020304" pitchFamily="18" charset="0"/>
                        </a:rPr>
                        <a:t>66</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5092" marR="105092" marT="0" marB="0" anchor="ctr"/>
                </a:tc>
                <a:tc>
                  <a:txBody>
                    <a:bodyPr/>
                    <a:lstStyle/>
                    <a:p>
                      <a:pPr algn="ctr">
                        <a:lnSpc>
                          <a:spcPct val="115000"/>
                        </a:lnSpc>
                        <a:spcAft>
                          <a:spcPts val="0"/>
                        </a:spcAft>
                      </a:pPr>
                      <a:r>
                        <a:rPr lang="en-US" sz="2000" dirty="0">
                          <a:effectLst/>
                          <a:latin typeface="Times New Roman" panose="02020603050405020304" pitchFamily="18" charset="0"/>
                          <a:cs typeface="Times New Roman" panose="02020603050405020304" pitchFamily="18" charset="0"/>
                        </a:rPr>
                        <a:t>61</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5092" marR="105092" marT="0" marB="0" anchor="ctr"/>
                </a:tc>
                <a:tc>
                  <a:txBody>
                    <a:bodyPr/>
                    <a:lstStyle/>
                    <a:p>
                      <a:pPr algn="ctr">
                        <a:lnSpc>
                          <a:spcPct val="115000"/>
                        </a:lnSpc>
                        <a:spcAft>
                          <a:spcPts val="0"/>
                        </a:spcAft>
                      </a:pPr>
                      <a:r>
                        <a:rPr lang="en-US" sz="2000" dirty="0">
                          <a:effectLst/>
                          <a:latin typeface="Times New Roman" panose="02020603050405020304" pitchFamily="18" charset="0"/>
                          <a:cs typeface="Times New Roman" panose="02020603050405020304" pitchFamily="18" charset="0"/>
                        </a:rPr>
                        <a:t>0.674</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5092" marR="105092" marT="0" marB="0" anchor="ctr"/>
                </a:tc>
                <a:extLst>
                  <a:ext uri="{0D108BD9-81ED-4DB2-BD59-A6C34878D82A}">
                    <a16:rowId xmlns:a16="http://schemas.microsoft.com/office/drawing/2014/main" val="4292912769"/>
                  </a:ext>
                </a:extLst>
              </a:tr>
            </a:tbl>
          </a:graphicData>
        </a:graphic>
      </p:graphicFrame>
    </p:spTree>
    <p:extLst>
      <p:ext uri="{BB962C8B-B14F-4D97-AF65-F5344CB8AC3E}">
        <p14:creationId xmlns:p14="http://schemas.microsoft.com/office/powerpoint/2010/main" val="2884981660"/>
      </p:ext>
    </p:extLst>
  </p:cSld>
  <p:clrMapOvr>
    <a:masterClrMapping/>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5EDE-380F-459B-9E08-826F4CD05454}"/>
              </a:ext>
            </a:extLst>
          </p:cNvPr>
          <p:cNvSpPr>
            <a:spLocks noGrp="1"/>
          </p:cNvSpPr>
          <p:nvPr>
            <p:ph type="title"/>
          </p:nvPr>
        </p:nvSpPr>
        <p:spPr>
          <a:xfrm>
            <a:off x="677334" y="609600"/>
            <a:ext cx="8596668" cy="646331"/>
          </a:xfrm>
        </p:spPr>
        <p:txBody>
          <a:bodyPr/>
          <a:lstStyle/>
          <a:p>
            <a:r>
              <a:rPr lang="en-IN" dirty="0">
                <a:latin typeface="Times New Roman" panose="02020603050405020304" pitchFamily="18" charset="0"/>
                <a:cs typeface="Times New Roman" panose="02020603050405020304" pitchFamily="18" charset="0"/>
              </a:rPr>
              <a:t>Data Visualization:</a:t>
            </a:r>
          </a:p>
        </p:txBody>
      </p:sp>
      <p:sp>
        <p:nvSpPr>
          <p:cNvPr id="5" name="Content Placeholder 2">
            <a:extLst>
              <a:ext uri="{FF2B5EF4-FFF2-40B4-BE49-F238E27FC236}">
                <a16:creationId xmlns:a16="http://schemas.microsoft.com/office/drawing/2014/main" id="{8BD2F8DE-2DC6-4F80-AF36-001492E80314}"/>
              </a:ext>
            </a:extLst>
          </p:cNvPr>
          <p:cNvSpPr>
            <a:spLocks noGrp="1"/>
          </p:cNvSpPr>
          <p:nvPr>
            <p:ph idx="1"/>
          </p:nvPr>
        </p:nvSpPr>
        <p:spPr>
          <a:xfrm>
            <a:off x="677334" y="1460311"/>
            <a:ext cx="8596668" cy="400110"/>
          </a:xfrm>
        </p:spPr>
        <p:txBody>
          <a:bodyPr>
            <a:spAutoFit/>
          </a:bodyPr>
          <a:lstStyle/>
          <a:p>
            <a:r>
              <a:rPr lang="en-US" sz="2000" dirty="0">
                <a:latin typeface="Times New Roman" panose="02020603050405020304" pitchFamily="18" charset="0"/>
                <a:cs typeface="Times New Roman" panose="02020603050405020304" pitchFamily="18" charset="0"/>
              </a:rPr>
              <a:t>Case 1: Effects of time of the day and light conditions on the accident severity.</a:t>
            </a:r>
            <a:endParaRPr lang="en-IN" sz="2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DBBC97C-DC74-428B-925B-0B1C17613CE0}"/>
              </a:ext>
            </a:extLst>
          </p:cNvPr>
          <p:cNvPicPr/>
          <p:nvPr/>
        </p:nvPicPr>
        <p:blipFill>
          <a:blip r:embed="rId2"/>
          <a:stretch>
            <a:fillRect/>
          </a:stretch>
        </p:blipFill>
        <p:spPr>
          <a:xfrm>
            <a:off x="677333" y="2061284"/>
            <a:ext cx="8353507" cy="4086298"/>
          </a:xfrm>
          <a:prstGeom prst="rect">
            <a:avLst/>
          </a:prstGeom>
        </p:spPr>
      </p:pic>
    </p:spTree>
    <p:extLst>
      <p:ext uri="{BB962C8B-B14F-4D97-AF65-F5344CB8AC3E}">
        <p14:creationId xmlns:p14="http://schemas.microsoft.com/office/powerpoint/2010/main" val="830177297"/>
      </p:ext>
    </p:extLst>
  </p:cSld>
  <p:clrMapOvr>
    <a:masterClrMapping/>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5EDE-380F-459B-9E08-826F4CD05454}"/>
              </a:ext>
            </a:extLst>
          </p:cNvPr>
          <p:cNvSpPr>
            <a:spLocks noGrp="1"/>
          </p:cNvSpPr>
          <p:nvPr>
            <p:ph type="title"/>
          </p:nvPr>
        </p:nvSpPr>
        <p:spPr>
          <a:xfrm>
            <a:off x="677334" y="609600"/>
            <a:ext cx="8596668" cy="646331"/>
          </a:xfrm>
        </p:spPr>
        <p:txBody>
          <a:bodyPr/>
          <a:lstStyle/>
          <a:p>
            <a:r>
              <a:rPr lang="en-IN" dirty="0">
                <a:latin typeface="Times New Roman" panose="02020603050405020304" pitchFamily="18" charset="0"/>
                <a:cs typeface="Times New Roman" panose="02020603050405020304" pitchFamily="18" charset="0"/>
              </a:rPr>
              <a:t>Data Visualization (cont’d.)</a:t>
            </a:r>
          </a:p>
        </p:txBody>
      </p:sp>
      <p:sp>
        <p:nvSpPr>
          <p:cNvPr id="5" name="Content Placeholder 2">
            <a:extLst>
              <a:ext uri="{FF2B5EF4-FFF2-40B4-BE49-F238E27FC236}">
                <a16:creationId xmlns:a16="http://schemas.microsoft.com/office/drawing/2014/main" id="{8BD2F8DE-2DC6-4F80-AF36-001492E80314}"/>
              </a:ext>
            </a:extLst>
          </p:cNvPr>
          <p:cNvSpPr>
            <a:spLocks noGrp="1"/>
          </p:cNvSpPr>
          <p:nvPr>
            <p:ph idx="1"/>
          </p:nvPr>
        </p:nvSpPr>
        <p:spPr>
          <a:xfrm>
            <a:off x="677334" y="1460311"/>
            <a:ext cx="8596668" cy="400110"/>
          </a:xfrm>
        </p:spPr>
        <p:txBody>
          <a:bodyPr>
            <a:spAutoFit/>
          </a:bodyPr>
          <a:lstStyle/>
          <a:p>
            <a:r>
              <a:rPr lang="en-US" sz="2000" dirty="0">
                <a:latin typeface="Times New Roman" panose="02020603050405020304" pitchFamily="18" charset="0"/>
                <a:cs typeface="Times New Roman" panose="02020603050405020304" pitchFamily="18" charset="0"/>
              </a:rPr>
              <a:t>Case 2: Influence of weather and road conditions on severity of the accident</a:t>
            </a:r>
            <a:endParaRPr lang="en-IN" sz="2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44C6500-A006-42C3-8DF1-B9E60928BCB2}"/>
              </a:ext>
            </a:extLst>
          </p:cNvPr>
          <p:cNvPicPr/>
          <p:nvPr/>
        </p:nvPicPr>
        <p:blipFill>
          <a:blip r:embed="rId2"/>
          <a:stretch>
            <a:fillRect/>
          </a:stretch>
        </p:blipFill>
        <p:spPr>
          <a:xfrm>
            <a:off x="719538" y="1966325"/>
            <a:ext cx="8185312" cy="4430915"/>
          </a:xfrm>
          <a:prstGeom prst="rect">
            <a:avLst/>
          </a:prstGeom>
        </p:spPr>
      </p:pic>
    </p:spTree>
    <p:extLst>
      <p:ext uri="{BB962C8B-B14F-4D97-AF65-F5344CB8AC3E}">
        <p14:creationId xmlns:p14="http://schemas.microsoft.com/office/powerpoint/2010/main" val="1595976366"/>
      </p:ext>
    </p:extLst>
  </p:cSld>
  <p:clrMapOvr>
    <a:masterClrMapping/>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5EDE-380F-459B-9E08-826F4CD05454}"/>
              </a:ext>
            </a:extLst>
          </p:cNvPr>
          <p:cNvSpPr>
            <a:spLocks noGrp="1"/>
          </p:cNvSpPr>
          <p:nvPr>
            <p:ph type="title"/>
          </p:nvPr>
        </p:nvSpPr>
        <p:spPr>
          <a:xfrm>
            <a:off x="677334" y="609600"/>
            <a:ext cx="8596668" cy="646331"/>
          </a:xfrm>
        </p:spPr>
        <p:txBody>
          <a:bodyPr/>
          <a:lstStyle/>
          <a:p>
            <a:r>
              <a:rPr lang="en-IN" dirty="0">
                <a:latin typeface="Times New Roman" panose="02020603050405020304" pitchFamily="18" charset="0"/>
                <a:cs typeface="Times New Roman" panose="02020603050405020304" pitchFamily="18" charset="0"/>
              </a:rPr>
              <a:t>Data Visualization (cont’d.)</a:t>
            </a:r>
          </a:p>
        </p:txBody>
      </p:sp>
      <p:sp>
        <p:nvSpPr>
          <p:cNvPr id="5" name="Content Placeholder 2">
            <a:extLst>
              <a:ext uri="{FF2B5EF4-FFF2-40B4-BE49-F238E27FC236}">
                <a16:creationId xmlns:a16="http://schemas.microsoft.com/office/drawing/2014/main" id="{8BD2F8DE-2DC6-4F80-AF36-001492E80314}"/>
              </a:ext>
            </a:extLst>
          </p:cNvPr>
          <p:cNvSpPr>
            <a:spLocks noGrp="1"/>
          </p:cNvSpPr>
          <p:nvPr>
            <p:ph idx="1"/>
          </p:nvPr>
        </p:nvSpPr>
        <p:spPr>
          <a:xfrm>
            <a:off x="677334" y="1460311"/>
            <a:ext cx="8596668" cy="400110"/>
          </a:xfrm>
        </p:spPr>
        <p:txBody>
          <a:bodyPr>
            <a:spAutoFit/>
          </a:bodyPr>
          <a:lstStyle/>
          <a:p>
            <a:r>
              <a:rPr lang="en-US" sz="2000" dirty="0">
                <a:latin typeface="Times New Roman" panose="02020603050405020304" pitchFamily="18" charset="0"/>
                <a:cs typeface="Times New Roman" panose="02020603050405020304" pitchFamily="18" charset="0"/>
              </a:rPr>
              <a:t>Case 3: Effect of weekdays and journey purpose on severity of the accidents</a:t>
            </a:r>
            <a:endParaRPr lang="en-IN" sz="2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CDCD38A-BBF3-4948-A5A8-653FE99F0128}"/>
              </a:ext>
            </a:extLst>
          </p:cNvPr>
          <p:cNvPicPr/>
          <p:nvPr/>
        </p:nvPicPr>
        <p:blipFill>
          <a:blip r:embed="rId2"/>
          <a:stretch>
            <a:fillRect/>
          </a:stretch>
        </p:blipFill>
        <p:spPr>
          <a:xfrm>
            <a:off x="677334" y="1954025"/>
            <a:ext cx="8171244" cy="4137286"/>
          </a:xfrm>
          <a:prstGeom prst="rect">
            <a:avLst/>
          </a:prstGeom>
        </p:spPr>
      </p:pic>
    </p:spTree>
    <p:extLst>
      <p:ext uri="{BB962C8B-B14F-4D97-AF65-F5344CB8AC3E}">
        <p14:creationId xmlns:p14="http://schemas.microsoft.com/office/powerpoint/2010/main" val="870371014"/>
      </p:ext>
    </p:extLst>
  </p:cSld>
  <p:clrMapOvr>
    <a:masterClrMapping/>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5EDE-380F-459B-9E08-826F4CD05454}"/>
              </a:ext>
            </a:extLst>
          </p:cNvPr>
          <p:cNvSpPr>
            <a:spLocks noGrp="1"/>
          </p:cNvSpPr>
          <p:nvPr>
            <p:ph type="title"/>
          </p:nvPr>
        </p:nvSpPr>
        <p:spPr>
          <a:xfrm>
            <a:off x="677334" y="609600"/>
            <a:ext cx="8596668" cy="646331"/>
          </a:xfrm>
        </p:spPr>
        <p:txBody>
          <a:bodyPr/>
          <a:lstStyle/>
          <a:p>
            <a:r>
              <a:rPr lang="en-IN" dirty="0">
                <a:latin typeface="Times New Roman" panose="02020603050405020304" pitchFamily="18" charset="0"/>
                <a:cs typeface="Times New Roman" panose="02020603050405020304" pitchFamily="18" charset="0"/>
              </a:rPr>
              <a:t>Data Visualization (cont’d.)</a:t>
            </a:r>
          </a:p>
        </p:txBody>
      </p:sp>
      <p:sp>
        <p:nvSpPr>
          <p:cNvPr id="5" name="Content Placeholder 2">
            <a:extLst>
              <a:ext uri="{FF2B5EF4-FFF2-40B4-BE49-F238E27FC236}">
                <a16:creationId xmlns:a16="http://schemas.microsoft.com/office/drawing/2014/main" id="{8BD2F8DE-2DC6-4F80-AF36-001492E80314}"/>
              </a:ext>
            </a:extLst>
          </p:cNvPr>
          <p:cNvSpPr>
            <a:spLocks noGrp="1"/>
          </p:cNvSpPr>
          <p:nvPr>
            <p:ph idx="1"/>
          </p:nvPr>
        </p:nvSpPr>
        <p:spPr>
          <a:xfrm>
            <a:off x="677334" y="1460311"/>
            <a:ext cx="8596668" cy="400110"/>
          </a:xfrm>
        </p:spPr>
        <p:txBody>
          <a:bodyPr>
            <a:spAutoFit/>
          </a:bodyPr>
          <a:lstStyle/>
          <a:p>
            <a:r>
              <a:rPr lang="en-US" sz="2000" dirty="0">
                <a:latin typeface="Times New Roman" panose="02020603050405020304" pitchFamily="18" charset="0"/>
                <a:cs typeface="Times New Roman" panose="02020603050405020304" pitchFamily="18" charset="0"/>
              </a:rPr>
              <a:t>Case 4: Effect of Vehicle and road types on accident severity</a:t>
            </a:r>
            <a:endParaRPr lang="en-IN" sz="2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D05CC4B-A954-46E4-88CA-7E57B1D4F76A}"/>
              </a:ext>
            </a:extLst>
          </p:cNvPr>
          <p:cNvPicPr/>
          <p:nvPr/>
        </p:nvPicPr>
        <p:blipFill>
          <a:blip r:embed="rId2"/>
          <a:stretch>
            <a:fillRect/>
          </a:stretch>
        </p:blipFill>
        <p:spPr>
          <a:xfrm>
            <a:off x="677333" y="1910080"/>
            <a:ext cx="8255651" cy="4209366"/>
          </a:xfrm>
          <a:prstGeom prst="rect">
            <a:avLst/>
          </a:prstGeom>
        </p:spPr>
      </p:pic>
    </p:spTree>
    <p:extLst>
      <p:ext uri="{BB962C8B-B14F-4D97-AF65-F5344CB8AC3E}">
        <p14:creationId xmlns:p14="http://schemas.microsoft.com/office/powerpoint/2010/main" val="3918078357"/>
      </p:ext>
    </p:extLst>
  </p:cSld>
  <p:clrMapOvr>
    <a:masterClrMapping/>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5EDE-380F-459B-9E08-826F4CD05454}"/>
              </a:ext>
            </a:extLst>
          </p:cNvPr>
          <p:cNvSpPr>
            <a:spLocks noGrp="1"/>
          </p:cNvSpPr>
          <p:nvPr>
            <p:ph type="title"/>
          </p:nvPr>
        </p:nvSpPr>
        <p:spPr>
          <a:xfrm>
            <a:off x="677334" y="609600"/>
            <a:ext cx="8596668" cy="646331"/>
          </a:xfrm>
        </p:spPr>
        <p:txBody>
          <a:bodyPr/>
          <a:lstStyle/>
          <a:p>
            <a:r>
              <a:rPr lang="en-IN" dirty="0">
                <a:latin typeface="Times New Roman" panose="02020603050405020304" pitchFamily="18" charset="0"/>
                <a:cs typeface="Times New Roman" panose="02020603050405020304" pitchFamily="18" charset="0"/>
              </a:rPr>
              <a:t>Data Visualization (cont’d.)</a:t>
            </a:r>
          </a:p>
        </p:txBody>
      </p:sp>
      <p:sp>
        <p:nvSpPr>
          <p:cNvPr id="5" name="Content Placeholder 2">
            <a:extLst>
              <a:ext uri="{FF2B5EF4-FFF2-40B4-BE49-F238E27FC236}">
                <a16:creationId xmlns:a16="http://schemas.microsoft.com/office/drawing/2014/main" id="{8BD2F8DE-2DC6-4F80-AF36-001492E80314}"/>
              </a:ext>
            </a:extLst>
          </p:cNvPr>
          <p:cNvSpPr>
            <a:spLocks noGrp="1"/>
          </p:cNvSpPr>
          <p:nvPr>
            <p:ph idx="1"/>
          </p:nvPr>
        </p:nvSpPr>
        <p:spPr>
          <a:xfrm>
            <a:off x="677334" y="1460311"/>
            <a:ext cx="8596668" cy="400110"/>
          </a:xfrm>
        </p:spPr>
        <p:txBody>
          <a:bodyPr>
            <a:spAutoFit/>
          </a:bodyPr>
          <a:lstStyle/>
          <a:p>
            <a:r>
              <a:rPr lang="en-US" sz="2000" dirty="0">
                <a:latin typeface="Times New Roman" panose="02020603050405020304" pitchFamily="18" charset="0"/>
                <a:cs typeface="Times New Roman" panose="02020603050405020304" pitchFamily="18" charset="0"/>
              </a:rPr>
              <a:t>Case 5: Effect of vehicle maneuvering by vehicles on road accidents</a:t>
            </a:r>
            <a:endParaRPr lang="en-IN" sz="2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73E00DF-E387-4976-B38B-F6E6F0561D53}"/>
              </a:ext>
            </a:extLst>
          </p:cNvPr>
          <p:cNvPicPr/>
          <p:nvPr/>
        </p:nvPicPr>
        <p:blipFill>
          <a:blip r:embed="rId2"/>
          <a:stretch>
            <a:fillRect/>
          </a:stretch>
        </p:blipFill>
        <p:spPr>
          <a:xfrm>
            <a:off x="677333" y="1921005"/>
            <a:ext cx="8596667" cy="4327395"/>
          </a:xfrm>
          <a:prstGeom prst="rect">
            <a:avLst/>
          </a:prstGeom>
        </p:spPr>
      </p:pic>
    </p:spTree>
    <p:extLst>
      <p:ext uri="{BB962C8B-B14F-4D97-AF65-F5344CB8AC3E}">
        <p14:creationId xmlns:p14="http://schemas.microsoft.com/office/powerpoint/2010/main" val="2685600496"/>
      </p:ext>
    </p:extLst>
  </p:cSld>
  <p:clrMapOvr>
    <a:masterClrMapping/>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5EDE-380F-459B-9E08-826F4CD05454}"/>
              </a:ext>
            </a:extLst>
          </p:cNvPr>
          <p:cNvSpPr>
            <a:spLocks noGrp="1"/>
          </p:cNvSpPr>
          <p:nvPr>
            <p:ph type="title"/>
          </p:nvPr>
        </p:nvSpPr>
        <p:spPr>
          <a:xfrm>
            <a:off x="677334" y="609600"/>
            <a:ext cx="8596668" cy="646331"/>
          </a:xfrm>
        </p:spPr>
        <p:txBody>
          <a:bodyPr/>
          <a:lstStyle/>
          <a:p>
            <a:r>
              <a:rPr lang="en-IN" dirty="0">
                <a:latin typeface="Times New Roman" panose="02020603050405020304" pitchFamily="18" charset="0"/>
                <a:cs typeface="Times New Roman" panose="02020603050405020304" pitchFamily="18" charset="0"/>
              </a:rPr>
              <a:t>Research Objectives</a:t>
            </a:r>
          </a:p>
        </p:txBody>
      </p:sp>
      <p:sp>
        <p:nvSpPr>
          <p:cNvPr id="3" name="Content Placeholder 2">
            <a:extLst>
              <a:ext uri="{FF2B5EF4-FFF2-40B4-BE49-F238E27FC236}">
                <a16:creationId xmlns:a16="http://schemas.microsoft.com/office/drawing/2014/main" id="{B656D71F-A33B-4F41-82FA-8E9E89DB2B84}"/>
              </a:ext>
            </a:extLst>
          </p:cNvPr>
          <p:cNvSpPr>
            <a:spLocks noGrp="1"/>
          </p:cNvSpPr>
          <p:nvPr>
            <p:ph idx="1"/>
          </p:nvPr>
        </p:nvSpPr>
        <p:spPr/>
        <p:txBody>
          <a:bodyPr>
            <a:normAutofit/>
          </a:bodyPr>
          <a:lstStyle/>
          <a:p>
            <a:pPr>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rPr>
              <a:t>To critically review the work accomplished in the area of road traffic accidents in Great Britain and identify the gaps in the literature.</a:t>
            </a:r>
          </a:p>
          <a:p>
            <a:pPr>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rPr>
              <a:t>To identify the key principal components that have a major impact on the road traffic accidents.</a:t>
            </a:r>
          </a:p>
          <a:p>
            <a:pPr>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rPr>
              <a:t>To demonstrate the ways of handling an imbalanced data</a:t>
            </a:r>
          </a:p>
          <a:p>
            <a:pPr>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rPr>
              <a:t>To implement and evaluate the classification models and assess their results to identify the most effective prediction algorithm</a:t>
            </a:r>
          </a:p>
          <a:p>
            <a:pPr>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rPr>
              <a:t>To experiment the idea of chaining two algorithms by identifying the significant attributes of the data using Random Forest technique and feeding the significant ones as input to other classification techniques to identify if it yields better results.</a:t>
            </a:r>
          </a:p>
        </p:txBody>
      </p:sp>
    </p:spTree>
    <p:extLst>
      <p:ext uri="{BB962C8B-B14F-4D97-AF65-F5344CB8AC3E}">
        <p14:creationId xmlns:p14="http://schemas.microsoft.com/office/powerpoint/2010/main" val="1937163636"/>
      </p:ext>
    </p:extLst>
  </p:cSld>
  <p:clrMapOvr>
    <a:masterClrMapping/>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5EDE-380F-459B-9E08-826F4CD05454}"/>
              </a:ext>
            </a:extLst>
          </p:cNvPr>
          <p:cNvSpPr>
            <a:spLocks noGrp="1"/>
          </p:cNvSpPr>
          <p:nvPr>
            <p:ph type="title"/>
          </p:nvPr>
        </p:nvSpPr>
        <p:spPr>
          <a:xfrm>
            <a:off x="677334" y="609600"/>
            <a:ext cx="8596668" cy="646331"/>
          </a:xfrm>
        </p:spPr>
        <p:txBody>
          <a:bodyPr/>
          <a:lstStyle/>
          <a:p>
            <a:r>
              <a:rPr lang="en-IN" dirty="0">
                <a:latin typeface="Times New Roman" panose="02020603050405020304" pitchFamily="18" charset="0"/>
                <a:cs typeface="Times New Roman" panose="02020603050405020304" pitchFamily="18" charset="0"/>
              </a:rPr>
              <a:t>Data Visualization (cont’d.)</a:t>
            </a:r>
          </a:p>
        </p:txBody>
      </p:sp>
      <p:sp>
        <p:nvSpPr>
          <p:cNvPr id="5" name="Content Placeholder 2">
            <a:extLst>
              <a:ext uri="{FF2B5EF4-FFF2-40B4-BE49-F238E27FC236}">
                <a16:creationId xmlns:a16="http://schemas.microsoft.com/office/drawing/2014/main" id="{8BD2F8DE-2DC6-4F80-AF36-001492E80314}"/>
              </a:ext>
            </a:extLst>
          </p:cNvPr>
          <p:cNvSpPr>
            <a:spLocks noGrp="1"/>
          </p:cNvSpPr>
          <p:nvPr>
            <p:ph idx="1"/>
          </p:nvPr>
        </p:nvSpPr>
        <p:spPr>
          <a:xfrm>
            <a:off x="677334" y="1460311"/>
            <a:ext cx="8596668" cy="400110"/>
          </a:xfrm>
        </p:spPr>
        <p:txBody>
          <a:bodyPr>
            <a:spAutoFit/>
          </a:bodyPr>
          <a:lstStyle/>
          <a:p>
            <a:r>
              <a:rPr lang="en-US" sz="2000" dirty="0">
                <a:latin typeface="Times New Roman" panose="02020603050405020304" pitchFamily="18" charset="0"/>
                <a:cs typeface="Times New Roman" panose="02020603050405020304" pitchFamily="18" charset="0"/>
              </a:rPr>
              <a:t>Case 6: Occurrences of accidents on different speed limits</a:t>
            </a:r>
            <a:endParaRPr lang="en-IN" sz="2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84E4543-EEFC-4F15-A5A9-ABDAECD50CF1}"/>
              </a:ext>
            </a:extLst>
          </p:cNvPr>
          <p:cNvPicPr/>
          <p:nvPr/>
        </p:nvPicPr>
        <p:blipFill>
          <a:blip r:embed="rId2"/>
          <a:stretch>
            <a:fillRect/>
          </a:stretch>
        </p:blipFill>
        <p:spPr>
          <a:xfrm>
            <a:off x="677333" y="2064801"/>
            <a:ext cx="7960229" cy="4326710"/>
          </a:xfrm>
          <a:prstGeom prst="rect">
            <a:avLst/>
          </a:prstGeom>
        </p:spPr>
      </p:pic>
    </p:spTree>
    <p:extLst>
      <p:ext uri="{BB962C8B-B14F-4D97-AF65-F5344CB8AC3E}">
        <p14:creationId xmlns:p14="http://schemas.microsoft.com/office/powerpoint/2010/main" val="2344876912"/>
      </p:ext>
    </p:extLst>
  </p:cSld>
  <p:clrMapOvr>
    <a:masterClrMapping/>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5EDE-380F-459B-9E08-826F4CD05454}"/>
              </a:ext>
            </a:extLst>
          </p:cNvPr>
          <p:cNvSpPr>
            <a:spLocks noGrp="1"/>
          </p:cNvSpPr>
          <p:nvPr>
            <p:ph type="title"/>
          </p:nvPr>
        </p:nvSpPr>
        <p:spPr>
          <a:xfrm>
            <a:off x="677334" y="609600"/>
            <a:ext cx="8596668" cy="646331"/>
          </a:xfrm>
        </p:spPr>
        <p:txBody>
          <a:bodyPr/>
          <a:lstStyle/>
          <a:p>
            <a:r>
              <a:rPr lang="en-IN" dirty="0">
                <a:latin typeface="Times New Roman" panose="02020603050405020304" pitchFamily="18" charset="0"/>
                <a:cs typeface="Times New Roman" panose="02020603050405020304" pitchFamily="18" charset="0"/>
              </a:rPr>
              <a:t>Data Visualization (cont’d.)</a:t>
            </a:r>
          </a:p>
        </p:txBody>
      </p:sp>
      <p:sp>
        <p:nvSpPr>
          <p:cNvPr id="5" name="Content Placeholder 2">
            <a:extLst>
              <a:ext uri="{FF2B5EF4-FFF2-40B4-BE49-F238E27FC236}">
                <a16:creationId xmlns:a16="http://schemas.microsoft.com/office/drawing/2014/main" id="{8BD2F8DE-2DC6-4F80-AF36-001492E80314}"/>
              </a:ext>
            </a:extLst>
          </p:cNvPr>
          <p:cNvSpPr>
            <a:spLocks noGrp="1"/>
          </p:cNvSpPr>
          <p:nvPr>
            <p:ph idx="1"/>
          </p:nvPr>
        </p:nvSpPr>
        <p:spPr>
          <a:xfrm>
            <a:off x="677334" y="1460311"/>
            <a:ext cx="8596668" cy="400110"/>
          </a:xfrm>
        </p:spPr>
        <p:txBody>
          <a:bodyPr>
            <a:spAutoFit/>
          </a:bodyPr>
          <a:lstStyle/>
          <a:p>
            <a:r>
              <a:rPr lang="en-US" sz="2000" dirty="0">
                <a:latin typeface="Times New Roman" panose="02020603050405020304" pitchFamily="18" charset="0"/>
                <a:cs typeface="Times New Roman" panose="02020603050405020304" pitchFamily="18" charset="0"/>
              </a:rPr>
              <a:t>Case 7: Impact of age of the drivers/casualties on road accidents</a:t>
            </a:r>
            <a:endParaRPr lang="en-IN" sz="2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D5C1385-7D61-486D-AA8B-96A6392333A8}"/>
              </a:ext>
            </a:extLst>
          </p:cNvPr>
          <p:cNvPicPr/>
          <p:nvPr/>
        </p:nvPicPr>
        <p:blipFill>
          <a:blip r:embed="rId2"/>
          <a:stretch>
            <a:fillRect/>
          </a:stretch>
        </p:blipFill>
        <p:spPr>
          <a:xfrm>
            <a:off x="677333" y="1983105"/>
            <a:ext cx="8596667" cy="4094138"/>
          </a:xfrm>
          <a:prstGeom prst="rect">
            <a:avLst/>
          </a:prstGeom>
        </p:spPr>
      </p:pic>
    </p:spTree>
    <p:extLst>
      <p:ext uri="{BB962C8B-B14F-4D97-AF65-F5344CB8AC3E}">
        <p14:creationId xmlns:p14="http://schemas.microsoft.com/office/powerpoint/2010/main" val="271215728"/>
      </p:ext>
    </p:extLst>
  </p:cSld>
  <p:clrMapOvr>
    <a:masterClrMapping/>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E2926A2-D6FC-4664-8C1D-CF879A4411AD}"/>
              </a:ext>
            </a:extLst>
          </p:cNvPr>
          <p:cNvSpPr/>
          <p:nvPr/>
        </p:nvSpPr>
        <p:spPr>
          <a:xfrm>
            <a:off x="1709026" y="4875075"/>
            <a:ext cx="4320000" cy="423446"/>
          </a:xfrm>
          <a:prstGeom prst="rect">
            <a:avLst/>
          </a:prstGeom>
          <a:gradFill flip="none" rotWithShape="1">
            <a:gsLst>
              <a:gs pos="0">
                <a:srgbClr val="90C226">
                  <a:alpha val="85098"/>
                </a:srgbClr>
              </a:gs>
              <a:gs pos="100000">
                <a:schemeClr val="accent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2" name="Title 1">
            <a:extLst>
              <a:ext uri="{FF2B5EF4-FFF2-40B4-BE49-F238E27FC236}">
                <a16:creationId xmlns:a16="http://schemas.microsoft.com/office/drawing/2014/main" id="{BC375EDE-380F-459B-9E08-826F4CD05454}"/>
              </a:ext>
            </a:extLst>
          </p:cNvPr>
          <p:cNvSpPr>
            <a:spLocks noGrp="1"/>
          </p:cNvSpPr>
          <p:nvPr>
            <p:ph type="title"/>
          </p:nvPr>
        </p:nvSpPr>
        <p:spPr>
          <a:xfrm>
            <a:off x="677334" y="609600"/>
            <a:ext cx="8596668" cy="646331"/>
          </a:xfrm>
        </p:spPr>
        <p:txBody>
          <a:bodyPr/>
          <a:lstStyle/>
          <a:p>
            <a:r>
              <a:rPr lang="en-IN" dirty="0">
                <a:latin typeface="Times New Roman" panose="02020603050405020304" pitchFamily="18" charset="0"/>
                <a:cs typeface="Times New Roman" panose="02020603050405020304" pitchFamily="18" charset="0"/>
              </a:rPr>
              <a:t>Contents</a:t>
            </a:r>
          </a:p>
        </p:txBody>
      </p:sp>
      <p:sp>
        <p:nvSpPr>
          <p:cNvPr id="3" name="Arc 2">
            <a:extLst>
              <a:ext uri="{FF2B5EF4-FFF2-40B4-BE49-F238E27FC236}">
                <a16:creationId xmlns:a16="http://schemas.microsoft.com/office/drawing/2014/main" id="{FD1BCE25-739C-4D06-B924-F870390F4BD5}"/>
              </a:ext>
            </a:extLst>
          </p:cNvPr>
          <p:cNvSpPr/>
          <p:nvPr/>
        </p:nvSpPr>
        <p:spPr>
          <a:xfrm>
            <a:off x="-2170384" y="1596551"/>
            <a:ext cx="4320000" cy="4320000"/>
          </a:xfrm>
          <a:prstGeom prst="arc">
            <a:avLst>
              <a:gd name="adj1" fmla="val 16288600"/>
              <a:gd name="adj2" fmla="val 4859383"/>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 name="TextBox 14"/>
          <p:cNvSpPr txBox="1"/>
          <p:nvPr/>
        </p:nvSpPr>
        <p:spPr>
          <a:xfrm>
            <a:off x="2165205" y="2266621"/>
            <a:ext cx="1457130" cy="353943"/>
          </a:xfrm>
          <a:prstGeom prst="rect">
            <a:avLst/>
          </a:prstGeom>
          <a:noFill/>
        </p:spPr>
        <p:txBody>
          <a:bodyPr wrap="none" lIns="0" tIns="0" rIns="0" bIns="0" rtlCol="0" anchor="ctr">
            <a:spAutoFit/>
          </a:bodyPr>
          <a:lstStyle/>
          <a:p>
            <a:r>
              <a:rPr lang="en-IN" sz="2300" dirty="0">
                <a:solidFill>
                  <a:schemeClr val="tx2">
                    <a:lumMod val="50000"/>
                  </a:schemeClr>
                </a:solidFill>
                <a:latin typeface="Times New Roman" panose="02020603050405020304" pitchFamily="18" charset="0"/>
                <a:cs typeface="Times New Roman" panose="02020603050405020304" pitchFamily="18" charset="0"/>
              </a:rPr>
              <a:t>Introduction</a:t>
            </a:r>
          </a:p>
        </p:txBody>
      </p:sp>
      <p:sp>
        <p:nvSpPr>
          <p:cNvPr id="16" name="TextBox 15"/>
          <p:cNvSpPr txBox="1"/>
          <p:nvPr/>
        </p:nvSpPr>
        <p:spPr>
          <a:xfrm>
            <a:off x="2447059" y="2906640"/>
            <a:ext cx="2039020" cy="353943"/>
          </a:xfrm>
          <a:prstGeom prst="rect">
            <a:avLst/>
          </a:prstGeom>
          <a:noFill/>
        </p:spPr>
        <p:txBody>
          <a:bodyPr wrap="none" lIns="0" tIns="0" rIns="0" bIns="0" rtlCol="0" anchor="ctr">
            <a:spAutoFit/>
          </a:bodyPr>
          <a:lstStyle/>
          <a:p>
            <a:r>
              <a:rPr lang="en-IN" sz="2300" dirty="0">
                <a:solidFill>
                  <a:schemeClr val="tx2">
                    <a:lumMod val="50000"/>
                  </a:schemeClr>
                </a:solidFill>
                <a:latin typeface="Times New Roman" panose="02020603050405020304" pitchFamily="18" charset="0"/>
                <a:cs typeface="Times New Roman" panose="02020603050405020304" pitchFamily="18" charset="0"/>
              </a:rPr>
              <a:t>Literature review</a:t>
            </a:r>
          </a:p>
        </p:txBody>
      </p:sp>
      <p:sp>
        <p:nvSpPr>
          <p:cNvPr id="17" name="TextBox 16"/>
          <p:cNvSpPr txBox="1"/>
          <p:nvPr/>
        </p:nvSpPr>
        <p:spPr>
          <a:xfrm>
            <a:off x="2539900" y="3579580"/>
            <a:ext cx="1590179" cy="353943"/>
          </a:xfrm>
          <a:prstGeom prst="rect">
            <a:avLst/>
          </a:prstGeom>
          <a:noFill/>
        </p:spPr>
        <p:txBody>
          <a:bodyPr wrap="none" lIns="0" tIns="0" rIns="0" bIns="0" rtlCol="0" anchor="ctr">
            <a:spAutoFit/>
          </a:bodyPr>
          <a:lstStyle/>
          <a:p>
            <a:r>
              <a:rPr lang="en-IN" sz="2300" dirty="0">
                <a:solidFill>
                  <a:schemeClr val="tx2">
                    <a:lumMod val="50000"/>
                  </a:schemeClr>
                </a:solidFill>
                <a:latin typeface="Times New Roman" panose="02020603050405020304" pitchFamily="18" charset="0"/>
                <a:cs typeface="Times New Roman" panose="02020603050405020304" pitchFamily="18" charset="0"/>
              </a:rPr>
              <a:t>Methodology</a:t>
            </a:r>
          </a:p>
        </p:txBody>
      </p:sp>
      <p:sp>
        <p:nvSpPr>
          <p:cNvPr id="18" name="TextBox 17"/>
          <p:cNvSpPr txBox="1"/>
          <p:nvPr/>
        </p:nvSpPr>
        <p:spPr>
          <a:xfrm>
            <a:off x="2447059" y="4269808"/>
            <a:ext cx="1867499" cy="353943"/>
          </a:xfrm>
          <a:prstGeom prst="rect">
            <a:avLst/>
          </a:prstGeom>
          <a:noFill/>
        </p:spPr>
        <p:txBody>
          <a:bodyPr wrap="none" lIns="0" tIns="0" rIns="0" bIns="0" rtlCol="0" anchor="ctr">
            <a:spAutoFit/>
          </a:bodyPr>
          <a:lstStyle/>
          <a:p>
            <a:r>
              <a:rPr lang="en-IN" sz="2300" dirty="0">
                <a:solidFill>
                  <a:schemeClr val="tx2">
                    <a:lumMod val="50000"/>
                  </a:schemeClr>
                </a:solidFill>
                <a:latin typeface="Times New Roman" panose="02020603050405020304" pitchFamily="18" charset="0"/>
                <a:cs typeface="Times New Roman" panose="02020603050405020304" pitchFamily="18" charset="0"/>
              </a:rPr>
              <a:t>Implementation</a:t>
            </a:r>
          </a:p>
        </p:txBody>
      </p:sp>
      <p:sp>
        <p:nvSpPr>
          <p:cNvPr id="19" name="TextBox 18"/>
          <p:cNvSpPr txBox="1"/>
          <p:nvPr/>
        </p:nvSpPr>
        <p:spPr>
          <a:xfrm>
            <a:off x="2165205" y="4909827"/>
            <a:ext cx="1409040" cy="353943"/>
          </a:xfrm>
          <a:prstGeom prst="rect">
            <a:avLst/>
          </a:prstGeom>
          <a:noFill/>
        </p:spPr>
        <p:txBody>
          <a:bodyPr wrap="none" lIns="0" tIns="0" rIns="0" bIns="0" rtlCol="0" anchor="ctr">
            <a:spAutoFit/>
          </a:bodyPr>
          <a:lstStyle/>
          <a:p>
            <a:r>
              <a:rPr lang="en-IN" sz="2300" b="1" dirty="0">
                <a:solidFill>
                  <a:schemeClr val="bg1"/>
                </a:solidFill>
                <a:latin typeface="Times New Roman" panose="02020603050405020304" pitchFamily="18" charset="0"/>
                <a:cs typeface="Times New Roman" panose="02020603050405020304" pitchFamily="18" charset="0"/>
              </a:rPr>
              <a:t>Conclusion</a:t>
            </a:r>
          </a:p>
        </p:txBody>
      </p:sp>
      <p:sp>
        <p:nvSpPr>
          <p:cNvPr id="20" name="TextBox 19"/>
          <p:cNvSpPr txBox="1"/>
          <p:nvPr/>
        </p:nvSpPr>
        <p:spPr>
          <a:xfrm>
            <a:off x="1483241" y="5508281"/>
            <a:ext cx="1312860" cy="353943"/>
          </a:xfrm>
          <a:prstGeom prst="rect">
            <a:avLst/>
          </a:prstGeom>
          <a:noFill/>
        </p:spPr>
        <p:txBody>
          <a:bodyPr wrap="none" lIns="0" tIns="0" rIns="0" bIns="0" rtlCol="0" anchor="ctr">
            <a:spAutoFit/>
          </a:bodyPr>
          <a:lstStyle/>
          <a:p>
            <a:r>
              <a:rPr lang="en-IN" sz="2300" dirty="0">
                <a:solidFill>
                  <a:schemeClr val="tx2">
                    <a:lumMod val="50000"/>
                  </a:schemeClr>
                </a:solidFill>
                <a:latin typeface="Times New Roman" panose="02020603050405020304" pitchFamily="18" charset="0"/>
                <a:cs typeface="Times New Roman" panose="02020603050405020304" pitchFamily="18" charset="0"/>
              </a:rPr>
              <a:t>References</a:t>
            </a:r>
          </a:p>
        </p:txBody>
      </p:sp>
      <p:sp>
        <p:nvSpPr>
          <p:cNvPr id="14" name="TextBox 13"/>
          <p:cNvSpPr txBox="1"/>
          <p:nvPr/>
        </p:nvSpPr>
        <p:spPr>
          <a:xfrm>
            <a:off x="1483241" y="1668167"/>
            <a:ext cx="2156039" cy="353943"/>
          </a:xfrm>
          <a:prstGeom prst="rect">
            <a:avLst/>
          </a:prstGeom>
          <a:noFill/>
        </p:spPr>
        <p:txBody>
          <a:bodyPr wrap="none" lIns="0" tIns="0" rIns="0" bIns="0" rtlCol="0" anchor="ctr">
            <a:spAutoFit/>
          </a:bodyPr>
          <a:lstStyle/>
          <a:p>
            <a:r>
              <a:rPr lang="en-IN" sz="2300" dirty="0">
                <a:solidFill>
                  <a:schemeClr val="tx2">
                    <a:lumMod val="50000"/>
                  </a:schemeClr>
                </a:solidFill>
                <a:latin typeface="Times New Roman" panose="02020603050405020304" pitchFamily="18" charset="0"/>
                <a:cs typeface="Times New Roman" panose="02020603050405020304" pitchFamily="18" charset="0"/>
              </a:rPr>
              <a:t>Research Problem</a:t>
            </a:r>
          </a:p>
        </p:txBody>
      </p:sp>
      <p:sp>
        <p:nvSpPr>
          <p:cNvPr id="6" name="Oval 5"/>
          <p:cNvSpPr/>
          <p:nvPr/>
        </p:nvSpPr>
        <p:spPr>
          <a:xfrm>
            <a:off x="821465" y="1650411"/>
            <a:ext cx="389659" cy="389455"/>
          </a:xfrm>
          <a:prstGeom prst="ellipse">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tx2">
                    <a:lumMod val="50000"/>
                  </a:schemeClr>
                </a:solidFill>
                <a:latin typeface="Times New Roman" panose="02020603050405020304" pitchFamily="18" charset="0"/>
                <a:cs typeface="Times New Roman" panose="02020603050405020304" pitchFamily="18" charset="0"/>
              </a:rPr>
              <a:t>1</a:t>
            </a:r>
          </a:p>
        </p:txBody>
      </p:sp>
      <p:sp>
        <p:nvSpPr>
          <p:cNvPr id="7" name="Oval 6"/>
          <p:cNvSpPr/>
          <p:nvPr/>
        </p:nvSpPr>
        <p:spPr>
          <a:xfrm>
            <a:off x="1516579" y="2248865"/>
            <a:ext cx="389659" cy="389455"/>
          </a:xfrm>
          <a:prstGeom prst="ellipse">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tx2">
                    <a:lumMod val="50000"/>
                  </a:schemeClr>
                </a:solidFill>
                <a:latin typeface="Times New Roman" panose="02020603050405020304" pitchFamily="18" charset="0"/>
                <a:cs typeface="Times New Roman" panose="02020603050405020304" pitchFamily="18" charset="0"/>
              </a:rPr>
              <a:t>2</a:t>
            </a:r>
          </a:p>
        </p:txBody>
      </p:sp>
      <p:sp>
        <p:nvSpPr>
          <p:cNvPr id="8" name="Oval 7"/>
          <p:cNvSpPr/>
          <p:nvPr/>
        </p:nvSpPr>
        <p:spPr>
          <a:xfrm>
            <a:off x="1861486" y="2888884"/>
            <a:ext cx="389659" cy="389455"/>
          </a:xfrm>
          <a:prstGeom prst="ellipse">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tx2">
                    <a:lumMod val="50000"/>
                  </a:schemeClr>
                </a:solidFill>
                <a:latin typeface="Times New Roman" panose="02020603050405020304" pitchFamily="18" charset="0"/>
                <a:cs typeface="Times New Roman" panose="02020603050405020304" pitchFamily="18" charset="0"/>
              </a:rPr>
              <a:t>3</a:t>
            </a:r>
          </a:p>
        </p:txBody>
      </p:sp>
      <p:sp>
        <p:nvSpPr>
          <p:cNvPr id="9" name="Oval 8"/>
          <p:cNvSpPr/>
          <p:nvPr/>
        </p:nvSpPr>
        <p:spPr>
          <a:xfrm>
            <a:off x="1927077" y="3561824"/>
            <a:ext cx="389659" cy="389455"/>
          </a:xfrm>
          <a:prstGeom prst="ellipse">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tx2">
                    <a:lumMod val="50000"/>
                  </a:schemeClr>
                </a:solidFill>
                <a:latin typeface="Times New Roman" panose="02020603050405020304" pitchFamily="18" charset="0"/>
                <a:cs typeface="Times New Roman" panose="02020603050405020304" pitchFamily="18" charset="0"/>
              </a:rPr>
              <a:t>4</a:t>
            </a:r>
          </a:p>
        </p:txBody>
      </p:sp>
      <p:sp>
        <p:nvSpPr>
          <p:cNvPr id="10" name="Oval 9"/>
          <p:cNvSpPr/>
          <p:nvPr/>
        </p:nvSpPr>
        <p:spPr>
          <a:xfrm>
            <a:off x="1861486" y="4252052"/>
            <a:ext cx="389659" cy="389455"/>
          </a:xfrm>
          <a:prstGeom prst="ellipse">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tx2">
                    <a:lumMod val="50000"/>
                  </a:schemeClr>
                </a:solidFill>
                <a:latin typeface="Times New Roman" panose="02020603050405020304" pitchFamily="18" charset="0"/>
                <a:cs typeface="Times New Roman" panose="02020603050405020304" pitchFamily="18" charset="0"/>
              </a:rPr>
              <a:t>5</a:t>
            </a:r>
          </a:p>
        </p:txBody>
      </p:sp>
      <p:sp>
        <p:nvSpPr>
          <p:cNvPr id="11" name="Oval 10"/>
          <p:cNvSpPr/>
          <p:nvPr/>
        </p:nvSpPr>
        <p:spPr>
          <a:xfrm>
            <a:off x="1516579" y="4892071"/>
            <a:ext cx="389659" cy="389455"/>
          </a:xfrm>
          <a:prstGeom prst="ellipse">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b="1" dirty="0">
                <a:solidFill>
                  <a:schemeClr val="bg1"/>
                </a:solidFill>
                <a:latin typeface="Times New Roman" panose="02020603050405020304" pitchFamily="18" charset="0"/>
                <a:cs typeface="Times New Roman" panose="02020603050405020304" pitchFamily="18" charset="0"/>
              </a:rPr>
              <a:t>6</a:t>
            </a:r>
          </a:p>
        </p:txBody>
      </p:sp>
      <p:sp>
        <p:nvSpPr>
          <p:cNvPr id="12" name="Oval 11"/>
          <p:cNvSpPr/>
          <p:nvPr/>
        </p:nvSpPr>
        <p:spPr>
          <a:xfrm>
            <a:off x="821465" y="5490525"/>
            <a:ext cx="408494" cy="389455"/>
          </a:xfrm>
          <a:prstGeom prst="ellipse">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tx2">
                    <a:lumMod val="50000"/>
                  </a:schemeClr>
                </a:solidFill>
                <a:latin typeface="Times New Roman" panose="02020603050405020304" pitchFamily="18" charset="0"/>
                <a:cs typeface="Times New Roman" panose="02020603050405020304" pitchFamily="18" charset="0"/>
              </a:rPr>
              <a:t>7</a:t>
            </a:r>
          </a:p>
        </p:txBody>
      </p:sp>
    </p:spTree>
    <p:extLst>
      <p:ext uri="{BB962C8B-B14F-4D97-AF65-F5344CB8AC3E}">
        <p14:creationId xmlns:p14="http://schemas.microsoft.com/office/powerpoint/2010/main" val="554056433"/>
      </p:ext>
    </p:extLst>
  </p:cSld>
  <p:clrMapOvr>
    <a:masterClrMapping/>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5EDE-380F-459B-9E08-826F4CD05454}"/>
              </a:ext>
            </a:extLst>
          </p:cNvPr>
          <p:cNvSpPr>
            <a:spLocks noGrp="1"/>
          </p:cNvSpPr>
          <p:nvPr>
            <p:ph type="title"/>
          </p:nvPr>
        </p:nvSpPr>
        <p:spPr>
          <a:xfrm>
            <a:off x="677334" y="609600"/>
            <a:ext cx="8596668" cy="646331"/>
          </a:xfrm>
        </p:spPr>
        <p:txBody>
          <a:bodyPr/>
          <a:lstStyle/>
          <a:p>
            <a:r>
              <a:rPr lang="en-IN" dirty="0">
                <a:latin typeface="Times New Roman" panose="02020603050405020304" pitchFamily="18" charset="0"/>
                <a:cs typeface="Times New Roman" panose="02020603050405020304" pitchFamily="18" charset="0"/>
              </a:rPr>
              <a:t>Conclusion &amp; Future work</a:t>
            </a:r>
          </a:p>
        </p:txBody>
      </p:sp>
      <p:sp>
        <p:nvSpPr>
          <p:cNvPr id="3" name="Content Placeholder 2">
            <a:extLst>
              <a:ext uri="{FF2B5EF4-FFF2-40B4-BE49-F238E27FC236}">
                <a16:creationId xmlns:a16="http://schemas.microsoft.com/office/drawing/2014/main" id="{B656D71F-A33B-4F41-82FA-8E9E89DB2B84}"/>
              </a:ext>
            </a:extLst>
          </p:cNvPr>
          <p:cNvSpPr>
            <a:spLocks noGrp="1"/>
          </p:cNvSpPr>
          <p:nvPr>
            <p:ph idx="1"/>
          </p:nvPr>
        </p:nvSpPr>
        <p:spPr>
          <a:xfrm>
            <a:off x="677334" y="1460311"/>
            <a:ext cx="8596668" cy="5144998"/>
          </a:xfrm>
        </p:spPr>
        <p:txBody>
          <a:bodyPr>
            <a:spAutoFit/>
          </a:bodyPr>
          <a:lstStyle/>
          <a:p>
            <a:pPr marL="0" indent="0">
              <a:buNone/>
            </a:pPr>
            <a:r>
              <a:rPr lang="en-US" sz="2000" dirty="0">
                <a:latin typeface="Times New Roman" panose="02020603050405020304" pitchFamily="18" charset="0"/>
                <a:cs typeface="Times New Roman" panose="02020603050405020304" pitchFamily="18" charset="0"/>
              </a:rPr>
              <a:t>The aim and objective of this research project was to predict the severity of the road traffic accidents in Great Britain. Several data mining techniques were handled and experimented to tackle the problem of determining the accident severity in Great Britain. It was observed that most of the accidents had occurred during the daytime or well-lit conditions on dry/wet roads when the weather was totally fine with no high winds. It was also observed that vehicles that accounted for most of the accidents were motorcycles and people who accounted for most of these accidents were office goers. Several classification models were built to make effective prediction of the target variable. It was observed that the Random Forest technique performed the best among all the other models with 76 % accuracy.</a:t>
            </a:r>
          </a:p>
          <a:p>
            <a:pPr marL="0" indent="0">
              <a:buNone/>
            </a:pPr>
            <a:r>
              <a:rPr lang="en-US" sz="2000" dirty="0">
                <a:latin typeface="Times New Roman" panose="02020603050405020304" pitchFamily="18" charset="0"/>
                <a:cs typeface="Times New Roman" panose="02020603050405020304" pitchFamily="18" charset="0"/>
              </a:rPr>
              <a:t>The candidate proposes a future work to determine the accidents hotpots and find out the severity of those hotspots which in turn could help the concerned officials in increasing the safety measures to reduce the accident occurrences in such areas. In addition, the candidate also proposes to experiment the implementation of more data mining techniques to improve the prediction accuracy of the road traffic accidents, which were not carried out in this study due to the limited time frame</a:t>
            </a:r>
          </a:p>
        </p:txBody>
      </p:sp>
    </p:spTree>
    <p:extLst>
      <p:ext uri="{BB962C8B-B14F-4D97-AF65-F5344CB8AC3E}">
        <p14:creationId xmlns:p14="http://schemas.microsoft.com/office/powerpoint/2010/main" val="1890649384"/>
      </p:ext>
    </p:extLst>
  </p:cSld>
  <p:clrMapOvr>
    <a:masterClrMapping/>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F3A74136-5B27-456E-9976-C6DA064423F6}"/>
              </a:ext>
            </a:extLst>
          </p:cNvPr>
          <p:cNvSpPr/>
          <p:nvPr/>
        </p:nvSpPr>
        <p:spPr>
          <a:xfrm>
            <a:off x="1016294" y="5473529"/>
            <a:ext cx="4320000" cy="423446"/>
          </a:xfrm>
          <a:prstGeom prst="rect">
            <a:avLst/>
          </a:prstGeom>
          <a:gradFill flip="none" rotWithShape="1">
            <a:gsLst>
              <a:gs pos="0">
                <a:srgbClr val="90C226">
                  <a:alpha val="85098"/>
                </a:srgbClr>
              </a:gs>
              <a:gs pos="100000">
                <a:schemeClr val="accent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2" name="Title 1">
            <a:extLst>
              <a:ext uri="{FF2B5EF4-FFF2-40B4-BE49-F238E27FC236}">
                <a16:creationId xmlns:a16="http://schemas.microsoft.com/office/drawing/2014/main" id="{BC375EDE-380F-459B-9E08-826F4CD05454}"/>
              </a:ext>
            </a:extLst>
          </p:cNvPr>
          <p:cNvSpPr>
            <a:spLocks noGrp="1"/>
          </p:cNvSpPr>
          <p:nvPr>
            <p:ph type="title"/>
          </p:nvPr>
        </p:nvSpPr>
        <p:spPr>
          <a:xfrm>
            <a:off x="677334" y="609600"/>
            <a:ext cx="8596668" cy="646331"/>
          </a:xfrm>
        </p:spPr>
        <p:txBody>
          <a:bodyPr/>
          <a:lstStyle/>
          <a:p>
            <a:r>
              <a:rPr lang="en-IN" dirty="0">
                <a:latin typeface="Times New Roman" panose="02020603050405020304" pitchFamily="18" charset="0"/>
                <a:cs typeface="Times New Roman" panose="02020603050405020304" pitchFamily="18" charset="0"/>
              </a:rPr>
              <a:t>Contents</a:t>
            </a:r>
          </a:p>
        </p:txBody>
      </p:sp>
      <p:sp>
        <p:nvSpPr>
          <p:cNvPr id="3" name="Arc 2">
            <a:extLst>
              <a:ext uri="{FF2B5EF4-FFF2-40B4-BE49-F238E27FC236}">
                <a16:creationId xmlns:a16="http://schemas.microsoft.com/office/drawing/2014/main" id="{FD1BCE25-739C-4D06-B924-F870390F4BD5}"/>
              </a:ext>
            </a:extLst>
          </p:cNvPr>
          <p:cNvSpPr/>
          <p:nvPr/>
        </p:nvSpPr>
        <p:spPr>
          <a:xfrm>
            <a:off x="-2170384" y="1596551"/>
            <a:ext cx="4320000" cy="4320000"/>
          </a:xfrm>
          <a:prstGeom prst="arc">
            <a:avLst>
              <a:gd name="adj1" fmla="val 16288600"/>
              <a:gd name="adj2" fmla="val 4859383"/>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 name="TextBox 14"/>
          <p:cNvSpPr txBox="1"/>
          <p:nvPr/>
        </p:nvSpPr>
        <p:spPr>
          <a:xfrm>
            <a:off x="2165205" y="2266621"/>
            <a:ext cx="1457130" cy="353943"/>
          </a:xfrm>
          <a:prstGeom prst="rect">
            <a:avLst/>
          </a:prstGeom>
          <a:noFill/>
        </p:spPr>
        <p:txBody>
          <a:bodyPr wrap="none" lIns="0" tIns="0" rIns="0" bIns="0" rtlCol="0" anchor="ctr">
            <a:spAutoFit/>
          </a:bodyPr>
          <a:lstStyle/>
          <a:p>
            <a:r>
              <a:rPr lang="en-IN" sz="2300" dirty="0">
                <a:solidFill>
                  <a:schemeClr val="tx2">
                    <a:lumMod val="50000"/>
                  </a:schemeClr>
                </a:solidFill>
                <a:latin typeface="Times New Roman" panose="02020603050405020304" pitchFamily="18" charset="0"/>
                <a:cs typeface="Times New Roman" panose="02020603050405020304" pitchFamily="18" charset="0"/>
              </a:rPr>
              <a:t>Introduction</a:t>
            </a:r>
          </a:p>
        </p:txBody>
      </p:sp>
      <p:sp>
        <p:nvSpPr>
          <p:cNvPr id="16" name="TextBox 15"/>
          <p:cNvSpPr txBox="1"/>
          <p:nvPr/>
        </p:nvSpPr>
        <p:spPr>
          <a:xfrm>
            <a:off x="2447059" y="2906640"/>
            <a:ext cx="2039020" cy="353943"/>
          </a:xfrm>
          <a:prstGeom prst="rect">
            <a:avLst/>
          </a:prstGeom>
          <a:noFill/>
        </p:spPr>
        <p:txBody>
          <a:bodyPr wrap="none" lIns="0" tIns="0" rIns="0" bIns="0" rtlCol="0" anchor="ctr">
            <a:spAutoFit/>
          </a:bodyPr>
          <a:lstStyle/>
          <a:p>
            <a:r>
              <a:rPr lang="en-IN" sz="2300" dirty="0">
                <a:solidFill>
                  <a:schemeClr val="tx2">
                    <a:lumMod val="50000"/>
                  </a:schemeClr>
                </a:solidFill>
                <a:latin typeface="Times New Roman" panose="02020603050405020304" pitchFamily="18" charset="0"/>
                <a:cs typeface="Times New Roman" panose="02020603050405020304" pitchFamily="18" charset="0"/>
              </a:rPr>
              <a:t>Literature review</a:t>
            </a:r>
          </a:p>
        </p:txBody>
      </p:sp>
      <p:sp>
        <p:nvSpPr>
          <p:cNvPr id="17" name="TextBox 16"/>
          <p:cNvSpPr txBox="1"/>
          <p:nvPr/>
        </p:nvSpPr>
        <p:spPr>
          <a:xfrm>
            <a:off x="2539900" y="3579580"/>
            <a:ext cx="1590179" cy="353943"/>
          </a:xfrm>
          <a:prstGeom prst="rect">
            <a:avLst/>
          </a:prstGeom>
          <a:noFill/>
        </p:spPr>
        <p:txBody>
          <a:bodyPr wrap="none" lIns="0" tIns="0" rIns="0" bIns="0" rtlCol="0" anchor="ctr">
            <a:spAutoFit/>
          </a:bodyPr>
          <a:lstStyle/>
          <a:p>
            <a:r>
              <a:rPr lang="en-IN" sz="2300" dirty="0">
                <a:solidFill>
                  <a:schemeClr val="tx2">
                    <a:lumMod val="50000"/>
                  </a:schemeClr>
                </a:solidFill>
                <a:latin typeface="Times New Roman" panose="02020603050405020304" pitchFamily="18" charset="0"/>
                <a:cs typeface="Times New Roman" panose="02020603050405020304" pitchFamily="18" charset="0"/>
              </a:rPr>
              <a:t>Methodology</a:t>
            </a:r>
          </a:p>
        </p:txBody>
      </p:sp>
      <p:sp>
        <p:nvSpPr>
          <p:cNvPr id="18" name="TextBox 17"/>
          <p:cNvSpPr txBox="1"/>
          <p:nvPr/>
        </p:nvSpPr>
        <p:spPr>
          <a:xfrm>
            <a:off x="2447059" y="4269808"/>
            <a:ext cx="1867499" cy="353943"/>
          </a:xfrm>
          <a:prstGeom prst="rect">
            <a:avLst/>
          </a:prstGeom>
          <a:noFill/>
        </p:spPr>
        <p:txBody>
          <a:bodyPr wrap="none" lIns="0" tIns="0" rIns="0" bIns="0" rtlCol="0" anchor="ctr">
            <a:spAutoFit/>
          </a:bodyPr>
          <a:lstStyle/>
          <a:p>
            <a:r>
              <a:rPr lang="en-IN" sz="2300" dirty="0">
                <a:solidFill>
                  <a:schemeClr val="tx2">
                    <a:lumMod val="50000"/>
                  </a:schemeClr>
                </a:solidFill>
                <a:latin typeface="Times New Roman" panose="02020603050405020304" pitchFamily="18" charset="0"/>
                <a:cs typeface="Times New Roman" panose="02020603050405020304" pitchFamily="18" charset="0"/>
              </a:rPr>
              <a:t>Implementation</a:t>
            </a:r>
          </a:p>
        </p:txBody>
      </p:sp>
      <p:sp>
        <p:nvSpPr>
          <p:cNvPr id="19" name="TextBox 18"/>
          <p:cNvSpPr txBox="1"/>
          <p:nvPr/>
        </p:nvSpPr>
        <p:spPr>
          <a:xfrm>
            <a:off x="2165205" y="4909827"/>
            <a:ext cx="1344920" cy="353943"/>
          </a:xfrm>
          <a:prstGeom prst="rect">
            <a:avLst/>
          </a:prstGeom>
          <a:noFill/>
        </p:spPr>
        <p:txBody>
          <a:bodyPr wrap="none" lIns="0" tIns="0" rIns="0" bIns="0" rtlCol="0" anchor="ctr">
            <a:spAutoFit/>
          </a:bodyPr>
          <a:lstStyle/>
          <a:p>
            <a:r>
              <a:rPr lang="en-IN" sz="2300" dirty="0">
                <a:solidFill>
                  <a:schemeClr val="tx2">
                    <a:lumMod val="50000"/>
                  </a:schemeClr>
                </a:solidFill>
                <a:latin typeface="Times New Roman" panose="02020603050405020304" pitchFamily="18" charset="0"/>
                <a:cs typeface="Times New Roman" panose="02020603050405020304" pitchFamily="18" charset="0"/>
              </a:rPr>
              <a:t>Conclusion</a:t>
            </a:r>
          </a:p>
        </p:txBody>
      </p:sp>
      <p:sp>
        <p:nvSpPr>
          <p:cNvPr id="20" name="TextBox 19"/>
          <p:cNvSpPr txBox="1"/>
          <p:nvPr/>
        </p:nvSpPr>
        <p:spPr>
          <a:xfrm>
            <a:off x="1483241" y="5508281"/>
            <a:ext cx="1373261" cy="353943"/>
          </a:xfrm>
          <a:prstGeom prst="rect">
            <a:avLst/>
          </a:prstGeom>
          <a:noFill/>
        </p:spPr>
        <p:txBody>
          <a:bodyPr wrap="none" lIns="0" tIns="0" rIns="0" bIns="0" rtlCol="0" anchor="ctr">
            <a:spAutoFit/>
          </a:bodyPr>
          <a:lstStyle/>
          <a:p>
            <a:r>
              <a:rPr lang="en-IN" sz="2300" b="1" dirty="0">
                <a:solidFill>
                  <a:schemeClr val="bg1"/>
                </a:solidFill>
                <a:latin typeface="Times New Roman" panose="02020603050405020304" pitchFamily="18" charset="0"/>
                <a:cs typeface="Times New Roman" panose="02020603050405020304" pitchFamily="18" charset="0"/>
              </a:rPr>
              <a:t>References</a:t>
            </a:r>
          </a:p>
        </p:txBody>
      </p:sp>
      <p:sp>
        <p:nvSpPr>
          <p:cNvPr id="14" name="TextBox 13"/>
          <p:cNvSpPr txBox="1"/>
          <p:nvPr/>
        </p:nvSpPr>
        <p:spPr>
          <a:xfrm>
            <a:off x="1483241" y="1668167"/>
            <a:ext cx="2156039" cy="353943"/>
          </a:xfrm>
          <a:prstGeom prst="rect">
            <a:avLst/>
          </a:prstGeom>
          <a:noFill/>
        </p:spPr>
        <p:txBody>
          <a:bodyPr wrap="none" lIns="0" tIns="0" rIns="0" bIns="0" rtlCol="0" anchor="ctr">
            <a:spAutoFit/>
          </a:bodyPr>
          <a:lstStyle/>
          <a:p>
            <a:r>
              <a:rPr lang="en-IN" sz="2300" dirty="0">
                <a:solidFill>
                  <a:schemeClr val="tx2">
                    <a:lumMod val="50000"/>
                  </a:schemeClr>
                </a:solidFill>
                <a:latin typeface="Times New Roman" panose="02020603050405020304" pitchFamily="18" charset="0"/>
                <a:cs typeface="Times New Roman" panose="02020603050405020304" pitchFamily="18" charset="0"/>
              </a:rPr>
              <a:t>Research Problem</a:t>
            </a:r>
          </a:p>
        </p:txBody>
      </p:sp>
      <p:sp>
        <p:nvSpPr>
          <p:cNvPr id="6" name="Oval 5"/>
          <p:cNvSpPr/>
          <p:nvPr/>
        </p:nvSpPr>
        <p:spPr>
          <a:xfrm>
            <a:off x="821465" y="1650411"/>
            <a:ext cx="389659" cy="389455"/>
          </a:xfrm>
          <a:prstGeom prst="ellipse">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tx2">
                    <a:lumMod val="50000"/>
                  </a:schemeClr>
                </a:solidFill>
                <a:latin typeface="Times New Roman" panose="02020603050405020304" pitchFamily="18" charset="0"/>
                <a:cs typeface="Times New Roman" panose="02020603050405020304" pitchFamily="18" charset="0"/>
              </a:rPr>
              <a:t>1</a:t>
            </a:r>
          </a:p>
        </p:txBody>
      </p:sp>
      <p:sp>
        <p:nvSpPr>
          <p:cNvPr id="7" name="Oval 6"/>
          <p:cNvSpPr/>
          <p:nvPr/>
        </p:nvSpPr>
        <p:spPr>
          <a:xfrm>
            <a:off x="1516579" y="2248865"/>
            <a:ext cx="389659" cy="389455"/>
          </a:xfrm>
          <a:prstGeom prst="ellipse">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tx2">
                    <a:lumMod val="50000"/>
                  </a:schemeClr>
                </a:solidFill>
                <a:latin typeface="Times New Roman" panose="02020603050405020304" pitchFamily="18" charset="0"/>
                <a:cs typeface="Times New Roman" panose="02020603050405020304" pitchFamily="18" charset="0"/>
              </a:rPr>
              <a:t>2</a:t>
            </a:r>
          </a:p>
        </p:txBody>
      </p:sp>
      <p:sp>
        <p:nvSpPr>
          <p:cNvPr id="8" name="Oval 7"/>
          <p:cNvSpPr/>
          <p:nvPr/>
        </p:nvSpPr>
        <p:spPr>
          <a:xfrm>
            <a:off x="1861486" y="2888884"/>
            <a:ext cx="389659" cy="389455"/>
          </a:xfrm>
          <a:prstGeom prst="ellipse">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tx2">
                    <a:lumMod val="50000"/>
                  </a:schemeClr>
                </a:solidFill>
                <a:latin typeface="Times New Roman" panose="02020603050405020304" pitchFamily="18" charset="0"/>
                <a:cs typeface="Times New Roman" panose="02020603050405020304" pitchFamily="18" charset="0"/>
              </a:rPr>
              <a:t>3</a:t>
            </a:r>
          </a:p>
        </p:txBody>
      </p:sp>
      <p:sp>
        <p:nvSpPr>
          <p:cNvPr id="9" name="Oval 8"/>
          <p:cNvSpPr/>
          <p:nvPr/>
        </p:nvSpPr>
        <p:spPr>
          <a:xfrm>
            <a:off x="1927077" y="3561824"/>
            <a:ext cx="389659" cy="389455"/>
          </a:xfrm>
          <a:prstGeom prst="ellipse">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tx2">
                    <a:lumMod val="50000"/>
                  </a:schemeClr>
                </a:solidFill>
                <a:latin typeface="Times New Roman" panose="02020603050405020304" pitchFamily="18" charset="0"/>
                <a:cs typeface="Times New Roman" panose="02020603050405020304" pitchFamily="18" charset="0"/>
              </a:rPr>
              <a:t>4</a:t>
            </a:r>
          </a:p>
        </p:txBody>
      </p:sp>
      <p:sp>
        <p:nvSpPr>
          <p:cNvPr id="10" name="Oval 9"/>
          <p:cNvSpPr/>
          <p:nvPr/>
        </p:nvSpPr>
        <p:spPr>
          <a:xfrm>
            <a:off x="1861486" y="4252052"/>
            <a:ext cx="389659" cy="389455"/>
          </a:xfrm>
          <a:prstGeom prst="ellipse">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tx2">
                    <a:lumMod val="50000"/>
                  </a:schemeClr>
                </a:solidFill>
                <a:latin typeface="Times New Roman" panose="02020603050405020304" pitchFamily="18" charset="0"/>
                <a:cs typeface="Times New Roman" panose="02020603050405020304" pitchFamily="18" charset="0"/>
              </a:rPr>
              <a:t>5</a:t>
            </a:r>
          </a:p>
        </p:txBody>
      </p:sp>
      <p:sp>
        <p:nvSpPr>
          <p:cNvPr id="11" name="Oval 10"/>
          <p:cNvSpPr/>
          <p:nvPr/>
        </p:nvSpPr>
        <p:spPr>
          <a:xfrm>
            <a:off x="1516579" y="4892071"/>
            <a:ext cx="389659" cy="389455"/>
          </a:xfrm>
          <a:prstGeom prst="ellipse">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tx2">
                    <a:lumMod val="50000"/>
                  </a:schemeClr>
                </a:solidFill>
                <a:latin typeface="Times New Roman" panose="02020603050405020304" pitchFamily="18" charset="0"/>
                <a:cs typeface="Times New Roman" panose="02020603050405020304" pitchFamily="18" charset="0"/>
              </a:rPr>
              <a:t>6</a:t>
            </a:r>
          </a:p>
        </p:txBody>
      </p:sp>
      <p:sp>
        <p:nvSpPr>
          <p:cNvPr id="12" name="Oval 11"/>
          <p:cNvSpPr/>
          <p:nvPr/>
        </p:nvSpPr>
        <p:spPr>
          <a:xfrm>
            <a:off x="821465" y="5490525"/>
            <a:ext cx="408494" cy="389455"/>
          </a:xfrm>
          <a:prstGeom prst="ellipse">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b="1" dirty="0">
                <a:solidFill>
                  <a:schemeClr val="bg1"/>
                </a:solidFill>
                <a:latin typeface="Times New Roman" panose="02020603050405020304" pitchFamily="18" charset="0"/>
                <a:cs typeface="Times New Roman" panose="02020603050405020304" pitchFamily="18" charset="0"/>
              </a:rPr>
              <a:t>7</a:t>
            </a:r>
          </a:p>
        </p:txBody>
      </p:sp>
    </p:spTree>
    <p:extLst>
      <p:ext uri="{BB962C8B-B14F-4D97-AF65-F5344CB8AC3E}">
        <p14:creationId xmlns:p14="http://schemas.microsoft.com/office/powerpoint/2010/main" val="506333816"/>
      </p:ext>
    </p:extLst>
  </p:cSld>
  <p:clrMapOvr>
    <a:masterClrMapping/>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5EDE-380F-459B-9E08-826F4CD05454}"/>
              </a:ext>
            </a:extLst>
          </p:cNvPr>
          <p:cNvSpPr>
            <a:spLocks noGrp="1"/>
          </p:cNvSpPr>
          <p:nvPr>
            <p:ph type="title"/>
          </p:nvPr>
        </p:nvSpPr>
        <p:spPr>
          <a:xfrm>
            <a:off x="677334" y="609600"/>
            <a:ext cx="8596668" cy="646331"/>
          </a:xfrm>
        </p:spPr>
        <p:txBody>
          <a:bodyPr/>
          <a:lstStyle/>
          <a:p>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B656D71F-A33B-4F41-82FA-8E9E89DB2B84}"/>
              </a:ext>
            </a:extLst>
          </p:cNvPr>
          <p:cNvSpPr>
            <a:spLocks noGrp="1"/>
          </p:cNvSpPr>
          <p:nvPr>
            <p:ph idx="1"/>
          </p:nvPr>
        </p:nvSpPr>
        <p:spPr>
          <a:xfrm>
            <a:off x="677334" y="1460311"/>
            <a:ext cx="8596668" cy="5180905"/>
          </a:xfrm>
        </p:spPr>
        <p:txBody>
          <a:bodyPr lIns="0" tIns="0" rIns="0" bIns="0">
            <a:spAutoFit/>
          </a:bodyPr>
          <a:lstStyle/>
          <a:p>
            <a:pPr marL="0" indent="0" defTabSz="269875">
              <a:buNone/>
            </a:pPr>
            <a:r>
              <a:rPr lang="en-US" sz="1000" dirty="0" err="1">
                <a:latin typeface="Times New Roman" panose="02020603050405020304" pitchFamily="18" charset="0"/>
                <a:cs typeface="Times New Roman" panose="02020603050405020304" pitchFamily="18" charset="0"/>
              </a:rPr>
              <a:t>Achmad</a:t>
            </a:r>
            <a:r>
              <a:rPr lang="en-US" sz="1000" dirty="0">
                <a:latin typeface="Times New Roman" panose="02020603050405020304" pitchFamily="18" charset="0"/>
                <a:cs typeface="Times New Roman" panose="02020603050405020304" pitchFamily="18" charset="0"/>
              </a:rPr>
              <a:t>, H., </a:t>
            </a:r>
            <a:r>
              <a:rPr lang="en-US" sz="1000" dirty="0" err="1">
                <a:latin typeface="Times New Roman" panose="02020603050405020304" pitchFamily="18" charset="0"/>
                <a:cs typeface="Times New Roman" panose="02020603050405020304" pitchFamily="18" charset="0"/>
              </a:rPr>
              <a:t>Sabur</a:t>
            </a:r>
            <a:r>
              <a:rPr lang="en-US" sz="1000" dirty="0">
                <a:latin typeface="Times New Roman" panose="02020603050405020304" pitchFamily="18" charset="0"/>
                <a:cs typeface="Times New Roman" panose="02020603050405020304" pitchFamily="18" charset="0"/>
              </a:rPr>
              <a:t>, V. F., </a:t>
            </a:r>
            <a:r>
              <a:rPr lang="en-US" sz="1000" dirty="0" err="1">
                <a:latin typeface="Times New Roman" panose="02020603050405020304" pitchFamily="18" charset="0"/>
                <a:cs typeface="Times New Roman" panose="02020603050405020304" pitchFamily="18" charset="0"/>
              </a:rPr>
              <a:t>Pritasari</a:t>
            </a:r>
            <a:r>
              <a:rPr lang="en-US" sz="1000" dirty="0">
                <a:latin typeface="Times New Roman" panose="02020603050405020304" pitchFamily="18" charset="0"/>
                <a:cs typeface="Times New Roman" panose="02020603050405020304" pitchFamily="18" charset="0"/>
              </a:rPr>
              <a:t>, A. &amp; Reinaldo, H., 2016. Data mining and sharing to create usable knowledge, implementation in small business in Indonesia. </a:t>
            </a:r>
            <a:r>
              <a:rPr lang="en-US" sz="1000" dirty="0" err="1">
                <a:latin typeface="Times New Roman" panose="02020603050405020304" pitchFamily="18" charset="0"/>
                <a:cs typeface="Times New Roman" panose="02020603050405020304" pitchFamily="18" charset="0"/>
              </a:rPr>
              <a:t>Sains</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Humanika</a:t>
            </a:r>
            <a:r>
              <a:rPr lang="en-US" sz="1000" dirty="0">
                <a:latin typeface="Times New Roman" panose="02020603050405020304" pitchFamily="18" charset="0"/>
                <a:cs typeface="Times New Roman" panose="02020603050405020304" pitchFamily="18" charset="0"/>
              </a:rPr>
              <a:t>, Volume 8, pp. 1-2.</a:t>
            </a:r>
          </a:p>
          <a:p>
            <a:pPr marL="0" indent="0" defTabSz="269875">
              <a:buNone/>
            </a:pPr>
            <a:r>
              <a:rPr lang="en-US" sz="1000" dirty="0" err="1">
                <a:latin typeface="Times New Roman" panose="02020603050405020304" pitchFamily="18" charset="0"/>
                <a:cs typeface="Times New Roman" panose="02020603050405020304" pitchFamily="18" charset="0"/>
              </a:rPr>
              <a:t>Ahlawat</a:t>
            </a:r>
            <a:r>
              <a:rPr lang="en-US" sz="1000" dirty="0">
                <a:latin typeface="Times New Roman" panose="02020603050405020304" pitchFamily="18" charset="0"/>
                <a:cs typeface="Times New Roman" panose="02020603050405020304" pitchFamily="18" charset="0"/>
              </a:rPr>
              <a:t>, A. &amp; Suri, B., 2016. Improving classification in data mining using hybrid algorithm. Information Processing (IICIP), 2016 1st India International Conference on IEEE, pp. 1-4.</a:t>
            </a:r>
          </a:p>
          <a:p>
            <a:pPr marL="0" indent="0" defTabSz="269875">
              <a:buNone/>
            </a:pPr>
            <a:r>
              <a:rPr lang="en-US" sz="1000" dirty="0">
                <a:latin typeface="Times New Roman" panose="02020603050405020304" pitchFamily="18" charset="0"/>
                <a:cs typeface="Times New Roman" panose="02020603050405020304" pitchFamily="18" charset="0"/>
              </a:rPr>
              <a:t>Anderson, T. K., 2009. Kernel density estimation and k-means clustering to profile road accident hotspots. Accident Analysis &amp; Prevention, 41(3), pp. 359-364.</a:t>
            </a:r>
          </a:p>
          <a:p>
            <a:pPr marL="0" indent="0" defTabSz="269875">
              <a:buNone/>
            </a:pPr>
            <a:r>
              <a:rPr lang="en-US" sz="1000" dirty="0" err="1">
                <a:latin typeface="Times New Roman" panose="02020603050405020304" pitchFamily="18" charset="0"/>
                <a:cs typeface="Times New Roman" panose="02020603050405020304" pitchFamily="18" charset="0"/>
              </a:rPr>
              <a:t>Atnafu</a:t>
            </a:r>
            <a:r>
              <a:rPr lang="en-US" sz="1000" dirty="0">
                <a:latin typeface="Times New Roman" panose="02020603050405020304" pitchFamily="18" charset="0"/>
                <a:cs typeface="Times New Roman" panose="02020603050405020304" pitchFamily="18" charset="0"/>
              </a:rPr>
              <a:t>, B. &amp; Kaur, G., 2017. Survey on analysis and prediction of road traffic accident severity levels using data mining techniques in Maharashtra, India. International Journal of Current Engineering and Technology, 7(6), pp. 1973-1978.</a:t>
            </a:r>
          </a:p>
          <a:p>
            <a:pPr marL="0" indent="0" defTabSz="269875">
              <a:buNone/>
            </a:pPr>
            <a:r>
              <a:rPr lang="en-US" sz="1000" dirty="0" err="1">
                <a:latin typeface="Times New Roman" panose="02020603050405020304" pitchFamily="18" charset="0"/>
                <a:cs typeface="Times New Roman" panose="02020603050405020304" pitchFamily="18" charset="0"/>
              </a:rPr>
              <a:t>Beshah</a:t>
            </a:r>
            <a:r>
              <a:rPr lang="en-US" sz="1000" dirty="0">
                <a:latin typeface="Times New Roman" panose="02020603050405020304" pitchFamily="18" charset="0"/>
                <a:cs typeface="Times New Roman" panose="02020603050405020304" pitchFamily="18" charset="0"/>
              </a:rPr>
              <a:t>, T. &amp; Hill, S., 2010. Mining road traffic accident data to improve safety: Role of road-related factors on accident severity in </a:t>
            </a:r>
            <a:r>
              <a:rPr lang="en-US" sz="1000" dirty="0" err="1">
                <a:latin typeface="Times New Roman" panose="02020603050405020304" pitchFamily="18" charset="0"/>
                <a:cs typeface="Times New Roman" panose="02020603050405020304" pitchFamily="18" charset="0"/>
              </a:rPr>
              <a:t>ethiopia</a:t>
            </a:r>
            <a:r>
              <a:rPr lang="en-US" sz="1000" dirty="0">
                <a:latin typeface="Times New Roman" panose="02020603050405020304" pitchFamily="18" charset="0"/>
                <a:cs typeface="Times New Roman" panose="02020603050405020304" pitchFamily="18" charset="0"/>
              </a:rPr>
              <a:t>. AAAI Spring Symposium: Artificial Intelligence for Development..</a:t>
            </a:r>
          </a:p>
          <a:p>
            <a:pPr marL="0" indent="0" defTabSz="269875">
              <a:buNone/>
            </a:pPr>
            <a:r>
              <a:rPr lang="en-US" sz="1000" dirty="0">
                <a:latin typeface="Times New Roman" panose="02020603050405020304" pitchFamily="18" charset="0"/>
                <a:cs typeface="Times New Roman" panose="02020603050405020304" pitchFamily="18" charset="0"/>
              </a:rPr>
              <a:t>Chong, M., Abraham, A. &amp; </a:t>
            </a:r>
            <a:r>
              <a:rPr lang="en-US" sz="1000" dirty="0" err="1">
                <a:latin typeface="Times New Roman" panose="02020603050405020304" pitchFamily="18" charset="0"/>
                <a:cs typeface="Times New Roman" panose="02020603050405020304" pitchFamily="18" charset="0"/>
              </a:rPr>
              <a:t>Paprzycki</a:t>
            </a:r>
            <a:r>
              <a:rPr lang="en-US" sz="1000" dirty="0">
                <a:latin typeface="Times New Roman" panose="02020603050405020304" pitchFamily="18" charset="0"/>
                <a:cs typeface="Times New Roman" panose="02020603050405020304" pitchFamily="18" charset="0"/>
              </a:rPr>
              <a:t>, M., 2005. Traffic accident analysis using machine learning paradigms. Informatica, 29(1).</a:t>
            </a:r>
          </a:p>
          <a:p>
            <a:pPr marL="0" indent="0" defTabSz="269875">
              <a:buNone/>
            </a:pPr>
            <a:r>
              <a:rPr lang="en-US" sz="1000" dirty="0">
                <a:latin typeface="Times New Roman" panose="02020603050405020304" pitchFamily="18" charset="0"/>
                <a:cs typeface="Times New Roman" panose="02020603050405020304" pitchFamily="18" charset="0"/>
              </a:rPr>
              <a:t>data.gov.uk, 2018. Road Safety Data. [Online] </a:t>
            </a:r>
          </a:p>
          <a:p>
            <a:pPr marL="0" indent="0" defTabSz="269875">
              <a:buNone/>
            </a:pPr>
            <a:r>
              <a:rPr lang="en-US" sz="1000" dirty="0">
                <a:latin typeface="Times New Roman" panose="02020603050405020304" pitchFamily="18" charset="0"/>
                <a:cs typeface="Times New Roman" panose="02020603050405020304" pitchFamily="18" charset="0"/>
              </a:rPr>
              <a:t>Available at: https://data.gov.uk/dataset/053a6529-6c8c-42ac-ae1e-455b2708e535/road-traffic-accidents</a:t>
            </a:r>
          </a:p>
          <a:p>
            <a:pPr marL="0" indent="0" defTabSz="269875">
              <a:buNone/>
            </a:pPr>
            <a:r>
              <a:rPr lang="en-US" sz="1000" dirty="0" err="1">
                <a:latin typeface="Times New Roman" panose="02020603050405020304" pitchFamily="18" charset="0"/>
                <a:cs typeface="Times New Roman" panose="02020603050405020304" pitchFamily="18" charset="0"/>
              </a:rPr>
              <a:t>Datla</a:t>
            </a:r>
            <a:r>
              <a:rPr lang="en-US" sz="1000" dirty="0">
                <a:latin typeface="Times New Roman" panose="02020603050405020304" pitchFamily="18" charset="0"/>
                <a:cs typeface="Times New Roman" panose="02020603050405020304" pitchFamily="18" charset="0"/>
              </a:rPr>
              <a:t>, M. V., 2015. Bench marking of classification algorithms: Decision trees and random forests - a case study using r. Trends in Automation, Communications and Computing Technology (I-TACT-15), 2015 International Conference on, IEEE, pp. 1-7.</a:t>
            </a:r>
          </a:p>
          <a:p>
            <a:pPr marL="0" indent="0" defTabSz="269875">
              <a:buNone/>
            </a:pPr>
            <a:r>
              <a:rPr lang="en-US" sz="1000" dirty="0" err="1">
                <a:latin typeface="Times New Roman" panose="02020603050405020304" pitchFamily="18" charset="0"/>
                <a:cs typeface="Times New Roman" panose="02020603050405020304" pitchFamily="18" charset="0"/>
              </a:rPr>
              <a:t>Esmaeili</a:t>
            </a:r>
            <a:r>
              <a:rPr lang="en-US" sz="1000" dirty="0">
                <a:latin typeface="Times New Roman" panose="02020603050405020304" pitchFamily="18" charset="0"/>
                <a:cs typeface="Times New Roman" panose="02020603050405020304" pitchFamily="18" charset="0"/>
              </a:rPr>
              <a:t>, A., Khalili, M. &amp; </a:t>
            </a:r>
            <a:r>
              <a:rPr lang="en-US" sz="1000" dirty="0" err="1">
                <a:latin typeface="Times New Roman" panose="02020603050405020304" pitchFamily="18" charset="0"/>
                <a:cs typeface="Times New Roman" panose="02020603050405020304" pitchFamily="18" charset="0"/>
              </a:rPr>
              <a:t>Pakgohar</a:t>
            </a:r>
            <a:r>
              <a:rPr lang="en-US" sz="1000" dirty="0">
                <a:latin typeface="Times New Roman" panose="02020603050405020304" pitchFamily="18" charset="0"/>
                <a:cs typeface="Times New Roman" panose="02020603050405020304" pitchFamily="18" charset="0"/>
              </a:rPr>
              <a:t>, A., 2012. Determining the road defects impact on accident severity; based on vehicle situation after accident, an approach of logistic regression. Statistics in Science, Business, and Engineering (ICSSBE), 2012 International Conference on, IEEE, pp. 1-4.</a:t>
            </a:r>
          </a:p>
          <a:p>
            <a:pPr marL="0" indent="0" defTabSz="269875">
              <a:buNone/>
            </a:pPr>
            <a:r>
              <a:rPr lang="en-US" sz="1000" dirty="0" err="1">
                <a:latin typeface="Times New Roman" panose="02020603050405020304" pitchFamily="18" charset="0"/>
                <a:cs typeface="Times New Roman" panose="02020603050405020304" pitchFamily="18" charset="0"/>
              </a:rPr>
              <a:t>Ghomi</a:t>
            </a:r>
            <a:r>
              <a:rPr lang="en-US" sz="1000" dirty="0">
                <a:latin typeface="Times New Roman" panose="02020603050405020304" pitchFamily="18" charset="0"/>
                <a:cs typeface="Times New Roman" panose="02020603050405020304" pitchFamily="18" charset="0"/>
              </a:rPr>
              <a:t>, H., Fu, L., Bagheri, M. &amp; Miranda-Moreno, L. F., 2017. Identifying vehicle driver injury severity factors at highway-railway grade crossings using data mining algorithms. Transportation Information and Safety (ICTIS), 2017 4th International Conference on, IEEE, pp. 1054-1059.</a:t>
            </a:r>
          </a:p>
          <a:p>
            <a:pPr marL="0" indent="0" defTabSz="269875">
              <a:buNone/>
            </a:pPr>
            <a:r>
              <a:rPr lang="en-US" sz="1000" dirty="0">
                <a:latin typeface="Times New Roman" panose="02020603050405020304" pitchFamily="18" charset="0"/>
                <a:cs typeface="Times New Roman" panose="02020603050405020304" pitchFamily="18" charset="0"/>
              </a:rPr>
              <a:t>Gopalakrishnan, S., 2012. A Public Health Perspective of Road Traffic Accidents. Journal of family medicine and primary care, 1(2), p. 144.</a:t>
            </a:r>
          </a:p>
          <a:p>
            <a:pPr marL="0" indent="0" defTabSz="269875">
              <a:buNone/>
            </a:pPr>
            <a:r>
              <a:rPr lang="en-US" sz="1000" dirty="0">
                <a:latin typeface="Times New Roman" panose="02020603050405020304" pitchFamily="18" charset="0"/>
                <a:cs typeface="Times New Roman" panose="02020603050405020304" pitchFamily="18" charset="0"/>
              </a:rPr>
              <a:t>Huang, K., 2017. Field Support Vector Machines. IEEE Transactions on Emerging Topics in Computational Intelligence ( Volume: 1 , Issue: 6 ), pp. 454-463.</a:t>
            </a:r>
          </a:p>
          <a:p>
            <a:pPr marL="0" indent="0" defTabSz="269875">
              <a:buNone/>
            </a:pPr>
            <a:r>
              <a:rPr lang="en-US" sz="1000" dirty="0">
                <a:latin typeface="Times New Roman" panose="02020603050405020304" pitchFamily="18" charset="0"/>
                <a:cs typeface="Times New Roman" panose="02020603050405020304" pitchFamily="18" charset="0"/>
              </a:rPr>
              <a:t>Jackson, L. &amp; Cracknell, R., 2018. Road accident casualties in Britain and the world. House of Commons Library, p. 6.</a:t>
            </a:r>
          </a:p>
          <a:p>
            <a:pPr marL="0" indent="0" defTabSz="269875">
              <a:buNone/>
            </a:pPr>
            <a:r>
              <a:rPr lang="en-US" sz="1000" dirty="0">
                <a:latin typeface="Times New Roman" panose="02020603050405020304" pitchFamily="18" charset="0"/>
                <a:cs typeface="Times New Roman" panose="02020603050405020304" pitchFamily="18" charset="0"/>
              </a:rPr>
              <a:t>Kabeer, S. I., 2016. Analysis of road accident in </a:t>
            </a:r>
            <a:r>
              <a:rPr lang="en-US" sz="1000" dirty="0" err="1">
                <a:latin typeface="Times New Roman" panose="02020603050405020304" pitchFamily="18" charset="0"/>
                <a:cs typeface="Times New Roman" panose="02020603050405020304" pitchFamily="18" charset="0"/>
              </a:rPr>
              <a:t>leeds</a:t>
            </a:r>
            <a:r>
              <a:rPr lang="en-US" sz="1000" dirty="0">
                <a:latin typeface="Times New Roman" panose="02020603050405020304" pitchFamily="18" charset="0"/>
                <a:cs typeface="Times New Roman" panose="02020603050405020304" pitchFamily="18" charset="0"/>
              </a:rPr>
              <a:t>. p. 12.</a:t>
            </a:r>
          </a:p>
        </p:txBody>
      </p:sp>
    </p:spTree>
    <p:extLst>
      <p:ext uri="{BB962C8B-B14F-4D97-AF65-F5344CB8AC3E}">
        <p14:creationId xmlns:p14="http://schemas.microsoft.com/office/powerpoint/2010/main" val="515438634"/>
      </p:ext>
    </p:extLst>
  </p:cSld>
  <p:clrMapOvr>
    <a:masterClrMapping/>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5EDE-380F-459B-9E08-826F4CD05454}"/>
              </a:ext>
            </a:extLst>
          </p:cNvPr>
          <p:cNvSpPr>
            <a:spLocks noGrp="1"/>
          </p:cNvSpPr>
          <p:nvPr>
            <p:ph type="title"/>
          </p:nvPr>
        </p:nvSpPr>
        <p:spPr>
          <a:xfrm>
            <a:off x="677334" y="609600"/>
            <a:ext cx="8596668" cy="646331"/>
          </a:xfrm>
        </p:spPr>
        <p:txBody>
          <a:bodyPr/>
          <a:lstStyle/>
          <a:p>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B656D71F-A33B-4F41-82FA-8E9E89DB2B84}"/>
              </a:ext>
            </a:extLst>
          </p:cNvPr>
          <p:cNvSpPr>
            <a:spLocks noGrp="1"/>
          </p:cNvSpPr>
          <p:nvPr>
            <p:ph idx="1"/>
          </p:nvPr>
        </p:nvSpPr>
        <p:spPr>
          <a:xfrm>
            <a:off x="677334" y="1460311"/>
            <a:ext cx="8596668" cy="4924425"/>
          </a:xfrm>
        </p:spPr>
        <p:txBody>
          <a:bodyPr lIns="0" tIns="0" rIns="0" bIns="0">
            <a:spAutoFit/>
          </a:bodyPr>
          <a:lstStyle/>
          <a:p>
            <a:pPr marL="0" indent="0" defTabSz="269875">
              <a:buNone/>
            </a:pPr>
            <a:r>
              <a:rPr lang="en-US" sz="1000" dirty="0" err="1">
                <a:latin typeface="Times New Roman" panose="02020603050405020304" pitchFamily="18" charset="0"/>
                <a:cs typeface="Times New Roman" panose="02020603050405020304" pitchFamily="18" charset="0"/>
              </a:rPr>
              <a:t>Kashani</a:t>
            </a:r>
            <a:r>
              <a:rPr lang="en-US" sz="1000" dirty="0">
                <a:latin typeface="Times New Roman" panose="02020603050405020304" pitchFamily="18" charset="0"/>
                <a:cs typeface="Times New Roman" panose="02020603050405020304" pitchFamily="18" charset="0"/>
              </a:rPr>
              <a:t>, A. T. &amp; </a:t>
            </a:r>
            <a:r>
              <a:rPr lang="en-US" sz="1000" dirty="0" err="1">
                <a:latin typeface="Times New Roman" panose="02020603050405020304" pitchFamily="18" charset="0"/>
                <a:cs typeface="Times New Roman" panose="02020603050405020304" pitchFamily="18" charset="0"/>
              </a:rPr>
              <a:t>Mohaymany</a:t>
            </a:r>
            <a:r>
              <a:rPr lang="en-US" sz="1000" dirty="0">
                <a:latin typeface="Times New Roman" panose="02020603050405020304" pitchFamily="18" charset="0"/>
                <a:cs typeface="Times New Roman" panose="02020603050405020304" pitchFamily="18" charset="0"/>
              </a:rPr>
              <a:t>, A. S., 2011. Safety Science, 49(10), pp. 1314-1320.</a:t>
            </a:r>
          </a:p>
          <a:p>
            <a:pPr marL="0" indent="0" defTabSz="269875">
              <a:buNone/>
            </a:pPr>
            <a:r>
              <a:rPr lang="en-US" sz="1000" dirty="0">
                <a:latin typeface="Times New Roman" panose="02020603050405020304" pitchFamily="18" charset="0"/>
                <a:cs typeface="Times New Roman" panose="02020603050405020304" pitchFamily="18" charset="0"/>
              </a:rPr>
              <a:t>Li, L., Shrestha, S. &amp; Hu, G., 2017. Analysis of road traffic fatal accidents using data mining techniques. Software Engineering Research, Management and Applications (SERA), 2017 IEEE 15th International Conference on, IEEE, pp. 363-370.</a:t>
            </a:r>
          </a:p>
          <a:p>
            <a:pPr marL="0" indent="0" defTabSz="269875">
              <a:buNone/>
            </a:pPr>
            <a:r>
              <a:rPr lang="en-US" sz="1000" dirty="0">
                <a:latin typeface="Times New Roman" panose="02020603050405020304" pitchFamily="18" charset="0"/>
                <a:cs typeface="Times New Roman" panose="02020603050405020304" pitchFamily="18" charset="0"/>
              </a:rPr>
              <a:t>Mahajan, N. &amp; Kaur, B. P., 2016. International Journal of Computer Applications (0975-8887) volume.</a:t>
            </a:r>
          </a:p>
          <a:p>
            <a:pPr marL="0" indent="0" defTabSz="269875">
              <a:buNone/>
            </a:pPr>
            <a:r>
              <a:rPr lang="en-US" sz="1000" dirty="0">
                <a:latin typeface="Times New Roman" panose="02020603050405020304" pitchFamily="18" charset="0"/>
                <a:cs typeface="Times New Roman" panose="02020603050405020304" pitchFamily="18" charset="0"/>
              </a:rPr>
              <a:t>Patel, K., 2010. Lowering the barrier to applying machine learning. Adjunct proceedings of the 23nd annual ACM symposium on User interface software and technology, ACM, pp. 355-358.</a:t>
            </a:r>
          </a:p>
          <a:p>
            <a:pPr marL="0" indent="0" defTabSz="269875">
              <a:buNone/>
            </a:pPr>
            <a:r>
              <a:rPr lang="en-US" sz="1000" dirty="0">
                <a:latin typeface="Times New Roman" panose="02020603050405020304" pitchFamily="18" charset="0"/>
                <a:cs typeface="Times New Roman" panose="02020603050405020304" pitchFamily="18" charset="0"/>
              </a:rPr>
              <a:t>Patel, P. &amp; Mistry, K., 2015. A review: Text classification on social media data. IOSR Journal of Computer Engineering, 17(1), pp. 80-84.</a:t>
            </a:r>
          </a:p>
          <a:p>
            <a:pPr marL="0" indent="0" defTabSz="269875">
              <a:buNone/>
            </a:pPr>
            <a:r>
              <a:rPr lang="en-US" sz="1000" dirty="0">
                <a:latin typeface="Times New Roman" panose="02020603050405020304" pitchFamily="18" charset="0"/>
                <a:cs typeface="Times New Roman" panose="02020603050405020304" pitchFamily="18" charset="0"/>
              </a:rPr>
              <a:t>Priyanka, A. &amp; </a:t>
            </a:r>
            <a:r>
              <a:rPr lang="en-US" sz="1000" dirty="0" err="1">
                <a:latin typeface="Times New Roman" panose="02020603050405020304" pitchFamily="18" charset="0"/>
                <a:cs typeface="Times New Roman" panose="02020603050405020304" pitchFamily="18" charset="0"/>
              </a:rPr>
              <a:t>Sathiyakumari</a:t>
            </a:r>
            <a:r>
              <a:rPr lang="en-US" sz="1000" dirty="0">
                <a:latin typeface="Times New Roman" panose="02020603050405020304" pitchFamily="18" charset="0"/>
                <a:cs typeface="Times New Roman" panose="02020603050405020304" pitchFamily="18" charset="0"/>
              </a:rPr>
              <a:t>, K., 2014. A comparative study of </a:t>
            </a:r>
            <a:r>
              <a:rPr lang="en-US" sz="1000" dirty="0" err="1">
                <a:latin typeface="Times New Roman" panose="02020603050405020304" pitchFamily="18" charset="0"/>
                <a:cs typeface="Times New Roman" panose="02020603050405020304" pitchFamily="18" charset="0"/>
              </a:rPr>
              <a:t>classiffication</a:t>
            </a:r>
            <a:r>
              <a:rPr lang="en-US" sz="1000" dirty="0">
                <a:latin typeface="Times New Roman" panose="02020603050405020304" pitchFamily="18" charset="0"/>
                <a:cs typeface="Times New Roman" panose="02020603050405020304" pitchFamily="18" charset="0"/>
              </a:rPr>
              <a:t> algorithm using accident data. International Journal of Computer Science &amp; Engineering Technology (IJCSET), 5(10), pp. 1018-1023.</a:t>
            </a:r>
          </a:p>
          <a:p>
            <a:pPr marL="0" indent="0" defTabSz="269875">
              <a:buNone/>
            </a:pPr>
            <a:r>
              <a:rPr lang="en-US" sz="1000" dirty="0" err="1">
                <a:latin typeface="Times New Roman" panose="02020603050405020304" pitchFamily="18" charset="0"/>
                <a:cs typeface="Times New Roman" panose="02020603050405020304" pitchFamily="18" charset="0"/>
              </a:rPr>
              <a:t>Quddus</a:t>
            </a:r>
            <a:r>
              <a:rPr lang="en-US" sz="1000" dirty="0">
                <a:latin typeface="Times New Roman" panose="02020603050405020304" pitchFamily="18" charset="0"/>
                <a:cs typeface="Times New Roman" panose="02020603050405020304" pitchFamily="18" charset="0"/>
              </a:rPr>
              <a:t>, M. A., Wang, C. &amp; </a:t>
            </a:r>
            <a:r>
              <a:rPr lang="en-US" sz="1000" dirty="0" err="1">
                <a:latin typeface="Times New Roman" panose="02020603050405020304" pitchFamily="18" charset="0"/>
                <a:cs typeface="Times New Roman" panose="02020603050405020304" pitchFamily="18" charset="0"/>
              </a:rPr>
              <a:t>Ison</a:t>
            </a:r>
            <a:r>
              <a:rPr lang="en-US" sz="1000" dirty="0">
                <a:latin typeface="Times New Roman" panose="02020603050405020304" pitchFamily="18" charset="0"/>
                <a:cs typeface="Times New Roman" panose="02020603050405020304" pitchFamily="18" charset="0"/>
              </a:rPr>
              <a:t>, S. G., 2009. Road traffic congestion and crash severity: econometric analysis using ordered response models. Journal of Transportation Engineering, 136(5), pp. 424-435.</a:t>
            </a:r>
          </a:p>
          <a:p>
            <a:pPr marL="0" indent="0" defTabSz="269875">
              <a:buNone/>
            </a:pPr>
            <a:r>
              <a:rPr lang="en-US" sz="1000" dirty="0">
                <a:latin typeface="Times New Roman" panose="02020603050405020304" pitchFamily="18" charset="0"/>
                <a:cs typeface="Times New Roman" panose="02020603050405020304" pitchFamily="18" charset="0"/>
              </a:rPr>
              <a:t>Shanthi, S. &amp; Ramani, R. G., 2012. Feature relevance analysis and classification of road traffic accident data through data mining techniques. Proceedings of the World Congress on Engineering and Computer Science, Volume 1, pp. 24-26.</a:t>
            </a:r>
          </a:p>
          <a:p>
            <a:pPr marL="0" indent="0" defTabSz="269875">
              <a:buNone/>
            </a:pPr>
            <a:r>
              <a:rPr lang="en-US" sz="1000" dirty="0" err="1">
                <a:latin typeface="Times New Roman" panose="02020603050405020304" pitchFamily="18" charset="0"/>
                <a:cs typeface="Times New Roman" panose="02020603050405020304" pitchFamily="18" charset="0"/>
              </a:rPr>
              <a:t>Tavakoli</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Kashani</a:t>
            </a:r>
            <a:r>
              <a:rPr lang="en-US" sz="1000" dirty="0">
                <a:latin typeface="Times New Roman" panose="02020603050405020304" pitchFamily="18" charset="0"/>
                <a:cs typeface="Times New Roman" panose="02020603050405020304" pitchFamily="18" charset="0"/>
              </a:rPr>
              <a:t>, A., </a:t>
            </a:r>
            <a:r>
              <a:rPr lang="en-US" sz="1000" dirty="0" err="1">
                <a:latin typeface="Times New Roman" panose="02020603050405020304" pitchFamily="18" charset="0"/>
                <a:cs typeface="Times New Roman" panose="02020603050405020304" pitchFamily="18" charset="0"/>
              </a:rPr>
              <a:t>Shariat-Mohaymany</a:t>
            </a:r>
            <a:r>
              <a:rPr lang="en-US" sz="1000" dirty="0">
                <a:latin typeface="Times New Roman" panose="02020603050405020304" pitchFamily="18" charset="0"/>
                <a:cs typeface="Times New Roman" panose="02020603050405020304" pitchFamily="18" charset="0"/>
              </a:rPr>
              <a:t>, A. &amp; </a:t>
            </a:r>
            <a:r>
              <a:rPr lang="en-US" sz="1000" dirty="0" err="1">
                <a:latin typeface="Times New Roman" panose="02020603050405020304" pitchFamily="18" charset="0"/>
                <a:cs typeface="Times New Roman" panose="02020603050405020304" pitchFamily="18" charset="0"/>
              </a:rPr>
              <a:t>Ranjbari</a:t>
            </a:r>
            <a:r>
              <a:rPr lang="en-US" sz="1000" dirty="0">
                <a:latin typeface="Times New Roman" panose="02020603050405020304" pitchFamily="18" charset="0"/>
                <a:cs typeface="Times New Roman" panose="02020603050405020304" pitchFamily="18" charset="0"/>
              </a:rPr>
              <a:t>, A., 2011. A data mining approach to identify key factors of traffic injury severity. PROMET - Traffic &amp; Transportation, 23(1), pp. 11-17.</a:t>
            </a:r>
          </a:p>
          <a:p>
            <a:pPr marL="0" indent="0" defTabSz="269875">
              <a:buNone/>
            </a:pPr>
            <a:r>
              <a:rPr lang="en-US" sz="1000" dirty="0" err="1">
                <a:latin typeface="Times New Roman" panose="02020603050405020304" pitchFamily="18" charset="0"/>
                <a:cs typeface="Times New Roman" panose="02020603050405020304" pitchFamily="18" charset="0"/>
              </a:rPr>
              <a:t>Tesema</a:t>
            </a:r>
            <a:r>
              <a:rPr lang="en-US" sz="1000" dirty="0">
                <a:latin typeface="Times New Roman" panose="02020603050405020304" pitchFamily="18" charset="0"/>
                <a:cs typeface="Times New Roman" panose="02020603050405020304" pitchFamily="18" charset="0"/>
              </a:rPr>
              <a:t>, T. B., Abraham, A. &amp; </a:t>
            </a:r>
            <a:r>
              <a:rPr lang="en-US" sz="1000" dirty="0" err="1">
                <a:latin typeface="Times New Roman" panose="02020603050405020304" pitchFamily="18" charset="0"/>
                <a:cs typeface="Times New Roman" panose="02020603050405020304" pitchFamily="18" charset="0"/>
              </a:rPr>
              <a:t>Grosan</a:t>
            </a:r>
            <a:r>
              <a:rPr lang="en-US" sz="1000" dirty="0">
                <a:latin typeface="Times New Roman" panose="02020603050405020304" pitchFamily="18" charset="0"/>
                <a:cs typeface="Times New Roman" panose="02020603050405020304" pitchFamily="18" charset="0"/>
              </a:rPr>
              <a:t>, C., 2005. Rule mining and classification of road traffic accidents using adaptive regression trees. International Journal of Simulation , 6(10), pp. 80-94.</a:t>
            </a:r>
          </a:p>
          <a:p>
            <a:pPr marL="0" indent="0" defTabSz="269875">
              <a:buNone/>
            </a:pPr>
            <a:r>
              <a:rPr lang="en-US" sz="1000" dirty="0" err="1">
                <a:latin typeface="Times New Roman" panose="02020603050405020304" pitchFamily="18" charset="0"/>
                <a:cs typeface="Times New Roman" panose="02020603050405020304" pitchFamily="18" charset="0"/>
              </a:rPr>
              <a:t>Theofilatos</a:t>
            </a:r>
            <a:r>
              <a:rPr lang="en-US" sz="1000" dirty="0">
                <a:latin typeface="Times New Roman" panose="02020603050405020304" pitchFamily="18" charset="0"/>
                <a:cs typeface="Times New Roman" panose="02020603050405020304" pitchFamily="18" charset="0"/>
              </a:rPr>
              <a:t>, A., Graham, D. &amp; Yannis, G., 2012. Factors affecting accident severity inside and outside urban areas in </a:t>
            </a:r>
            <a:r>
              <a:rPr lang="en-US" sz="1000" dirty="0" err="1">
                <a:latin typeface="Times New Roman" panose="02020603050405020304" pitchFamily="18" charset="0"/>
                <a:cs typeface="Times New Roman" panose="02020603050405020304" pitchFamily="18" charset="0"/>
              </a:rPr>
              <a:t>greece</a:t>
            </a:r>
            <a:r>
              <a:rPr lang="en-US" sz="1000" dirty="0">
                <a:latin typeface="Times New Roman" panose="02020603050405020304" pitchFamily="18" charset="0"/>
                <a:cs typeface="Times New Roman" panose="02020603050405020304" pitchFamily="18" charset="0"/>
              </a:rPr>
              <a:t>. Traffic injury prevention, 13(5), pp. 458-467.</a:t>
            </a:r>
          </a:p>
          <a:p>
            <a:pPr marL="0" indent="0" defTabSz="269875">
              <a:buNone/>
            </a:pPr>
            <a:r>
              <a:rPr lang="en-US" sz="1000" dirty="0">
                <a:latin typeface="Times New Roman" panose="02020603050405020304" pitchFamily="18" charset="0"/>
                <a:cs typeface="Times New Roman" panose="02020603050405020304" pitchFamily="18" charset="0"/>
              </a:rPr>
              <a:t>Tian, R., Yang, Z. &amp; Zhang, M., 2010. Method of road traffic accidents causes analysis based on data mining. Computational Intelligence and Software Engineering (</a:t>
            </a:r>
            <a:r>
              <a:rPr lang="en-US" sz="1000" dirty="0" err="1">
                <a:latin typeface="Times New Roman" panose="02020603050405020304" pitchFamily="18" charset="0"/>
                <a:cs typeface="Times New Roman" panose="02020603050405020304" pitchFamily="18" charset="0"/>
              </a:rPr>
              <a:t>CiSE</a:t>
            </a:r>
            <a:r>
              <a:rPr lang="en-US" sz="1000" dirty="0">
                <a:latin typeface="Times New Roman" panose="02020603050405020304" pitchFamily="18" charset="0"/>
                <a:cs typeface="Times New Roman" panose="02020603050405020304" pitchFamily="18" charset="0"/>
              </a:rPr>
              <a:t>), 2010 International Conference on, IEEE, pp. 1-4.</a:t>
            </a:r>
          </a:p>
          <a:p>
            <a:pPr marL="0" indent="0" defTabSz="269875">
              <a:buNone/>
            </a:pPr>
            <a:r>
              <a:rPr lang="en-US" sz="1000" dirty="0" err="1">
                <a:latin typeface="Times New Roman" panose="02020603050405020304" pitchFamily="18" charset="0"/>
                <a:cs typeface="Times New Roman" panose="02020603050405020304" pitchFamily="18" charset="0"/>
              </a:rPr>
              <a:t>Vorko-Jovic</a:t>
            </a:r>
            <a:r>
              <a:rPr lang="en-US" sz="1000" dirty="0">
                <a:latin typeface="Times New Roman" panose="02020603050405020304" pitchFamily="18" charset="0"/>
                <a:cs typeface="Times New Roman" panose="02020603050405020304" pitchFamily="18" charset="0"/>
              </a:rPr>
              <a:t>, A., Kern, J. &amp; </a:t>
            </a:r>
            <a:r>
              <a:rPr lang="en-US" sz="1000" dirty="0" err="1">
                <a:latin typeface="Times New Roman" panose="02020603050405020304" pitchFamily="18" charset="0"/>
                <a:cs typeface="Times New Roman" panose="02020603050405020304" pitchFamily="18" charset="0"/>
              </a:rPr>
              <a:t>Biloglav</a:t>
            </a:r>
            <a:r>
              <a:rPr lang="en-US" sz="1000" dirty="0">
                <a:latin typeface="Times New Roman" panose="02020603050405020304" pitchFamily="18" charset="0"/>
                <a:cs typeface="Times New Roman" panose="02020603050405020304" pitchFamily="18" charset="0"/>
              </a:rPr>
              <a:t>, Z., 2006. Risk factors in urban road traffic accidents. Journal of Safety Research, 37(1), pp. 93-98.</a:t>
            </a:r>
          </a:p>
        </p:txBody>
      </p:sp>
    </p:spTree>
    <p:extLst>
      <p:ext uri="{BB962C8B-B14F-4D97-AF65-F5344CB8AC3E}">
        <p14:creationId xmlns:p14="http://schemas.microsoft.com/office/powerpoint/2010/main" val="4192091299"/>
      </p:ext>
    </p:extLst>
  </p:cSld>
  <p:clrMapOvr>
    <a:masterClrMapping/>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5EDE-380F-459B-9E08-826F4CD05454}"/>
              </a:ext>
            </a:extLst>
          </p:cNvPr>
          <p:cNvSpPr>
            <a:spLocks noGrp="1"/>
          </p:cNvSpPr>
          <p:nvPr>
            <p:ph type="title"/>
          </p:nvPr>
        </p:nvSpPr>
        <p:spPr>
          <a:xfrm>
            <a:off x="677334" y="609600"/>
            <a:ext cx="8596668" cy="646331"/>
          </a:xfrm>
        </p:spPr>
        <p:txBody>
          <a:bodyPr/>
          <a:lstStyle/>
          <a:p>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B656D71F-A33B-4F41-82FA-8E9E89DB2B84}"/>
              </a:ext>
            </a:extLst>
          </p:cNvPr>
          <p:cNvSpPr>
            <a:spLocks noGrp="1"/>
          </p:cNvSpPr>
          <p:nvPr>
            <p:ph idx="1"/>
          </p:nvPr>
        </p:nvSpPr>
        <p:spPr>
          <a:xfrm>
            <a:off x="677334" y="1460311"/>
            <a:ext cx="8596668" cy="1615827"/>
          </a:xfrm>
        </p:spPr>
        <p:txBody>
          <a:bodyPr lIns="0" tIns="0" rIns="0" bIns="0">
            <a:spAutoFit/>
          </a:bodyPr>
          <a:lstStyle/>
          <a:p>
            <a:pPr marL="0" indent="0" defTabSz="269875">
              <a:buNone/>
            </a:pPr>
            <a:r>
              <a:rPr lang="en-US" sz="1000" dirty="0">
                <a:latin typeface="Times New Roman" panose="02020603050405020304" pitchFamily="18" charset="0"/>
                <a:cs typeface="Times New Roman" panose="02020603050405020304" pitchFamily="18" charset="0"/>
              </a:rPr>
              <a:t>Yannis, G., </a:t>
            </a:r>
            <a:r>
              <a:rPr lang="en-US" sz="1000" dirty="0" err="1">
                <a:latin typeface="Times New Roman" panose="02020603050405020304" pitchFamily="18" charset="0"/>
                <a:cs typeface="Times New Roman" panose="02020603050405020304" pitchFamily="18" charset="0"/>
              </a:rPr>
              <a:t>Golias</a:t>
            </a:r>
            <a:r>
              <a:rPr lang="en-US" sz="1000" dirty="0">
                <a:latin typeface="Times New Roman" panose="02020603050405020304" pitchFamily="18" charset="0"/>
                <a:cs typeface="Times New Roman" panose="02020603050405020304" pitchFamily="18" charset="0"/>
              </a:rPr>
              <a:t>, J. &amp; Papadimitriou, E., 2005. Driver age and vehicle engine size effects on fault and severity in young motorcyclists accidents. Accident Analysis &amp; Prevention, 37(2), pp. 327-333.</a:t>
            </a:r>
          </a:p>
          <a:p>
            <a:pPr marL="0" indent="0" defTabSz="269875">
              <a:buNone/>
            </a:pPr>
            <a:r>
              <a:rPr lang="en-US" sz="1000" dirty="0" err="1">
                <a:latin typeface="Times New Roman" panose="02020603050405020304" pitchFamily="18" charset="0"/>
                <a:cs typeface="Times New Roman" panose="02020603050405020304" pitchFamily="18" charset="0"/>
              </a:rPr>
              <a:t>Zekić-Sušac</a:t>
            </a:r>
            <a:r>
              <a:rPr lang="en-US" sz="1000" dirty="0">
                <a:latin typeface="Times New Roman" panose="02020603050405020304" pitchFamily="18" charset="0"/>
                <a:cs typeface="Times New Roman" panose="02020603050405020304" pitchFamily="18" charset="0"/>
              </a:rPr>
              <a:t>, M., </a:t>
            </a:r>
            <a:r>
              <a:rPr lang="en-US" sz="1000" dirty="0" err="1">
                <a:latin typeface="Times New Roman" panose="02020603050405020304" pitchFamily="18" charset="0"/>
                <a:cs typeface="Times New Roman" panose="02020603050405020304" pitchFamily="18" charset="0"/>
              </a:rPr>
              <a:t>Šarlija</a:t>
            </a:r>
            <a:r>
              <a:rPr lang="en-US" sz="1000" dirty="0">
                <a:latin typeface="Times New Roman" panose="02020603050405020304" pitchFamily="18" charset="0"/>
                <a:cs typeface="Times New Roman" panose="02020603050405020304" pitchFamily="18" charset="0"/>
              </a:rPr>
              <a:t>, N., Has, A. &amp; </a:t>
            </a:r>
            <a:r>
              <a:rPr lang="en-US" sz="1000" dirty="0" err="1">
                <a:latin typeface="Times New Roman" panose="02020603050405020304" pitchFamily="18" charset="0"/>
                <a:cs typeface="Times New Roman" panose="02020603050405020304" pitchFamily="18" charset="0"/>
              </a:rPr>
              <a:t>Bilandžić</a:t>
            </a:r>
            <a:r>
              <a:rPr lang="en-US" sz="1000" dirty="0">
                <a:latin typeface="Times New Roman" panose="02020603050405020304" pitchFamily="18" charset="0"/>
                <a:cs typeface="Times New Roman" panose="02020603050405020304" pitchFamily="18" charset="0"/>
              </a:rPr>
              <a:t>, A., 2016. Predicting company growth using logistic regression and neural networks. Croatian Operational Research Review, p. 236.</a:t>
            </a:r>
          </a:p>
          <a:p>
            <a:pPr marL="0" indent="0" defTabSz="269875">
              <a:buNone/>
            </a:pPr>
            <a:r>
              <a:rPr lang="en-US" sz="1000" dirty="0">
                <a:latin typeface="Times New Roman" panose="02020603050405020304" pitchFamily="18" charset="0"/>
                <a:cs typeface="Times New Roman" panose="02020603050405020304" pitchFamily="18" charset="0"/>
              </a:rPr>
              <a:t>Zhang, G., </a:t>
            </a:r>
            <a:r>
              <a:rPr lang="en-US" sz="1000" dirty="0" err="1">
                <a:latin typeface="Times New Roman" panose="02020603050405020304" pitchFamily="18" charset="0"/>
                <a:cs typeface="Times New Roman" panose="02020603050405020304" pitchFamily="18" charset="0"/>
              </a:rPr>
              <a:t>Yau</a:t>
            </a:r>
            <a:r>
              <a:rPr lang="en-US" sz="1000" dirty="0">
                <a:latin typeface="Times New Roman" panose="02020603050405020304" pitchFamily="18" charset="0"/>
                <a:cs typeface="Times New Roman" panose="02020603050405020304" pitchFamily="18" charset="0"/>
              </a:rPr>
              <a:t>, K. K. &amp; Chen, G., 2013. Risk factors associated with traffic violations and accident severity in china. Accident Analysis &amp; Prevention, Volume 59, pp. 18-25.</a:t>
            </a:r>
          </a:p>
          <a:p>
            <a:pPr marL="0" indent="0" defTabSz="269875">
              <a:buNone/>
            </a:pPr>
            <a:r>
              <a:rPr lang="en-US" sz="1000" dirty="0" err="1">
                <a:latin typeface="Times New Roman" panose="02020603050405020304" pitchFamily="18" charset="0"/>
                <a:cs typeface="Times New Roman" panose="02020603050405020304" pitchFamily="18" charset="0"/>
              </a:rPr>
              <a:t>Zong</a:t>
            </a:r>
            <a:r>
              <a:rPr lang="en-US" sz="1000" dirty="0">
                <a:latin typeface="Times New Roman" panose="02020603050405020304" pitchFamily="18" charset="0"/>
                <a:cs typeface="Times New Roman" panose="02020603050405020304" pitchFamily="18" charset="0"/>
              </a:rPr>
              <a:t>, F., Xu, H. &amp; Zhang, H., 2013. Prediction for traffic accident severity: comparing the </a:t>
            </a:r>
            <a:r>
              <a:rPr lang="en-US" sz="1000" dirty="0" err="1">
                <a:latin typeface="Times New Roman" panose="02020603050405020304" pitchFamily="18" charset="0"/>
                <a:cs typeface="Times New Roman" panose="02020603050405020304" pitchFamily="18" charset="0"/>
              </a:rPr>
              <a:t>bayesian</a:t>
            </a:r>
            <a:r>
              <a:rPr lang="en-US" sz="1000" dirty="0">
                <a:latin typeface="Times New Roman" panose="02020603050405020304" pitchFamily="18" charset="0"/>
                <a:cs typeface="Times New Roman" panose="02020603050405020304" pitchFamily="18" charset="0"/>
              </a:rPr>
              <a:t> network and regression models. Mathematical Problems in Engineering</a:t>
            </a:r>
          </a:p>
        </p:txBody>
      </p:sp>
    </p:spTree>
    <p:extLst>
      <p:ext uri="{BB962C8B-B14F-4D97-AF65-F5344CB8AC3E}">
        <p14:creationId xmlns:p14="http://schemas.microsoft.com/office/powerpoint/2010/main" val="545798123"/>
      </p:ext>
    </p:extLst>
  </p:cSld>
  <p:clrMapOvr>
    <a:masterClrMapping/>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Image result for thank you png">
            <a:extLst>
              <a:ext uri="{FF2B5EF4-FFF2-40B4-BE49-F238E27FC236}">
                <a16:creationId xmlns:a16="http://schemas.microsoft.com/office/drawing/2014/main" id="{0A864C18-8E2E-43DC-9F30-07E0A569EE98}"/>
              </a:ext>
            </a:extLst>
          </p:cNvPr>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343891" y="748979"/>
            <a:ext cx="6930736" cy="5275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324452"/>
      </p:ext>
    </p:extLst>
  </p:cSld>
  <p:clrMapOvr>
    <a:masterClrMapping/>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F714FC6-8145-4D8E-A10B-14106F583F03}"/>
              </a:ext>
            </a:extLst>
          </p:cNvPr>
          <p:cNvSpPr/>
          <p:nvPr/>
        </p:nvSpPr>
        <p:spPr>
          <a:xfrm>
            <a:off x="1709026" y="2228990"/>
            <a:ext cx="4320000" cy="423446"/>
          </a:xfrm>
          <a:prstGeom prst="rect">
            <a:avLst/>
          </a:prstGeom>
          <a:gradFill flip="none" rotWithShape="1">
            <a:gsLst>
              <a:gs pos="0">
                <a:srgbClr val="90C226">
                  <a:alpha val="85098"/>
                </a:srgbClr>
              </a:gs>
              <a:gs pos="100000">
                <a:schemeClr val="accent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bg1"/>
              </a:solidFill>
            </a:endParaRPr>
          </a:p>
        </p:txBody>
      </p:sp>
      <p:sp>
        <p:nvSpPr>
          <p:cNvPr id="2" name="Title 1">
            <a:extLst>
              <a:ext uri="{FF2B5EF4-FFF2-40B4-BE49-F238E27FC236}">
                <a16:creationId xmlns:a16="http://schemas.microsoft.com/office/drawing/2014/main" id="{BC375EDE-380F-459B-9E08-826F4CD05454}"/>
              </a:ext>
            </a:extLst>
          </p:cNvPr>
          <p:cNvSpPr>
            <a:spLocks noGrp="1"/>
          </p:cNvSpPr>
          <p:nvPr>
            <p:ph type="title"/>
          </p:nvPr>
        </p:nvSpPr>
        <p:spPr>
          <a:xfrm>
            <a:off x="677334" y="609600"/>
            <a:ext cx="8596668" cy="646331"/>
          </a:xfrm>
        </p:spPr>
        <p:txBody>
          <a:bodyPr/>
          <a:lstStyle/>
          <a:p>
            <a:r>
              <a:rPr lang="en-IN" dirty="0">
                <a:latin typeface="Times New Roman" panose="02020603050405020304" pitchFamily="18" charset="0"/>
                <a:cs typeface="Times New Roman" panose="02020603050405020304" pitchFamily="18" charset="0"/>
              </a:rPr>
              <a:t>Contents</a:t>
            </a:r>
          </a:p>
        </p:txBody>
      </p:sp>
      <p:sp>
        <p:nvSpPr>
          <p:cNvPr id="3" name="Arc 2">
            <a:extLst>
              <a:ext uri="{FF2B5EF4-FFF2-40B4-BE49-F238E27FC236}">
                <a16:creationId xmlns:a16="http://schemas.microsoft.com/office/drawing/2014/main" id="{FD1BCE25-739C-4D06-B924-F870390F4BD5}"/>
              </a:ext>
            </a:extLst>
          </p:cNvPr>
          <p:cNvSpPr/>
          <p:nvPr/>
        </p:nvSpPr>
        <p:spPr>
          <a:xfrm>
            <a:off x="-2170384" y="1596551"/>
            <a:ext cx="4320000" cy="4320000"/>
          </a:xfrm>
          <a:prstGeom prst="arc">
            <a:avLst>
              <a:gd name="adj1" fmla="val 16288600"/>
              <a:gd name="adj2" fmla="val 4859383"/>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 name="TextBox 14"/>
          <p:cNvSpPr txBox="1"/>
          <p:nvPr/>
        </p:nvSpPr>
        <p:spPr>
          <a:xfrm>
            <a:off x="2165205" y="2266621"/>
            <a:ext cx="1599284" cy="353943"/>
          </a:xfrm>
          <a:prstGeom prst="rect">
            <a:avLst/>
          </a:prstGeom>
          <a:noFill/>
        </p:spPr>
        <p:txBody>
          <a:bodyPr wrap="none" lIns="0" tIns="0" rIns="0" bIns="0" rtlCol="0" anchor="ctr">
            <a:spAutoFit/>
          </a:bodyPr>
          <a:lstStyle/>
          <a:p>
            <a:r>
              <a:rPr lang="en-IN" sz="2300" b="1" dirty="0">
                <a:solidFill>
                  <a:schemeClr val="bg1"/>
                </a:solidFill>
                <a:latin typeface="Times New Roman" panose="02020603050405020304" pitchFamily="18" charset="0"/>
                <a:cs typeface="Times New Roman" panose="02020603050405020304" pitchFamily="18" charset="0"/>
              </a:rPr>
              <a:t>Introduction</a:t>
            </a:r>
          </a:p>
        </p:txBody>
      </p:sp>
      <p:sp>
        <p:nvSpPr>
          <p:cNvPr id="16" name="TextBox 15"/>
          <p:cNvSpPr txBox="1"/>
          <p:nvPr/>
        </p:nvSpPr>
        <p:spPr>
          <a:xfrm>
            <a:off x="2447059" y="2906640"/>
            <a:ext cx="2039020" cy="353943"/>
          </a:xfrm>
          <a:prstGeom prst="rect">
            <a:avLst/>
          </a:prstGeom>
          <a:noFill/>
        </p:spPr>
        <p:txBody>
          <a:bodyPr wrap="none" lIns="0" tIns="0" rIns="0" bIns="0" rtlCol="0" anchor="ctr">
            <a:spAutoFit/>
          </a:bodyPr>
          <a:lstStyle/>
          <a:p>
            <a:r>
              <a:rPr lang="en-IN" sz="2300" dirty="0">
                <a:solidFill>
                  <a:schemeClr val="tx2">
                    <a:lumMod val="50000"/>
                  </a:schemeClr>
                </a:solidFill>
                <a:latin typeface="Times New Roman" panose="02020603050405020304" pitchFamily="18" charset="0"/>
                <a:cs typeface="Times New Roman" panose="02020603050405020304" pitchFamily="18" charset="0"/>
              </a:rPr>
              <a:t>Literature review</a:t>
            </a:r>
          </a:p>
        </p:txBody>
      </p:sp>
      <p:sp>
        <p:nvSpPr>
          <p:cNvPr id="17" name="TextBox 16"/>
          <p:cNvSpPr txBox="1"/>
          <p:nvPr/>
        </p:nvSpPr>
        <p:spPr>
          <a:xfrm>
            <a:off x="2539900" y="3579580"/>
            <a:ext cx="1590179" cy="353943"/>
          </a:xfrm>
          <a:prstGeom prst="rect">
            <a:avLst/>
          </a:prstGeom>
          <a:noFill/>
        </p:spPr>
        <p:txBody>
          <a:bodyPr wrap="none" lIns="0" tIns="0" rIns="0" bIns="0" rtlCol="0" anchor="ctr">
            <a:spAutoFit/>
          </a:bodyPr>
          <a:lstStyle/>
          <a:p>
            <a:r>
              <a:rPr lang="en-IN" sz="2300" dirty="0">
                <a:solidFill>
                  <a:schemeClr val="tx2">
                    <a:lumMod val="50000"/>
                  </a:schemeClr>
                </a:solidFill>
                <a:latin typeface="Times New Roman" panose="02020603050405020304" pitchFamily="18" charset="0"/>
                <a:cs typeface="Times New Roman" panose="02020603050405020304" pitchFamily="18" charset="0"/>
              </a:rPr>
              <a:t>Methodology</a:t>
            </a:r>
          </a:p>
        </p:txBody>
      </p:sp>
      <p:sp>
        <p:nvSpPr>
          <p:cNvPr id="18" name="TextBox 17"/>
          <p:cNvSpPr txBox="1"/>
          <p:nvPr/>
        </p:nvSpPr>
        <p:spPr>
          <a:xfrm>
            <a:off x="2447059" y="4269808"/>
            <a:ext cx="1867499" cy="353943"/>
          </a:xfrm>
          <a:prstGeom prst="rect">
            <a:avLst/>
          </a:prstGeom>
          <a:noFill/>
        </p:spPr>
        <p:txBody>
          <a:bodyPr wrap="none" lIns="0" tIns="0" rIns="0" bIns="0" rtlCol="0" anchor="ctr">
            <a:spAutoFit/>
          </a:bodyPr>
          <a:lstStyle/>
          <a:p>
            <a:r>
              <a:rPr lang="en-IN" sz="2300" dirty="0">
                <a:solidFill>
                  <a:schemeClr val="tx2">
                    <a:lumMod val="50000"/>
                  </a:schemeClr>
                </a:solidFill>
                <a:latin typeface="Times New Roman" panose="02020603050405020304" pitchFamily="18" charset="0"/>
                <a:cs typeface="Times New Roman" panose="02020603050405020304" pitchFamily="18" charset="0"/>
              </a:rPr>
              <a:t>Implementation</a:t>
            </a:r>
          </a:p>
        </p:txBody>
      </p:sp>
      <p:sp>
        <p:nvSpPr>
          <p:cNvPr id="19" name="TextBox 18"/>
          <p:cNvSpPr txBox="1"/>
          <p:nvPr/>
        </p:nvSpPr>
        <p:spPr>
          <a:xfrm>
            <a:off x="2165205" y="4909827"/>
            <a:ext cx="1344920" cy="353943"/>
          </a:xfrm>
          <a:prstGeom prst="rect">
            <a:avLst/>
          </a:prstGeom>
          <a:noFill/>
        </p:spPr>
        <p:txBody>
          <a:bodyPr wrap="none" lIns="0" tIns="0" rIns="0" bIns="0" rtlCol="0" anchor="ctr">
            <a:spAutoFit/>
          </a:bodyPr>
          <a:lstStyle/>
          <a:p>
            <a:r>
              <a:rPr lang="en-IN" sz="2300" dirty="0">
                <a:solidFill>
                  <a:schemeClr val="tx2">
                    <a:lumMod val="50000"/>
                  </a:schemeClr>
                </a:solidFill>
                <a:latin typeface="Times New Roman" panose="02020603050405020304" pitchFamily="18" charset="0"/>
                <a:cs typeface="Times New Roman" panose="02020603050405020304" pitchFamily="18" charset="0"/>
              </a:rPr>
              <a:t>Conclusion</a:t>
            </a:r>
          </a:p>
        </p:txBody>
      </p:sp>
      <p:sp>
        <p:nvSpPr>
          <p:cNvPr id="20" name="TextBox 19"/>
          <p:cNvSpPr txBox="1"/>
          <p:nvPr/>
        </p:nvSpPr>
        <p:spPr>
          <a:xfrm>
            <a:off x="1483241" y="5508281"/>
            <a:ext cx="1312860" cy="353943"/>
          </a:xfrm>
          <a:prstGeom prst="rect">
            <a:avLst/>
          </a:prstGeom>
          <a:noFill/>
        </p:spPr>
        <p:txBody>
          <a:bodyPr wrap="none" lIns="0" tIns="0" rIns="0" bIns="0" rtlCol="0" anchor="ctr">
            <a:spAutoFit/>
          </a:bodyPr>
          <a:lstStyle/>
          <a:p>
            <a:r>
              <a:rPr lang="en-IN" sz="2300" dirty="0">
                <a:solidFill>
                  <a:schemeClr val="tx2">
                    <a:lumMod val="50000"/>
                  </a:schemeClr>
                </a:solidFill>
                <a:latin typeface="Times New Roman" panose="02020603050405020304" pitchFamily="18" charset="0"/>
                <a:cs typeface="Times New Roman" panose="02020603050405020304" pitchFamily="18" charset="0"/>
              </a:rPr>
              <a:t>References</a:t>
            </a:r>
          </a:p>
        </p:txBody>
      </p:sp>
      <p:sp>
        <p:nvSpPr>
          <p:cNvPr id="14" name="TextBox 13"/>
          <p:cNvSpPr txBox="1"/>
          <p:nvPr/>
        </p:nvSpPr>
        <p:spPr>
          <a:xfrm>
            <a:off x="1483241" y="1668167"/>
            <a:ext cx="2156039" cy="353943"/>
          </a:xfrm>
          <a:prstGeom prst="rect">
            <a:avLst/>
          </a:prstGeom>
          <a:noFill/>
        </p:spPr>
        <p:txBody>
          <a:bodyPr wrap="none" lIns="0" tIns="0" rIns="0" bIns="0" rtlCol="0" anchor="ctr">
            <a:spAutoFit/>
          </a:bodyPr>
          <a:lstStyle/>
          <a:p>
            <a:r>
              <a:rPr lang="en-IN" sz="2300" dirty="0">
                <a:solidFill>
                  <a:schemeClr val="tx2">
                    <a:lumMod val="50000"/>
                  </a:schemeClr>
                </a:solidFill>
                <a:latin typeface="Times New Roman" panose="02020603050405020304" pitchFamily="18" charset="0"/>
                <a:cs typeface="Times New Roman" panose="02020603050405020304" pitchFamily="18" charset="0"/>
              </a:rPr>
              <a:t>Research Problem</a:t>
            </a:r>
          </a:p>
        </p:txBody>
      </p:sp>
      <p:sp>
        <p:nvSpPr>
          <p:cNvPr id="6" name="Oval 5"/>
          <p:cNvSpPr/>
          <p:nvPr/>
        </p:nvSpPr>
        <p:spPr>
          <a:xfrm>
            <a:off x="821465" y="1650411"/>
            <a:ext cx="389659" cy="389455"/>
          </a:xfrm>
          <a:prstGeom prst="ellipse">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tx2">
                    <a:lumMod val="50000"/>
                  </a:schemeClr>
                </a:solidFill>
                <a:latin typeface="Times New Roman" panose="02020603050405020304" pitchFamily="18" charset="0"/>
                <a:cs typeface="Times New Roman" panose="02020603050405020304" pitchFamily="18" charset="0"/>
              </a:rPr>
              <a:t>1</a:t>
            </a:r>
          </a:p>
        </p:txBody>
      </p:sp>
      <p:sp>
        <p:nvSpPr>
          <p:cNvPr id="7" name="Oval 6"/>
          <p:cNvSpPr/>
          <p:nvPr/>
        </p:nvSpPr>
        <p:spPr>
          <a:xfrm>
            <a:off x="1516579" y="2248865"/>
            <a:ext cx="389659" cy="389455"/>
          </a:xfrm>
          <a:prstGeom prst="ellipse">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b="1" dirty="0">
                <a:solidFill>
                  <a:schemeClr val="bg1"/>
                </a:solidFill>
                <a:latin typeface="Times New Roman" panose="02020603050405020304" pitchFamily="18" charset="0"/>
                <a:cs typeface="Times New Roman" panose="02020603050405020304" pitchFamily="18" charset="0"/>
              </a:rPr>
              <a:t>2</a:t>
            </a:r>
          </a:p>
        </p:txBody>
      </p:sp>
      <p:sp>
        <p:nvSpPr>
          <p:cNvPr id="8" name="Oval 7"/>
          <p:cNvSpPr/>
          <p:nvPr/>
        </p:nvSpPr>
        <p:spPr>
          <a:xfrm>
            <a:off x="1861486" y="2888884"/>
            <a:ext cx="389659" cy="389455"/>
          </a:xfrm>
          <a:prstGeom prst="ellipse">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tx2">
                    <a:lumMod val="50000"/>
                  </a:schemeClr>
                </a:solidFill>
                <a:latin typeface="Times New Roman" panose="02020603050405020304" pitchFamily="18" charset="0"/>
                <a:cs typeface="Times New Roman" panose="02020603050405020304" pitchFamily="18" charset="0"/>
              </a:rPr>
              <a:t>3</a:t>
            </a:r>
          </a:p>
        </p:txBody>
      </p:sp>
      <p:sp>
        <p:nvSpPr>
          <p:cNvPr id="9" name="Oval 8"/>
          <p:cNvSpPr/>
          <p:nvPr/>
        </p:nvSpPr>
        <p:spPr>
          <a:xfrm>
            <a:off x="1927077" y="3561824"/>
            <a:ext cx="389659" cy="389455"/>
          </a:xfrm>
          <a:prstGeom prst="ellipse">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tx2">
                    <a:lumMod val="50000"/>
                  </a:schemeClr>
                </a:solidFill>
                <a:latin typeface="Times New Roman" panose="02020603050405020304" pitchFamily="18" charset="0"/>
                <a:cs typeface="Times New Roman" panose="02020603050405020304" pitchFamily="18" charset="0"/>
              </a:rPr>
              <a:t>4</a:t>
            </a:r>
          </a:p>
        </p:txBody>
      </p:sp>
      <p:sp>
        <p:nvSpPr>
          <p:cNvPr id="10" name="Oval 9"/>
          <p:cNvSpPr/>
          <p:nvPr/>
        </p:nvSpPr>
        <p:spPr>
          <a:xfrm>
            <a:off x="1861486" y="4252052"/>
            <a:ext cx="389659" cy="389455"/>
          </a:xfrm>
          <a:prstGeom prst="ellipse">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tx2">
                    <a:lumMod val="50000"/>
                  </a:schemeClr>
                </a:solidFill>
                <a:latin typeface="Times New Roman" panose="02020603050405020304" pitchFamily="18" charset="0"/>
                <a:cs typeface="Times New Roman" panose="02020603050405020304" pitchFamily="18" charset="0"/>
              </a:rPr>
              <a:t>5</a:t>
            </a:r>
          </a:p>
        </p:txBody>
      </p:sp>
      <p:sp>
        <p:nvSpPr>
          <p:cNvPr id="11" name="Oval 10"/>
          <p:cNvSpPr/>
          <p:nvPr/>
        </p:nvSpPr>
        <p:spPr>
          <a:xfrm>
            <a:off x="1516579" y="4892071"/>
            <a:ext cx="389659" cy="389455"/>
          </a:xfrm>
          <a:prstGeom prst="ellipse">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tx2">
                    <a:lumMod val="50000"/>
                  </a:schemeClr>
                </a:solidFill>
                <a:latin typeface="Times New Roman" panose="02020603050405020304" pitchFamily="18" charset="0"/>
                <a:cs typeface="Times New Roman" panose="02020603050405020304" pitchFamily="18" charset="0"/>
              </a:rPr>
              <a:t>6</a:t>
            </a:r>
          </a:p>
        </p:txBody>
      </p:sp>
      <p:sp>
        <p:nvSpPr>
          <p:cNvPr id="12" name="Oval 11"/>
          <p:cNvSpPr/>
          <p:nvPr/>
        </p:nvSpPr>
        <p:spPr>
          <a:xfrm>
            <a:off x="821465" y="5490525"/>
            <a:ext cx="408494" cy="389455"/>
          </a:xfrm>
          <a:prstGeom prst="ellipse">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tx2">
                    <a:lumMod val="50000"/>
                  </a:schemeClr>
                </a:solidFill>
                <a:latin typeface="Times New Roman" panose="02020603050405020304" pitchFamily="18" charset="0"/>
                <a:cs typeface="Times New Roman" panose="02020603050405020304" pitchFamily="18" charset="0"/>
              </a:rPr>
              <a:t>7</a:t>
            </a:r>
          </a:p>
        </p:txBody>
      </p:sp>
    </p:spTree>
    <p:extLst>
      <p:ext uri="{BB962C8B-B14F-4D97-AF65-F5344CB8AC3E}">
        <p14:creationId xmlns:p14="http://schemas.microsoft.com/office/powerpoint/2010/main" val="3894126304"/>
      </p:ext>
    </p:extLst>
  </p:cSld>
  <p:clrMapOvr>
    <a:masterClrMapping/>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5EDE-380F-459B-9E08-826F4CD05454}"/>
              </a:ext>
            </a:extLst>
          </p:cNvPr>
          <p:cNvSpPr>
            <a:spLocks noGrp="1"/>
          </p:cNvSpPr>
          <p:nvPr>
            <p:ph type="title"/>
          </p:nvPr>
        </p:nvSpPr>
        <p:spPr>
          <a:xfrm>
            <a:off x="677334" y="609600"/>
            <a:ext cx="8596668" cy="646331"/>
          </a:xfrm>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B656D71F-A33B-4F41-82FA-8E9E89DB2B84}"/>
              </a:ext>
            </a:extLst>
          </p:cNvPr>
          <p:cNvSpPr>
            <a:spLocks noGrp="1"/>
          </p:cNvSpPr>
          <p:nvPr>
            <p:ph idx="1"/>
          </p:nvPr>
        </p:nvSpPr>
        <p:spPr>
          <a:xfrm>
            <a:off x="677334" y="1460311"/>
            <a:ext cx="8596668" cy="4581052"/>
          </a:xfrm>
        </p:spPr>
        <p:txBody>
          <a:bodyPr>
            <a:noAutofit/>
          </a:bodyPr>
          <a:lstStyle/>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Road Traffic Accidents (RTAs) are one of the primary reasons of death in today’s world as it ranks as the 10th leading cause of death globally according to World Health Organization (WHO). </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Based on the current trends of road traffic accidents, it further predicts that it could rank up to the 7th spot for leading cause of deaths by 2030 (Jackson &amp; Cracknell, 2018). </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2030 Agenda for Sustainable Development has set an ambitious target of halving the global number of deaths and injuries from road traffic crashes by 2020, as currently it is estimated that approximately 1.35 million people die due to road traffic accidents every year (data.gov.uk, 2018). </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Especially the developing nations account for 93% of world’s fatalities on roads, though these nations have 60% of world’s vehicles. As a result, these road traffic mishaps cost 3% of GDP (Gross Domestic Product) to most of the countries (data.gov.uk, 2018).</a:t>
            </a:r>
          </a:p>
        </p:txBody>
      </p:sp>
    </p:spTree>
    <p:extLst>
      <p:ext uri="{BB962C8B-B14F-4D97-AF65-F5344CB8AC3E}">
        <p14:creationId xmlns:p14="http://schemas.microsoft.com/office/powerpoint/2010/main" val="2908978063"/>
      </p:ext>
    </p:extLst>
  </p:cSld>
  <p:clrMapOvr>
    <a:masterClrMapping/>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5EDE-380F-459B-9E08-826F4CD05454}"/>
              </a:ext>
            </a:extLst>
          </p:cNvPr>
          <p:cNvSpPr>
            <a:spLocks noGrp="1"/>
          </p:cNvSpPr>
          <p:nvPr>
            <p:ph type="title"/>
          </p:nvPr>
        </p:nvSpPr>
        <p:spPr>
          <a:xfrm>
            <a:off x="677334" y="609600"/>
            <a:ext cx="8596668" cy="646331"/>
          </a:xfrm>
        </p:spPr>
        <p:txBody>
          <a:bodyPr/>
          <a:lstStyle/>
          <a:p>
            <a:r>
              <a:rPr lang="en-IN" dirty="0">
                <a:latin typeface="Times New Roman" panose="02020603050405020304" pitchFamily="18" charset="0"/>
                <a:cs typeface="Times New Roman" panose="02020603050405020304" pitchFamily="18" charset="0"/>
              </a:rPr>
              <a:t>Introduction (cont’d.)</a:t>
            </a:r>
          </a:p>
        </p:txBody>
      </p:sp>
      <p:sp>
        <p:nvSpPr>
          <p:cNvPr id="3" name="Content Placeholder 2">
            <a:extLst>
              <a:ext uri="{FF2B5EF4-FFF2-40B4-BE49-F238E27FC236}">
                <a16:creationId xmlns:a16="http://schemas.microsoft.com/office/drawing/2014/main" id="{B656D71F-A33B-4F41-82FA-8E9E89DB2B84}"/>
              </a:ext>
            </a:extLst>
          </p:cNvPr>
          <p:cNvSpPr>
            <a:spLocks noGrp="1"/>
          </p:cNvSpPr>
          <p:nvPr>
            <p:ph idx="1"/>
          </p:nvPr>
        </p:nvSpPr>
        <p:spPr>
          <a:xfrm>
            <a:off x="677334" y="1460311"/>
            <a:ext cx="8596668" cy="4581052"/>
          </a:xfrm>
        </p:spPr>
        <p:txBody>
          <a:bodyPr>
            <a:noAutofit/>
          </a:bodyPr>
          <a:lstStyle/>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According to (</a:t>
            </a:r>
            <a:r>
              <a:rPr lang="en-US" sz="2000" dirty="0" err="1">
                <a:latin typeface="Times New Roman" panose="02020603050405020304" pitchFamily="18" charset="0"/>
                <a:cs typeface="Times New Roman" panose="02020603050405020304" pitchFamily="18" charset="0"/>
              </a:rPr>
              <a:t>Beshah</a:t>
            </a:r>
            <a:r>
              <a:rPr lang="en-US" sz="2000" dirty="0">
                <a:latin typeface="Times New Roman" panose="02020603050405020304" pitchFamily="18" charset="0"/>
                <a:cs typeface="Times New Roman" panose="02020603050405020304" pitchFamily="18" charset="0"/>
              </a:rPr>
              <a:t> &amp; Hill, 2010), several factors such as the road type, road surface conditions, weather conditions, light conditions, time of the day, etc. contribute a lot to determine the severity of road accidents. </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By analyzing these factors and making effective predictions using data mining techniques, proper precautional measures can be taken in minimizing the severity of these road traffic accidents significantly.</a:t>
            </a:r>
          </a:p>
        </p:txBody>
      </p:sp>
    </p:spTree>
    <p:extLst>
      <p:ext uri="{BB962C8B-B14F-4D97-AF65-F5344CB8AC3E}">
        <p14:creationId xmlns:p14="http://schemas.microsoft.com/office/powerpoint/2010/main" val="77104535"/>
      </p:ext>
    </p:extLst>
  </p:cSld>
  <p:clrMapOvr>
    <a:masterClrMapping/>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B6CE6E2-DE1C-401D-A23E-F6BA287D69FD}"/>
              </a:ext>
            </a:extLst>
          </p:cNvPr>
          <p:cNvSpPr/>
          <p:nvPr/>
        </p:nvSpPr>
        <p:spPr>
          <a:xfrm>
            <a:off x="2069244" y="2877473"/>
            <a:ext cx="4320000" cy="423446"/>
          </a:xfrm>
          <a:prstGeom prst="rect">
            <a:avLst/>
          </a:prstGeom>
          <a:gradFill flip="none" rotWithShape="1">
            <a:gsLst>
              <a:gs pos="0">
                <a:srgbClr val="90C226">
                  <a:alpha val="85098"/>
                </a:srgbClr>
              </a:gs>
              <a:gs pos="100000">
                <a:schemeClr val="accent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ysClr val="windowText" lastClr="000000"/>
              </a:solidFill>
            </a:endParaRPr>
          </a:p>
        </p:txBody>
      </p:sp>
      <p:sp>
        <p:nvSpPr>
          <p:cNvPr id="2" name="Title 1">
            <a:extLst>
              <a:ext uri="{FF2B5EF4-FFF2-40B4-BE49-F238E27FC236}">
                <a16:creationId xmlns:a16="http://schemas.microsoft.com/office/drawing/2014/main" id="{BC375EDE-380F-459B-9E08-826F4CD05454}"/>
              </a:ext>
            </a:extLst>
          </p:cNvPr>
          <p:cNvSpPr>
            <a:spLocks noGrp="1"/>
          </p:cNvSpPr>
          <p:nvPr>
            <p:ph type="title"/>
          </p:nvPr>
        </p:nvSpPr>
        <p:spPr>
          <a:xfrm>
            <a:off x="677334" y="609600"/>
            <a:ext cx="8596668" cy="646331"/>
          </a:xfrm>
        </p:spPr>
        <p:txBody>
          <a:bodyPr/>
          <a:lstStyle/>
          <a:p>
            <a:r>
              <a:rPr lang="en-IN" dirty="0">
                <a:latin typeface="Times New Roman" panose="02020603050405020304" pitchFamily="18" charset="0"/>
                <a:cs typeface="Times New Roman" panose="02020603050405020304" pitchFamily="18" charset="0"/>
              </a:rPr>
              <a:t>Contents</a:t>
            </a:r>
          </a:p>
        </p:txBody>
      </p:sp>
      <p:sp>
        <p:nvSpPr>
          <p:cNvPr id="3" name="Arc 2">
            <a:extLst>
              <a:ext uri="{FF2B5EF4-FFF2-40B4-BE49-F238E27FC236}">
                <a16:creationId xmlns:a16="http://schemas.microsoft.com/office/drawing/2014/main" id="{FD1BCE25-739C-4D06-B924-F870390F4BD5}"/>
              </a:ext>
            </a:extLst>
          </p:cNvPr>
          <p:cNvSpPr/>
          <p:nvPr/>
        </p:nvSpPr>
        <p:spPr>
          <a:xfrm>
            <a:off x="-2170384" y="1596551"/>
            <a:ext cx="4320000" cy="4320000"/>
          </a:xfrm>
          <a:prstGeom prst="arc">
            <a:avLst>
              <a:gd name="adj1" fmla="val 16288600"/>
              <a:gd name="adj2" fmla="val 4859383"/>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 name="TextBox 14"/>
          <p:cNvSpPr txBox="1"/>
          <p:nvPr/>
        </p:nvSpPr>
        <p:spPr>
          <a:xfrm>
            <a:off x="2165205" y="2266621"/>
            <a:ext cx="1457130" cy="353943"/>
          </a:xfrm>
          <a:prstGeom prst="rect">
            <a:avLst/>
          </a:prstGeom>
          <a:noFill/>
        </p:spPr>
        <p:txBody>
          <a:bodyPr wrap="none" lIns="0" tIns="0" rIns="0" bIns="0" rtlCol="0" anchor="ctr">
            <a:spAutoFit/>
          </a:bodyPr>
          <a:lstStyle/>
          <a:p>
            <a:r>
              <a:rPr lang="en-IN" sz="2300" dirty="0">
                <a:solidFill>
                  <a:schemeClr val="tx2">
                    <a:lumMod val="50000"/>
                  </a:schemeClr>
                </a:solidFill>
                <a:latin typeface="Times New Roman" panose="02020603050405020304" pitchFamily="18" charset="0"/>
                <a:cs typeface="Times New Roman" panose="02020603050405020304" pitchFamily="18" charset="0"/>
              </a:rPr>
              <a:t>Introduction</a:t>
            </a:r>
          </a:p>
        </p:txBody>
      </p:sp>
      <p:sp>
        <p:nvSpPr>
          <p:cNvPr id="16" name="TextBox 15"/>
          <p:cNvSpPr txBox="1"/>
          <p:nvPr/>
        </p:nvSpPr>
        <p:spPr>
          <a:xfrm>
            <a:off x="2447059" y="2906640"/>
            <a:ext cx="2211118" cy="353943"/>
          </a:xfrm>
          <a:prstGeom prst="rect">
            <a:avLst/>
          </a:prstGeom>
          <a:noFill/>
        </p:spPr>
        <p:txBody>
          <a:bodyPr wrap="none" lIns="0" tIns="0" rIns="0" bIns="0" rtlCol="0" anchor="ctr">
            <a:spAutoFit/>
          </a:bodyPr>
          <a:lstStyle/>
          <a:p>
            <a:r>
              <a:rPr lang="en-IN" sz="2300" b="1" dirty="0">
                <a:solidFill>
                  <a:sysClr val="windowText" lastClr="000000"/>
                </a:solidFill>
                <a:latin typeface="Times New Roman" panose="02020603050405020304" pitchFamily="18" charset="0"/>
                <a:cs typeface="Times New Roman" panose="02020603050405020304" pitchFamily="18" charset="0"/>
              </a:rPr>
              <a:t>Literature review</a:t>
            </a:r>
          </a:p>
        </p:txBody>
      </p:sp>
      <p:sp>
        <p:nvSpPr>
          <p:cNvPr id="17" name="TextBox 16"/>
          <p:cNvSpPr txBox="1"/>
          <p:nvPr/>
        </p:nvSpPr>
        <p:spPr>
          <a:xfrm>
            <a:off x="2539900" y="3579580"/>
            <a:ext cx="1590179" cy="353943"/>
          </a:xfrm>
          <a:prstGeom prst="rect">
            <a:avLst/>
          </a:prstGeom>
          <a:noFill/>
        </p:spPr>
        <p:txBody>
          <a:bodyPr wrap="none" lIns="0" tIns="0" rIns="0" bIns="0" rtlCol="0" anchor="ctr">
            <a:spAutoFit/>
          </a:bodyPr>
          <a:lstStyle/>
          <a:p>
            <a:r>
              <a:rPr lang="en-IN" sz="2300" dirty="0">
                <a:solidFill>
                  <a:schemeClr val="tx2">
                    <a:lumMod val="50000"/>
                  </a:schemeClr>
                </a:solidFill>
                <a:latin typeface="Times New Roman" panose="02020603050405020304" pitchFamily="18" charset="0"/>
                <a:cs typeface="Times New Roman" panose="02020603050405020304" pitchFamily="18" charset="0"/>
              </a:rPr>
              <a:t>Methodology</a:t>
            </a:r>
          </a:p>
        </p:txBody>
      </p:sp>
      <p:sp>
        <p:nvSpPr>
          <p:cNvPr id="18" name="TextBox 17"/>
          <p:cNvSpPr txBox="1"/>
          <p:nvPr/>
        </p:nvSpPr>
        <p:spPr>
          <a:xfrm>
            <a:off x="2447059" y="4269808"/>
            <a:ext cx="1867499" cy="353943"/>
          </a:xfrm>
          <a:prstGeom prst="rect">
            <a:avLst/>
          </a:prstGeom>
          <a:noFill/>
        </p:spPr>
        <p:txBody>
          <a:bodyPr wrap="none" lIns="0" tIns="0" rIns="0" bIns="0" rtlCol="0" anchor="ctr">
            <a:spAutoFit/>
          </a:bodyPr>
          <a:lstStyle/>
          <a:p>
            <a:r>
              <a:rPr lang="en-IN" sz="2300" dirty="0">
                <a:solidFill>
                  <a:schemeClr val="tx2">
                    <a:lumMod val="50000"/>
                  </a:schemeClr>
                </a:solidFill>
                <a:latin typeface="Times New Roman" panose="02020603050405020304" pitchFamily="18" charset="0"/>
                <a:cs typeface="Times New Roman" panose="02020603050405020304" pitchFamily="18" charset="0"/>
              </a:rPr>
              <a:t>Implementation</a:t>
            </a:r>
          </a:p>
        </p:txBody>
      </p:sp>
      <p:sp>
        <p:nvSpPr>
          <p:cNvPr id="19" name="TextBox 18"/>
          <p:cNvSpPr txBox="1"/>
          <p:nvPr/>
        </p:nvSpPr>
        <p:spPr>
          <a:xfrm>
            <a:off x="2165205" y="4909827"/>
            <a:ext cx="1344920" cy="353943"/>
          </a:xfrm>
          <a:prstGeom prst="rect">
            <a:avLst/>
          </a:prstGeom>
          <a:noFill/>
        </p:spPr>
        <p:txBody>
          <a:bodyPr wrap="none" lIns="0" tIns="0" rIns="0" bIns="0" rtlCol="0" anchor="ctr">
            <a:spAutoFit/>
          </a:bodyPr>
          <a:lstStyle/>
          <a:p>
            <a:r>
              <a:rPr lang="en-IN" sz="2300" dirty="0">
                <a:solidFill>
                  <a:schemeClr val="tx2">
                    <a:lumMod val="50000"/>
                  </a:schemeClr>
                </a:solidFill>
                <a:latin typeface="Times New Roman" panose="02020603050405020304" pitchFamily="18" charset="0"/>
                <a:cs typeface="Times New Roman" panose="02020603050405020304" pitchFamily="18" charset="0"/>
              </a:rPr>
              <a:t>Conclusion</a:t>
            </a:r>
          </a:p>
        </p:txBody>
      </p:sp>
      <p:sp>
        <p:nvSpPr>
          <p:cNvPr id="20" name="TextBox 19"/>
          <p:cNvSpPr txBox="1"/>
          <p:nvPr/>
        </p:nvSpPr>
        <p:spPr>
          <a:xfrm>
            <a:off x="1483241" y="5508281"/>
            <a:ext cx="1312860" cy="353943"/>
          </a:xfrm>
          <a:prstGeom prst="rect">
            <a:avLst/>
          </a:prstGeom>
          <a:noFill/>
        </p:spPr>
        <p:txBody>
          <a:bodyPr wrap="none" lIns="0" tIns="0" rIns="0" bIns="0" rtlCol="0" anchor="ctr">
            <a:spAutoFit/>
          </a:bodyPr>
          <a:lstStyle/>
          <a:p>
            <a:r>
              <a:rPr lang="en-IN" sz="2300" dirty="0">
                <a:solidFill>
                  <a:schemeClr val="tx2">
                    <a:lumMod val="50000"/>
                  </a:schemeClr>
                </a:solidFill>
                <a:latin typeface="Times New Roman" panose="02020603050405020304" pitchFamily="18" charset="0"/>
                <a:cs typeface="Times New Roman" panose="02020603050405020304" pitchFamily="18" charset="0"/>
              </a:rPr>
              <a:t>References</a:t>
            </a:r>
          </a:p>
        </p:txBody>
      </p:sp>
      <p:sp>
        <p:nvSpPr>
          <p:cNvPr id="14" name="TextBox 13"/>
          <p:cNvSpPr txBox="1"/>
          <p:nvPr/>
        </p:nvSpPr>
        <p:spPr>
          <a:xfrm>
            <a:off x="1483241" y="1668167"/>
            <a:ext cx="2156039" cy="353943"/>
          </a:xfrm>
          <a:prstGeom prst="rect">
            <a:avLst/>
          </a:prstGeom>
          <a:noFill/>
        </p:spPr>
        <p:txBody>
          <a:bodyPr wrap="none" lIns="0" tIns="0" rIns="0" bIns="0" rtlCol="0" anchor="ctr">
            <a:spAutoFit/>
          </a:bodyPr>
          <a:lstStyle/>
          <a:p>
            <a:r>
              <a:rPr lang="en-IN" sz="2300" dirty="0">
                <a:solidFill>
                  <a:schemeClr val="tx2">
                    <a:lumMod val="50000"/>
                  </a:schemeClr>
                </a:solidFill>
                <a:latin typeface="Times New Roman" panose="02020603050405020304" pitchFamily="18" charset="0"/>
                <a:cs typeface="Times New Roman" panose="02020603050405020304" pitchFamily="18" charset="0"/>
              </a:rPr>
              <a:t>Research Problem</a:t>
            </a:r>
          </a:p>
        </p:txBody>
      </p:sp>
      <p:sp>
        <p:nvSpPr>
          <p:cNvPr id="6" name="Oval 5"/>
          <p:cNvSpPr/>
          <p:nvPr/>
        </p:nvSpPr>
        <p:spPr>
          <a:xfrm>
            <a:off x="821465" y="1650411"/>
            <a:ext cx="389659" cy="389455"/>
          </a:xfrm>
          <a:prstGeom prst="ellipse">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tx2">
                    <a:lumMod val="50000"/>
                  </a:schemeClr>
                </a:solidFill>
                <a:latin typeface="Times New Roman" panose="02020603050405020304" pitchFamily="18" charset="0"/>
                <a:cs typeface="Times New Roman" panose="02020603050405020304" pitchFamily="18" charset="0"/>
              </a:rPr>
              <a:t>1</a:t>
            </a:r>
          </a:p>
        </p:txBody>
      </p:sp>
      <p:sp>
        <p:nvSpPr>
          <p:cNvPr id="7" name="Oval 6"/>
          <p:cNvSpPr/>
          <p:nvPr/>
        </p:nvSpPr>
        <p:spPr>
          <a:xfrm>
            <a:off x="1516579" y="2248865"/>
            <a:ext cx="389659" cy="389455"/>
          </a:xfrm>
          <a:prstGeom prst="ellipse">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tx2">
                    <a:lumMod val="50000"/>
                  </a:schemeClr>
                </a:solidFill>
                <a:latin typeface="Times New Roman" panose="02020603050405020304" pitchFamily="18" charset="0"/>
                <a:cs typeface="Times New Roman" panose="02020603050405020304" pitchFamily="18" charset="0"/>
              </a:rPr>
              <a:t>2</a:t>
            </a:r>
          </a:p>
        </p:txBody>
      </p:sp>
      <p:sp>
        <p:nvSpPr>
          <p:cNvPr id="8" name="Oval 7"/>
          <p:cNvSpPr/>
          <p:nvPr/>
        </p:nvSpPr>
        <p:spPr>
          <a:xfrm>
            <a:off x="1861486" y="2888884"/>
            <a:ext cx="389659" cy="389455"/>
          </a:xfrm>
          <a:prstGeom prst="ellipse">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b="1" dirty="0">
                <a:solidFill>
                  <a:sysClr val="windowText" lastClr="000000"/>
                </a:solidFill>
                <a:latin typeface="Times New Roman" panose="02020603050405020304" pitchFamily="18" charset="0"/>
                <a:cs typeface="Times New Roman" panose="02020603050405020304" pitchFamily="18" charset="0"/>
              </a:rPr>
              <a:t>3</a:t>
            </a:r>
          </a:p>
        </p:txBody>
      </p:sp>
      <p:sp>
        <p:nvSpPr>
          <p:cNvPr id="9" name="Oval 8"/>
          <p:cNvSpPr/>
          <p:nvPr/>
        </p:nvSpPr>
        <p:spPr>
          <a:xfrm>
            <a:off x="1927077" y="3561824"/>
            <a:ext cx="389659" cy="389455"/>
          </a:xfrm>
          <a:prstGeom prst="ellipse">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tx2">
                    <a:lumMod val="50000"/>
                  </a:schemeClr>
                </a:solidFill>
                <a:latin typeface="Times New Roman" panose="02020603050405020304" pitchFamily="18" charset="0"/>
                <a:cs typeface="Times New Roman" panose="02020603050405020304" pitchFamily="18" charset="0"/>
              </a:rPr>
              <a:t>4</a:t>
            </a:r>
          </a:p>
        </p:txBody>
      </p:sp>
      <p:sp>
        <p:nvSpPr>
          <p:cNvPr id="10" name="Oval 9"/>
          <p:cNvSpPr/>
          <p:nvPr/>
        </p:nvSpPr>
        <p:spPr>
          <a:xfrm>
            <a:off x="1861486" y="4252052"/>
            <a:ext cx="389659" cy="389455"/>
          </a:xfrm>
          <a:prstGeom prst="ellipse">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tx2">
                    <a:lumMod val="50000"/>
                  </a:schemeClr>
                </a:solidFill>
                <a:latin typeface="Times New Roman" panose="02020603050405020304" pitchFamily="18" charset="0"/>
                <a:cs typeface="Times New Roman" panose="02020603050405020304" pitchFamily="18" charset="0"/>
              </a:rPr>
              <a:t>5</a:t>
            </a:r>
          </a:p>
        </p:txBody>
      </p:sp>
      <p:sp>
        <p:nvSpPr>
          <p:cNvPr id="11" name="Oval 10"/>
          <p:cNvSpPr/>
          <p:nvPr/>
        </p:nvSpPr>
        <p:spPr>
          <a:xfrm>
            <a:off x="1516579" y="4892071"/>
            <a:ext cx="389659" cy="389455"/>
          </a:xfrm>
          <a:prstGeom prst="ellipse">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tx2">
                    <a:lumMod val="50000"/>
                  </a:schemeClr>
                </a:solidFill>
                <a:latin typeface="Times New Roman" panose="02020603050405020304" pitchFamily="18" charset="0"/>
                <a:cs typeface="Times New Roman" panose="02020603050405020304" pitchFamily="18" charset="0"/>
              </a:rPr>
              <a:t>6</a:t>
            </a:r>
          </a:p>
        </p:txBody>
      </p:sp>
      <p:sp>
        <p:nvSpPr>
          <p:cNvPr id="12" name="Oval 11"/>
          <p:cNvSpPr/>
          <p:nvPr/>
        </p:nvSpPr>
        <p:spPr>
          <a:xfrm>
            <a:off x="821465" y="5490525"/>
            <a:ext cx="408494" cy="389455"/>
          </a:xfrm>
          <a:prstGeom prst="ellipse">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tx2">
                    <a:lumMod val="50000"/>
                  </a:schemeClr>
                </a:solidFill>
                <a:latin typeface="Times New Roman" panose="02020603050405020304" pitchFamily="18" charset="0"/>
                <a:cs typeface="Times New Roman" panose="02020603050405020304" pitchFamily="18" charset="0"/>
              </a:rPr>
              <a:t>7</a:t>
            </a:r>
          </a:p>
        </p:txBody>
      </p:sp>
    </p:spTree>
    <p:extLst>
      <p:ext uri="{BB962C8B-B14F-4D97-AF65-F5344CB8AC3E}">
        <p14:creationId xmlns:p14="http://schemas.microsoft.com/office/powerpoint/2010/main" val="2103438389"/>
      </p:ext>
    </p:extLst>
  </p:cSld>
  <p:clrMapOvr>
    <a:masterClrMapping/>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otalTime>104</TotalTime>
  <Words>4336</Words>
  <Application>Microsoft Office PowerPoint</Application>
  <PresentationFormat>Widescreen</PresentationFormat>
  <Paragraphs>327</Paragraphs>
  <Slides>58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Times New Roman</vt:lpstr>
      <vt:lpstr>Trebuchet MS</vt:lpstr>
      <vt:lpstr>Wingdings</vt:lpstr>
      <vt:lpstr>Wingdings 3</vt:lpstr>
      <vt:lpstr>Facet</vt:lpstr>
      <vt:lpstr>A Data Mining approach on the analysis of Road Safety in Great Britain</vt:lpstr>
      <vt:lpstr>Contents</vt:lpstr>
      <vt:lpstr>Contents</vt:lpstr>
      <vt:lpstr>Research Problem</vt:lpstr>
      <vt:lpstr>Research Objectives</vt:lpstr>
      <vt:lpstr>Contents</vt:lpstr>
      <vt:lpstr>Introduction</vt:lpstr>
      <vt:lpstr>Introduction (cont’d.)</vt:lpstr>
      <vt:lpstr>Contents</vt:lpstr>
      <vt:lpstr>Literature review</vt:lpstr>
      <vt:lpstr>Literature review (cont’d.)</vt:lpstr>
      <vt:lpstr>Literature review (cont’d.)</vt:lpstr>
      <vt:lpstr>Literature review (cont’d.)</vt:lpstr>
      <vt:lpstr>Literature review (cont’d.)</vt:lpstr>
      <vt:lpstr>Literature review (cont’d.)</vt:lpstr>
      <vt:lpstr>Literature review (cont’d.)</vt:lpstr>
      <vt:lpstr>Contents</vt:lpstr>
      <vt:lpstr>Methodology</vt:lpstr>
      <vt:lpstr>Process flow</vt:lpstr>
      <vt:lpstr>Contents</vt:lpstr>
      <vt:lpstr>Implementation</vt:lpstr>
      <vt:lpstr>Data Preparation (cont’d.)</vt:lpstr>
      <vt:lpstr>Data Preparation (cont’d.)</vt:lpstr>
      <vt:lpstr>Data Preparation (cont’d.)</vt:lpstr>
      <vt:lpstr>Data Preparation (cont’d.)</vt:lpstr>
      <vt:lpstr>Data Preparation (cont’d.)</vt:lpstr>
      <vt:lpstr>Data Preparation (cont’d.)</vt:lpstr>
      <vt:lpstr>Data Preparation (cont’d.)</vt:lpstr>
      <vt:lpstr>Data Preparation (cont’d.)</vt:lpstr>
      <vt:lpstr>Data Preparation (cont’d.)</vt:lpstr>
      <vt:lpstr>Data Preparation (cont’d.)</vt:lpstr>
      <vt:lpstr>Data Preparation (cont’d.)</vt:lpstr>
      <vt:lpstr>Data modelling: Decision tree</vt:lpstr>
      <vt:lpstr>Data modelling: Naïve Bayes</vt:lpstr>
      <vt:lpstr>Data modelling: Logistic Regression</vt:lpstr>
      <vt:lpstr>Data modelling: Support Vector Machines</vt:lpstr>
      <vt:lpstr>Data modelling: Random Forest</vt:lpstr>
      <vt:lpstr>Data modelling: Random Forest</vt:lpstr>
      <vt:lpstr>Data Modelling – Random Forest (cont’d.)</vt:lpstr>
      <vt:lpstr>Data Modelling – Random Forest (cont’d.)</vt:lpstr>
      <vt:lpstr>Data Evaluation</vt:lpstr>
      <vt:lpstr>Data Evaluation (cont’d)</vt:lpstr>
      <vt:lpstr>Data Evaluation (cont’d)</vt:lpstr>
      <vt:lpstr>Data evaluation - Summary:</vt:lpstr>
      <vt:lpstr>Data Visualization:</vt:lpstr>
      <vt:lpstr>Data Visualization (cont’d.)</vt:lpstr>
      <vt:lpstr>Data Visualization (cont’d.)</vt:lpstr>
      <vt:lpstr>Data Visualization (cont’d.)</vt:lpstr>
      <vt:lpstr>Data Visualization (cont’d.)</vt:lpstr>
      <vt:lpstr>Data Visualization (cont’d.)</vt:lpstr>
      <vt:lpstr>Data Visualization (cont’d.)</vt:lpstr>
      <vt:lpstr>Contents</vt:lpstr>
      <vt:lpstr>Conclusion &amp; Future work</vt:lpstr>
      <vt:lpstr>Contents</vt:lpstr>
      <vt:lpstr>References</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Data Mining approach on the analysis of Road Safety in Great Britain</dc:title>
  <dc:creator>Vignesh M</dc:creator>
  <cp:lastModifiedBy>Vignesh M</cp:lastModifiedBy>
  <cp:revision>1</cp:revision>
  <dcterms:created xsi:type="dcterms:W3CDTF">2018-12-21T12:13:40Z</dcterms:created>
  <dcterms:modified xsi:type="dcterms:W3CDTF">2018-12-21T13:57:50Z</dcterms:modified>
</cp:coreProperties>
</file>