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EB21CA-5C2F-430B-9526-5DEF93A5F5E8}" v="100" dt="2018-12-16T21:23:06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68" autoAdjust="0"/>
    <p:restoredTop sz="94249" autoAdjust="0"/>
  </p:normalViewPr>
  <p:slideViewPr>
    <p:cSldViewPr snapToGrid="0">
      <p:cViewPr>
        <p:scale>
          <a:sx n="50" d="100"/>
          <a:sy n="50" d="100"/>
        </p:scale>
        <p:origin x="191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Muthumani" userId="f97ce1e0-12ee-4549-91aa-290a7ec97d19" providerId="ADAL" clId="{AAEB21CA-5C2F-430B-9526-5DEF93A5F5E8}"/>
    <pc:docChg chg="undo custSel addSld modSld">
      <pc:chgData name="Vignesh Muthumani" userId="f97ce1e0-12ee-4549-91aa-290a7ec97d19" providerId="ADAL" clId="{AAEB21CA-5C2F-430B-9526-5DEF93A5F5E8}" dt="2018-12-16T21:23:06.548" v="1286" actId="164"/>
      <pc:docMkLst>
        <pc:docMk/>
      </pc:docMkLst>
      <pc:sldChg chg="addSp delSp modSp">
        <pc:chgData name="Vignesh Muthumani" userId="f97ce1e0-12ee-4549-91aa-290a7ec97d19" providerId="ADAL" clId="{AAEB21CA-5C2F-430B-9526-5DEF93A5F5E8}" dt="2018-12-16T21:04:44.285" v="592" actId="165"/>
        <pc:sldMkLst>
          <pc:docMk/>
          <pc:sldMk cId="807446234" sldId="257"/>
        </pc:sldMkLst>
        <pc:spChg chg="mod topLvl">
          <ac:chgData name="Vignesh Muthumani" userId="f97ce1e0-12ee-4549-91aa-290a7ec97d19" providerId="ADAL" clId="{AAEB21CA-5C2F-430B-9526-5DEF93A5F5E8}" dt="2018-12-16T21:04:44.087" v="591" actId="165"/>
          <ac:spMkLst>
            <pc:docMk/>
            <pc:sldMk cId="807446234" sldId="257"/>
            <ac:spMk id="4" creationId="{88322ADB-0D95-4BA8-91B8-E4996090901B}"/>
          </ac:spMkLst>
        </pc:spChg>
        <pc:spChg chg="mod topLvl">
          <ac:chgData name="Vignesh Muthumani" userId="f97ce1e0-12ee-4549-91aa-290a7ec97d19" providerId="ADAL" clId="{AAEB21CA-5C2F-430B-9526-5DEF93A5F5E8}" dt="2018-12-16T21:04:44.087" v="591" actId="165"/>
          <ac:spMkLst>
            <pc:docMk/>
            <pc:sldMk cId="807446234" sldId="257"/>
            <ac:spMk id="5" creationId="{81B36CCB-FF8E-4F70-8DB6-BD292C00C63B}"/>
          </ac:spMkLst>
        </pc:spChg>
        <pc:spChg chg="mod topLvl">
          <ac:chgData name="Vignesh Muthumani" userId="f97ce1e0-12ee-4549-91aa-290a7ec97d19" providerId="ADAL" clId="{AAEB21CA-5C2F-430B-9526-5DEF93A5F5E8}" dt="2018-12-16T21:04:44.087" v="591" actId="165"/>
          <ac:spMkLst>
            <pc:docMk/>
            <pc:sldMk cId="807446234" sldId="257"/>
            <ac:spMk id="6" creationId="{39FCA3AB-985F-494A-976A-36F65EFF7475}"/>
          </ac:spMkLst>
        </pc:spChg>
        <pc:spChg chg="mod topLvl">
          <ac:chgData name="Vignesh Muthumani" userId="f97ce1e0-12ee-4549-91aa-290a7ec97d19" providerId="ADAL" clId="{AAEB21CA-5C2F-430B-9526-5DEF93A5F5E8}" dt="2018-12-16T21:04:44.087" v="591" actId="165"/>
          <ac:spMkLst>
            <pc:docMk/>
            <pc:sldMk cId="807446234" sldId="257"/>
            <ac:spMk id="7" creationId="{D20CFB97-BF0E-4D9D-A5AD-FF48405CF313}"/>
          </ac:spMkLst>
        </pc:spChg>
        <pc:spChg chg="mod topLvl">
          <ac:chgData name="Vignesh Muthumani" userId="f97ce1e0-12ee-4549-91aa-290a7ec97d19" providerId="ADAL" clId="{AAEB21CA-5C2F-430B-9526-5DEF93A5F5E8}" dt="2018-12-16T21:04:44.087" v="591" actId="165"/>
          <ac:spMkLst>
            <pc:docMk/>
            <pc:sldMk cId="807446234" sldId="257"/>
            <ac:spMk id="8" creationId="{12DFFFCF-79CE-48BD-BFEF-D0A3097D7759}"/>
          </ac:spMkLst>
        </pc:spChg>
        <pc:spChg chg="mod topLvl">
          <ac:chgData name="Vignesh Muthumani" userId="f97ce1e0-12ee-4549-91aa-290a7ec97d19" providerId="ADAL" clId="{AAEB21CA-5C2F-430B-9526-5DEF93A5F5E8}" dt="2018-12-16T21:04:44.087" v="591" actId="165"/>
          <ac:spMkLst>
            <pc:docMk/>
            <pc:sldMk cId="807446234" sldId="257"/>
            <ac:spMk id="9" creationId="{983BBDB7-97A5-478B-9423-17E6AC4E5691}"/>
          </ac:spMkLst>
        </pc:spChg>
        <pc:spChg chg="mod topLvl">
          <ac:chgData name="Vignesh Muthumani" userId="f97ce1e0-12ee-4549-91aa-290a7ec97d19" providerId="ADAL" clId="{AAEB21CA-5C2F-430B-9526-5DEF93A5F5E8}" dt="2018-12-16T21:04:44.087" v="591" actId="165"/>
          <ac:spMkLst>
            <pc:docMk/>
            <pc:sldMk cId="807446234" sldId="257"/>
            <ac:spMk id="10" creationId="{C6640408-551A-4849-AA8E-D7F8F933D027}"/>
          </ac:spMkLst>
        </pc:spChg>
        <pc:spChg chg="mod topLvl">
          <ac:chgData name="Vignesh Muthumani" userId="f97ce1e0-12ee-4549-91aa-290a7ec97d19" providerId="ADAL" clId="{AAEB21CA-5C2F-430B-9526-5DEF93A5F5E8}" dt="2018-12-16T21:04:44.087" v="591" actId="165"/>
          <ac:spMkLst>
            <pc:docMk/>
            <pc:sldMk cId="807446234" sldId="257"/>
            <ac:spMk id="12" creationId="{B284BE6E-FEE3-48CF-9265-118F431F2EEE}"/>
          </ac:spMkLst>
        </pc:spChg>
        <pc:spChg chg="mod topLvl">
          <ac:chgData name="Vignesh Muthumani" userId="f97ce1e0-12ee-4549-91aa-290a7ec97d19" providerId="ADAL" clId="{AAEB21CA-5C2F-430B-9526-5DEF93A5F5E8}" dt="2018-12-16T21:04:44.087" v="591" actId="165"/>
          <ac:spMkLst>
            <pc:docMk/>
            <pc:sldMk cId="807446234" sldId="257"/>
            <ac:spMk id="13" creationId="{C46CA143-8CA6-413D-8845-12DAB2F88CE8}"/>
          </ac:spMkLst>
        </pc:spChg>
        <pc:spChg chg="del mod">
          <ac:chgData name="Vignesh Muthumani" userId="f97ce1e0-12ee-4549-91aa-290a7ec97d19" providerId="ADAL" clId="{AAEB21CA-5C2F-430B-9526-5DEF93A5F5E8}" dt="2018-12-16T20:36:13.948" v="119" actId="478"/>
          <ac:spMkLst>
            <pc:docMk/>
            <pc:sldMk cId="807446234" sldId="257"/>
            <ac:spMk id="17" creationId="{D838479C-ECC9-46BC-920F-E398ACF18B95}"/>
          </ac:spMkLst>
        </pc:spChg>
        <pc:spChg chg="add mod topLvl">
          <ac:chgData name="Vignesh Muthumani" userId="f97ce1e0-12ee-4549-91aa-290a7ec97d19" providerId="ADAL" clId="{AAEB21CA-5C2F-430B-9526-5DEF93A5F5E8}" dt="2018-12-16T21:04:44.087" v="591" actId="165"/>
          <ac:spMkLst>
            <pc:docMk/>
            <pc:sldMk cId="807446234" sldId="257"/>
            <ac:spMk id="28" creationId="{4AAC28A3-C2F8-47AA-82E3-9273589B6B02}"/>
          </ac:spMkLst>
        </pc:spChg>
        <pc:spChg chg="add mod topLvl">
          <ac:chgData name="Vignesh Muthumani" userId="f97ce1e0-12ee-4549-91aa-290a7ec97d19" providerId="ADAL" clId="{AAEB21CA-5C2F-430B-9526-5DEF93A5F5E8}" dt="2018-12-16T21:04:44.285" v="592" actId="165"/>
          <ac:spMkLst>
            <pc:docMk/>
            <pc:sldMk cId="807446234" sldId="257"/>
            <ac:spMk id="73" creationId="{8F1C6000-389D-4040-ABBE-5B9FC7DE1B25}"/>
          </ac:spMkLst>
        </pc:spChg>
        <pc:spChg chg="add mod topLvl">
          <ac:chgData name="Vignesh Muthumani" userId="f97ce1e0-12ee-4549-91aa-290a7ec97d19" providerId="ADAL" clId="{AAEB21CA-5C2F-430B-9526-5DEF93A5F5E8}" dt="2018-12-16T21:04:44.285" v="592" actId="165"/>
          <ac:spMkLst>
            <pc:docMk/>
            <pc:sldMk cId="807446234" sldId="257"/>
            <ac:spMk id="74" creationId="{069BC4AC-CD40-4AB2-A8AF-791D0CB7B0D8}"/>
          </ac:spMkLst>
        </pc:spChg>
        <pc:spChg chg="add mod topLvl">
          <ac:chgData name="Vignesh Muthumani" userId="f97ce1e0-12ee-4549-91aa-290a7ec97d19" providerId="ADAL" clId="{AAEB21CA-5C2F-430B-9526-5DEF93A5F5E8}" dt="2018-12-16T21:04:44.285" v="592" actId="165"/>
          <ac:spMkLst>
            <pc:docMk/>
            <pc:sldMk cId="807446234" sldId="257"/>
            <ac:spMk id="75" creationId="{CC4B5713-0BA0-4E15-AFCD-C59FF1A2CA7C}"/>
          </ac:spMkLst>
        </pc:spChg>
        <pc:spChg chg="add mod topLvl">
          <ac:chgData name="Vignesh Muthumani" userId="f97ce1e0-12ee-4549-91aa-290a7ec97d19" providerId="ADAL" clId="{AAEB21CA-5C2F-430B-9526-5DEF93A5F5E8}" dt="2018-12-16T21:04:44.285" v="592" actId="165"/>
          <ac:spMkLst>
            <pc:docMk/>
            <pc:sldMk cId="807446234" sldId="257"/>
            <ac:spMk id="76" creationId="{870E91CF-F5FA-4572-9BBF-A9F2A5D3D048}"/>
          </ac:spMkLst>
        </pc:spChg>
        <pc:spChg chg="mod topLvl">
          <ac:chgData name="Vignesh Muthumani" userId="f97ce1e0-12ee-4549-91aa-290a7ec97d19" providerId="ADAL" clId="{AAEB21CA-5C2F-430B-9526-5DEF93A5F5E8}" dt="2018-12-16T21:04:44.087" v="591" actId="165"/>
          <ac:spMkLst>
            <pc:docMk/>
            <pc:sldMk cId="807446234" sldId="257"/>
            <ac:spMk id="80" creationId="{976C27B2-ACDA-419C-BC9D-F37E5BDDE6B0}"/>
          </ac:spMkLst>
        </pc:spChg>
        <pc:spChg chg="mod topLvl">
          <ac:chgData name="Vignesh Muthumani" userId="f97ce1e0-12ee-4549-91aa-290a7ec97d19" providerId="ADAL" clId="{AAEB21CA-5C2F-430B-9526-5DEF93A5F5E8}" dt="2018-12-16T21:04:44.087" v="591" actId="165"/>
          <ac:spMkLst>
            <pc:docMk/>
            <pc:sldMk cId="807446234" sldId="257"/>
            <ac:spMk id="81" creationId="{E1B6EB87-CE3E-4E3D-B988-93744C52600D}"/>
          </ac:spMkLst>
        </pc:spChg>
        <pc:spChg chg="del mod topLvl">
          <ac:chgData name="Vignesh Muthumani" userId="f97ce1e0-12ee-4549-91aa-290a7ec97d19" providerId="ADAL" clId="{AAEB21CA-5C2F-430B-9526-5DEF93A5F5E8}" dt="2018-12-16T20:53:04.008" v="214" actId="478"/>
          <ac:spMkLst>
            <pc:docMk/>
            <pc:sldMk cId="807446234" sldId="257"/>
            <ac:spMk id="82" creationId="{0BF51318-33A2-4654-ADDC-94592FC7F531}"/>
          </ac:spMkLst>
        </pc:spChg>
        <pc:spChg chg="mod topLvl">
          <ac:chgData name="Vignesh Muthumani" userId="f97ce1e0-12ee-4549-91aa-290a7ec97d19" providerId="ADAL" clId="{AAEB21CA-5C2F-430B-9526-5DEF93A5F5E8}" dt="2018-12-16T21:04:44.087" v="591" actId="165"/>
          <ac:spMkLst>
            <pc:docMk/>
            <pc:sldMk cId="807446234" sldId="257"/>
            <ac:spMk id="83" creationId="{569B0F57-30A2-4A4C-85A9-4EDAE96E91D0}"/>
          </ac:spMkLst>
        </pc:spChg>
        <pc:spChg chg="mod topLvl">
          <ac:chgData name="Vignesh Muthumani" userId="f97ce1e0-12ee-4549-91aa-290a7ec97d19" providerId="ADAL" clId="{AAEB21CA-5C2F-430B-9526-5DEF93A5F5E8}" dt="2018-12-16T21:04:44.087" v="591" actId="165"/>
          <ac:spMkLst>
            <pc:docMk/>
            <pc:sldMk cId="807446234" sldId="257"/>
            <ac:spMk id="87" creationId="{47BD9A3E-7CCF-49B5-821C-C84DE2FBA1BA}"/>
          </ac:spMkLst>
        </pc:spChg>
        <pc:spChg chg="add del mod topLvl">
          <ac:chgData name="Vignesh Muthumani" userId="f97ce1e0-12ee-4549-91aa-290a7ec97d19" providerId="ADAL" clId="{AAEB21CA-5C2F-430B-9526-5DEF93A5F5E8}" dt="2018-12-16T21:04:44.087" v="591" actId="165"/>
          <ac:spMkLst>
            <pc:docMk/>
            <pc:sldMk cId="807446234" sldId="257"/>
            <ac:spMk id="88" creationId="{9276FE42-A019-4F37-A72F-6E40A808B903}"/>
          </ac:spMkLst>
        </pc:spChg>
        <pc:spChg chg="mod topLvl">
          <ac:chgData name="Vignesh Muthumani" userId="f97ce1e0-12ee-4549-91aa-290a7ec97d19" providerId="ADAL" clId="{AAEB21CA-5C2F-430B-9526-5DEF93A5F5E8}" dt="2018-12-16T21:04:44.087" v="591" actId="165"/>
          <ac:spMkLst>
            <pc:docMk/>
            <pc:sldMk cId="807446234" sldId="257"/>
            <ac:spMk id="89" creationId="{405FAE14-1A02-4F5D-8A85-532F9F0315BF}"/>
          </ac:spMkLst>
        </pc:spChg>
        <pc:spChg chg="mod topLvl">
          <ac:chgData name="Vignesh Muthumani" userId="f97ce1e0-12ee-4549-91aa-290a7ec97d19" providerId="ADAL" clId="{AAEB21CA-5C2F-430B-9526-5DEF93A5F5E8}" dt="2018-12-16T21:04:44.087" v="591" actId="165"/>
          <ac:spMkLst>
            <pc:docMk/>
            <pc:sldMk cId="807446234" sldId="257"/>
            <ac:spMk id="91" creationId="{834268F0-2790-445F-9A5E-CEE67DF0FE49}"/>
          </ac:spMkLst>
        </pc:spChg>
        <pc:spChg chg="mod topLvl">
          <ac:chgData name="Vignesh Muthumani" userId="f97ce1e0-12ee-4549-91aa-290a7ec97d19" providerId="ADAL" clId="{AAEB21CA-5C2F-430B-9526-5DEF93A5F5E8}" dt="2018-12-16T21:04:44.087" v="591" actId="165"/>
          <ac:spMkLst>
            <pc:docMk/>
            <pc:sldMk cId="807446234" sldId="257"/>
            <ac:spMk id="92" creationId="{626977B2-2D39-45DC-941B-72F2557F71BD}"/>
          </ac:spMkLst>
        </pc:spChg>
        <pc:spChg chg="mod topLvl">
          <ac:chgData name="Vignesh Muthumani" userId="f97ce1e0-12ee-4549-91aa-290a7ec97d19" providerId="ADAL" clId="{AAEB21CA-5C2F-430B-9526-5DEF93A5F5E8}" dt="2018-12-16T21:04:44.087" v="591" actId="165"/>
          <ac:spMkLst>
            <pc:docMk/>
            <pc:sldMk cId="807446234" sldId="257"/>
            <ac:spMk id="93" creationId="{189F3EAD-4736-4C93-AF2D-91076DCEE171}"/>
          </ac:spMkLst>
        </pc:spChg>
        <pc:spChg chg="mod topLvl">
          <ac:chgData name="Vignesh Muthumani" userId="f97ce1e0-12ee-4549-91aa-290a7ec97d19" providerId="ADAL" clId="{AAEB21CA-5C2F-430B-9526-5DEF93A5F5E8}" dt="2018-12-16T21:04:44.087" v="591" actId="165"/>
          <ac:spMkLst>
            <pc:docMk/>
            <pc:sldMk cId="807446234" sldId="257"/>
            <ac:spMk id="94" creationId="{E71CE10A-6C0E-4870-9533-C064E04B8F93}"/>
          </ac:spMkLst>
        </pc:spChg>
        <pc:grpChg chg="add del mod">
          <ac:chgData name="Vignesh Muthumani" userId="f97ce1e0-12ee-4549-91aa-290a7ec97d19" providerId="ADAL" clId="{AAEB21CA-5C2F-430B-9526-5DEF93A5F5E8}" dt="2018-12-16T20:51:57.071" v="189" actId="165"/>
          <ac:grpSpMkLst>
            <pc:docMk/>
            <pc:sldMk cId="807446234" sldId="257"/>
            <ac:grpSpMk id="70" creationId="{926BEA58-699F-4103-9705-56DA5CE7B23D}"/>
          </ac:grpSpMkLst>
        </pc:grpChg>
        <pc:grpChg chg="add del mod topLvl">
          <ac:chgData name="Vignesh Muthumani" userId="f97ce1e0-12ee-4549-91aa-290a7ec97d19" providerId="ADAL" clId="{AAEB21CA-5C2F-430B-9526-5DEF93A5F5E8}" dt="2018-12-16T21:04:44.285" v="592" actId="165"/>
          <ac:grpSpMkLst>
            <pc:docMk/>
            <pc:sldMk cId="807446234" sldId="257"/>
            <ac:grpSpMk id="71" creationId="{EC3431E9-854A-4AA9-B23D-3E1EC8F94A1C}"/>
          </ac:grpSpMkLst>
        </pc:grpChg>
        <pc:grpChg chg="add del mod">
          <ac:chgData name="Vignesh Muthumani" userId="f97ce1e0-12ee-4549-91aa-290a7ec97d19" providerId="ADAL" clId="{AAEB21CA-5C2F-430B-9526-5DEF93A5F5E8}" dt="2018-12-16T20:53:21.308" v="219" actId="165"/>
          <ac:grpSpMkLst>
            <pc:docMk/>
            <pc:sldMk cId="807446234" sldId="257"/>
            <ac:grpSpMk id="72" creationId="{36A505CB-F1AD-4CF9-9940-77C7E9732402}"/>
          </ac:grpSpMkLst>
        </pc:grpChg>
        <pc:grpChg chg="add del mod">
          <ac:chgData name="Vignesh Muthumani" userId="f97ce1e0-12ee-4549-91aa-290a7ec97d19" providerId="ADAL" clId="{AAEB21CA-5C2F-430B-9526-5DEF93A5F5E8}" dt="2018-12-16T20:53:48.625" v="240" actId="165"/>
          <ac:grpSpMkLst>
            <pc:docMk/>
            <pc:sldMk cId="807446234" sldId="257"/>
            <ac:grpSpMk id="77" creationId="{6B2ACA32-95F8-470B-A553-194098A22696}"/>
          </ac:grpSpMkLst>
        </pc:grpChg>
        <pc:grpChg chg="add del mod">
          <ac:chgData name="Vignesh Muthumani" userId="f97ce1e0-12ee-4549-91aa-290a7ec97d19" providerId="ADAL" clId="{AAEB21CA-5C2F-430B-9526-5DEF93A5F5E8}" dt="2018-12-16T21:04:44.087" v="591" actId="165"/>
          <ac:grpSpMkLst>
            <pc:docMk/>
            <pc:sldMk cId="807446234" sldId="257"/>
            <ac:grpSpMk id="78" creationId="{F7BA6830-D559-438A-921B-4998F941ACD8}"/>
          </ac:grpSpMkLst>
        </pc:grpChg>
        <pc:grpChg chg="add del mod">
          <ac:chgData name="Vignesh Muthumani" userId="f97ce1e0-12ee-4549-91aa-290a7ec97d19" providerId="ADAL" clId="{AAEB21CA-5C2F-430B-9526-5DEF93A5F5E8}" dt="2018-12-16T20:52:57.544" v="213" actId="165"/>
          <ac:grpSpMkLst>
            <pc:docMk/>
            <pc:sldMk cId="807446234" sldId="257"/>
            <ac:grpSpMk id="79" creationId="{70BF5437-879A-4816-95C0-E68ABCEED20C}"/>
          </ac:grpSpMkLst>
        </pc:grpChg>
        <pc:grpChg chg="add del mod">
          <ac:chgData name="Vignesh Muthumani" userId="f97ce1e0-12ee-4549-91aa-290a7ec97d19" providerId="ADAL" clId="{AAEB21CA-5C2F-430B-9526-5DEF93A5F5E8}" dt="2018-12-16T20:53:35.498" v="236" actId="165"/>
          <ac:grpSpMkLst>
            <pc:docMk/>
            <pc:sldMk cId="807446234" sldId="257"/>
            <ac:grpSpMk id="86" creationId="{D210EEBD-D182-4DEA-B908-45F3AA430C03}"/>
          </ac:grpSpMkLst>
        </pc:grpChg>
        <pc:grpChg chg="add del mod">
          <ac:chgData name="Vignesh Muthumani" userId="f97ce1e0-12ee-4549-91aa-290a7ec97d19" providerId="ADAL" clId="{AAEB21CA-5C2F-430B-9526-5DEF93A5F5E8}" dt="2018-12-16T20:53:55.473" v="242" actId="165"/>
          <ac:grpSpMkLst>
            <pc:docMk/>
            <pc:sldMk cId="807446234" sldId="257"/>
            <ac:grpSpMk id="90" creationId="{AA206E4E-8ADC-4BEA-8255-7CAFAD4AD53C}"/>
          </ac:grpSpMkLst>
        </pc:grpChg>
        <pc:picChg chg="mod topLvl">
          <ac:chgData name="Vignesh Muthumani" userId="f97ce1e0-12ee-4549-91aa-290a7ec97d19" providerId="ADAL" clId="{AAEB21CA-5C2F-430B-9526-5DEF93A5F5E8}" dt="2018-12-16T21:04:44.087" v="591" actId="165"/>
          <ac:picMkLst>
            <pc:docMk/>
            <pc:sldMk cId="807446234" sldId="257"/>
            <ac:picMk id="1026" creationId="{990B51B8-F129-4167-BE82-28995E38B872}"/>
          </ac:picMkLst>
        </pc:picChg>
        <pc:picChg chg="mod topLvl">
          <ac:chgData name="Vignesh Muthumani" userId="f97ce1e0-12ee-4549-91aa-290a7ec97d19" providerId="ADAL" clId="{AAEB21CA-5C2F-430B-9526-5DEF93A5F5E8}" dt="2018-12-16T21:04:44.087" v="591" actId="165"/>
          <ac:picMkLst>
            <pc:docMk/>
            <pc:sldMk cId="807446234" sldId="257"/>
            <ac:picMk id="1028" creationId="{A97A2313-FEA4-45AA-858C-F288BE2CA082}"/>
          </ac:picMkLst>
        </pc:picChg>
        <pc:picChg chg="add del">
          <ac:chgData name="Vignesh Muthumani" userId="f97ce1e0-12ee-4549-91aa-290a7ec97d19" providerId="ADAL" clId="{AAEB21CA-5C2F-430B-9526-5DEF93A5F5E8}" dt="2018-12-16T20:35:23.419" v="74"/>
          <ac:picMkLst>
            <pc:docMk/>
            <pc:sldMk cId="807446234" sldId="257"/>
            <ac:picMk id="1030" creationId="{AAB9D2B2-D9BB-4BBE-A960-FDD0E2AB8FD6}"/>
          </ac:picMkLst>
        </pc:picChg>
        <pc:cxnChg chg="add del mod">
          <ac:chgData name="Vignesh Muthumani" userId="f97ce1e0-12ee-4549-91aa-290a7ec97d19" providerId="ADAL" clId="{AAEB21CA-5C2F-430B-9526-5DEF93A5F5E8}" dt="2018-12-16T20:36:29.743" v="121" actId="478"/>
          <ac:cxnSpMkLst>
            <pc:docMk/>
            <pc:sldMk cId="807446234" sldId="257"/>
            <ac:cxnSpMk id="26" creationId="{8A8A6A7B-8A28-4F24-9900-66AAB5C0EF4F}"/>
          </ac:cxnSpMkLst>
        </pc:cxnChg>
        <pc:cxnChg chg="add del mod">
          <ac:chgData name="Vignesh Muthumani" userId="f97ce1e0-12ee-4549-91aa-290a7ec97d19" providerId="ADAL" clId="{AAEB21CA-5C2F-430B-9526-5DEF93A5F5E8}" dt="2018-12-16T20:37:04.708" v="125" actId="478"/>
          <ac:cxnSpMkLst>
            <pc:docMk/>
            <pc:sldMk cId="807446234" sldId="257"/>
            <ac:cxnSpMk id="29" creationId="{1D4A9A27-430D-4625-A225-02294D35AEF3}"/>
          </ac:cxnSpMkLst>
        </pc:cxnChg>
        <pc:cxnChg chg="add mod topLvl">
          <ac:chgData name="Vignesh Muthumani" userId="f97ce1e0-12ee-4549-91aa-290a7ec97d19" providerId="ADAL" clId="{AAEB21CA-5C2F-430B-9526-5DEF93A5F5E8}" dt="2018-12-16T21:04:44.087" v="591" actId="165"/>
          <ac:cxnSpMkLst>
            <pc:docMk/>
            <pc:sldMk cId="807446234" sldId="257"/>
            <ac:cxnSpMk id="31" creationId="{DE00BC83-1FA7-47EC-824A-F88A7CF7744E}"/>
          </ac:cxnSpMkLst>
        </pc:cxnChg>
        <pc:cxnChg chg="add mod topLvl">
          <ac:chgData name="Vignesh Muthumani" userId="f97ce1e0-12ee-4549-91aa-290a7ec97d19" providerId="ADAL" clId="{AAEB21CA-5C2F-430B-9526-5DEF93A5F5E8}" dt="2018-12-16T21:04:44.087" v="591" actId="165"/>
          <ac:cxnSpMkLst>
            <pc:docMk/>
            <pc:sldMk cId="807446234" sldId="257"/>
            <ac:cxnSpMk id="35" creationId="{2F689E93-D27C-491C-A17B-373E92123E01}"/>
          </ac:cxnSpMkLst>
        </pc:cxnChg>
        <pc:cxnChg chg="add mod topLvl">
          <ac:chgData name="Vignesh Muthumani" userId="f97ce1e0-12ee-4549-91aa-290a7ec97d19" providerId="ADAL" clId="{AAEB21CA-5C2F-430B-9526-5DEF93A5F5E8}" dt="2018-12-16T21:04:44.087" v="591" actId="165"/>
          <ac:cxnSpMkLst>
            <pc:docMk/>
            <pc:sldMk cId="807446234" sldId="257"/>
            <ac:cxnSpMk id="36" creationId="{A6986704-C5C8-4E53-8557-1022D9FBBAB3}"/>
          </ac:cxnSpMkLst>
        </pc:cxnChg>
        <pc:cxnChg chg="add mod topLvl">
          <ac:chgData name="Vignesh Muthumani" userId="f97ce1e0-12ee-4549-91aa-290a7ec97d19" providerId="ADAL" clId="{AAEB21CA-5C2F-430B-9526-5DEF93A5F5E8}" dt="2018-12-16T21:04:44.087" v="591" actId="165"/>
          <ac:cxnSpMkLst>
            <pc:docMk/>
            <pc:sldMk cId="807446234" sldId="257"/>
            <ac:cxnSpMk id="40" creationId="{CB8FE730-5BE1-4C7B-92CB-3878577F7D55}"/>
          </ac:cxnSpMkLst>
        </pc:cxnChg>
        <pc:cxnChg chg="add mod topLvl">
          <ac:chgData name="Vignesh Muthumani" userId="f97ce1e0-12ee-4549-91aa-290a7ec97d19" providerId="ADAL" clId="{AAEB21CA-5C2F-430B-9526-5DEF93A5F5E8}" dt="2018-12-16T21:04:44.087" v="591" actId="165"/>
          <ac:cxnSpMkLst>
            <pc:docMk/>
            <pc:sldMk cId="807446234" sldId="257"/>
            <ac:cxnSpMk id="43" creationId="{85D31907-273D-4F49-81E8-360B8EFE9AE9}"/>
          </ac:cxnSpMkLst>
        </pc:cxnChg>
        <pc:cxnChg chg="add mod topLvl">
          <ac:chgData name="Vignesh Muthumani" userId="f97ce1e0-12ee-4549-91aa-290a7ec97d19" providerId="ADAL" clId="{AAEB21CA-5C2F-430B-9526-5DEF93A5F5E8}" dt="2018-12-16T21:04:44.087" v="591" actId="165"/>
          <ac:cxnSpMkLst>
            <pc:docMk/>
            <pc:sldMk cId="807446234" sldId="257"/>
            <ac:cxnSpMk id="46" creationId="{C4009FF2-C38A-41C7-BEEF-4A30EEF07F7F}"/>
          </ac:cxnSpMkLst>
        </pc:cxnChg>
        <pc:cxnChg chg="add mod topLvl">
          <ac:chgData name="Vignesh Muthumani" userId="f97ce1e0-12ee-4549-91aa-290a7ec97d19" providerId="ADAL" clId="{AAEB21CA-5C2F-430B-9526-5DEF93A5F5E8}" dt="2018-12-16T21:04:44.087" v="591" actId="165"/>
          <ac:cxnSpMkLst>
            <pc:docMk/>
            <pc:sldMk cId="807446234" sldId="257"/>
            <ac:cxnSpMk id="49" creationId="{217E944B-B0DC-4182-A015-6603A718429C}"/>
          </ac:cxnSpMkLst>
        </pc:cxnChg>
        <pc:cxnChg chg="add mod topLvl">
          <ac:chgData name="Vignesh Muthumani" userId="f97ce1e0-12ee-4549-91aa-290a7ec97d19" providerId="ADAL" clId="{AAEB21CA-5C2F-430B-9526-5DEF93A5F5E8}" dt="2018-12-16T21:04:44.087" v="591" actId="165"/>
          <ac:cxnSpMkLst>
            <pc:docMk/>
            <pc:sldMk cId="807446234" sldId="257"/>
            <ac:cxnSpMk id="52" creationId="{90EBB30A-424C-4DFB-AEF8-CD824D6D4499}"/>
          </ac:cxnSpMkLst>
        </pc:cxnChg>
        <pc:cxnChg chg="add mod topLvl">
          <ac:chgData name="Vignesh Muthumani" userId="f97ce1e0-12ee-4549-91aa-290a7ec97d19" providerId="ADAL" clId="{AAEB21CA-5C2F-430B-9526-5DEF93A5F5E8}" dt="2018-12-16T21:04:44.087" v="591" actId="165"/>
          <ac:cxnSpMkLst>
            <pc:docMk/>
            <pc:sldMk cId="807446234" sldId="257"/>
            <ac:cxnSpMk id="55" creationId="{800B954E-109B-4CE7-8BD4-210F542F6E8A}"/>
          </ac:cxnSpMkLst>
        </pc:cxnChg>
        <pc:cxnChg chg="add mod topLvl">
          <ac:chgData name="Vignesh Muthumani" userId="f97ce1e0-12ee-4549-91aa-290a7ec97d19" providerId="ADAL" clId="{AAEB21CA-5C2F-430B-9526-5DEF93A5F5E8}" dt="2018-12-16T21:04:44.087" v="591" actId="165"/>
          <ac:cxnSpMkLst>
            <pc:docMk/>
            <pc:sldMk cId="807446234" sldId="257"/>
            <ac:cxnSpMk id="56" creationId="{5664EED7-4A7D-49BB-9A82-8169AAC249CE}"/>
          </ac:cxnSpMkLst>
        </pc:cxnChg>
        <pc:cxnChg chg="add mod topLvl">
          <ac:chgData name="Vignesh Muthumani" userId="f97ce1e0-12ee-4549-91aa-290a7ec97d19" providerId="ADAL" clId="{AAEB21CA-5C2F-430B-9526-5DEF93A5F5E8}" dt="2018-12-16T21:04:44.087" v="591" actId="165"/>
          <ac:cxnSpMkLst>
            <pc:docMk/>
            <pc:sldMk cId="807446234" sldId="257"/>
            <ac:cxnSpMk id="62" creationId="{4506A7C4-D832-4362-A835-389DF15CA8D3}"/>
          </ac:cxnSpMkLst>
        </pc:cxnChg>
        <pc:cxnChg chg="add mod topLvl">
          <ac:chgData name="Vignesh Muthumani" userId="f97ce1e0-12ee-4549-91aa-290a7ec97d19" providerId="ADAL" clId="{AAEB21CA-5C2F-430B-9526-5DEF93A5F5E8}" dt="2018-12-16T21:04:44.087" v="591" actId="165"/>
          <ac:cxnSpMkLst>
            <pc:docMk/>
            <pc:sldMk cId="807446234" sldId="257"/>
            <ac:cxnSpMk id="63" creationId="{A60E45FB-82A8-4000-B261-838BC0CD5A4B}"/>
          </ac:cxnSpMkLst>
        </pc:cxnChg>
        <pc:cxnChg chg="add mod topLvl">
          <ac:chgData name="Vignesh Muthumani" userId="f97ce1e0-12ee-4549-91aa-290a7ec97d19" providerId="ADAL" clId="{AAEB21CA-5C2F-430B-9526-5DEF93A5F5E8}" dt="2018-12-16T21:04:44.087" v="591" actId="165"/>
          <ac:cxnSpMkLst>
            <pc:docMk/>
            <pc:sldMk cId="807446234" sldId="257"/>
            <ac:cxnSpMk id="66" creationId="{92FF68F9-C069-4D2C-A848-4ADE9FA59788}"/>
          </ac:cxnSpMkLst>
        </pc:cxnChg>
      </pc:sldChg>
      <pc:sldChg chg="addSp delSp modSp add">
        <pc:chgData name="Vignesh Muthumani" userId="f97ce1e0-12ee-4549-91aa-290a7ec97d19" providerId="ADAL" clId="{AAEB21CA-5C2F-430B-9526-5DEF93A5F5E8}" dt="2018-12-16T21:23:06.548" v="1286" actId="164"/>
        <pc:sldMkLst>
          <pc:docMk/>
          <pc:sldMk cId="3193978067" sldId="258"/>
        </pc:sldMkLst>
        <pc:spChg chg="del mod topLvl">
          <ac:chgData name="Vignesh Muthumani" userId="f97ce1e0-12ee-4549-91aa-290a7ec97d19" providerId="ADAL" clId="{AAEB21CA-5C2F-430B-9526-5DEF93A5F5E8}" dt="2018-12-16T21:01:30.048" v="475" actId="478"/>
          <ac:spMkLst>
            <pc:docMk/>
            <pc:sldMk cId="3193978067" sldId="258"/>
            <ac:spMk id="4" creationId="{88322ADB-0D95-4BA8-91B8-E4996090901B}"/>
          </ac:spMkLst>
        </pc:spChg>
        <pc:spChg chg="del mod topLvl">
          <ac:chgData name="Vignesh Muthumani" userId="f97ce1e0-12ee-4549-91aa-290a7ec97d19" providerId="ADAL" clId="{AAEB21CA-5C2F-430B-9526-5DEF93A5F5E8}" dt="2018-12-16T21:01:34.675" v="476" actId="478"/>
          <ac:spMkLst>
            <pc:docMk/>
            <pc:sldMk cId="3193978067" sldId="258"/>
            <ac:spMk id="5" creationId="{81B36CCB-FF8E-4F70-8DB6-BD292C00C63B}"/>
          </ac:spMkLst>
        </pc:spChg>
        <pc:spChg chg="del mod topLvl">
          <ac:chgData name="Vignesh Muthumani" userId="f97ce1e0-12ee-4549-91aa-290a7ec97d19" providerId="ADAL" clId="{AAEB21CA-5C2F-430B-9526-5DEF93A5F5E8}" dt="2018-12-16T21:01:30.048" v="475" actId="478"/>
          <ac:spMkLst>
            <pc:docMk/>
            <pc:sldMk cId="3193978067" sldId="258"/>
            <ac:spMk id="6" creationId="{39FCA3AB-985F-494A-976A-36F65EFF7475}"/>
          </ac:spMkLst>
        </pc:spChg>
        <pc:spChg chg="del mod topLvl">
          <ac:chgData name="Vignesh Muthumani" userId="f97ce1e0-12ee-4549-91aa-290a7ec97d19" providerId="ADAL" clId="{AAEB21CA-5C2F-430B-9526-5DEF93A5F5E8}" dt="2018-12-16T21:01:30.048" v="475" actId="478"/>
          <ac:spMkLst>
            <pc:docMk/>
            <pc:sldMk cId="3193978067" sldId="258"/>
            <ac:spMk id="7" creationId="{D20CFB97-BF0E-4D9D-A5AD-FF48405CF313}"/>
          </ac:spMkLst>
        </pc:spChg>
        <pc:spChg chg="del mod topLvl">
          <ac:chgData name="Vignesh Muthumani" userId="f97ce1e0-12ee-4549-91aa-290a7ec97d19" providerId="ADAL" clId="{AAEB21CA-5C2F-430B-9526-5DEF93A5F5E8}" dt="2018-12-16T21:01:30.048" v="475" actId="478"/>
          <ac:spMkLst>
            <pc:docMk/>
            <pc:sldMk cId="3193978067" sldId="258"/>
            <ac:spMk id="8" creationId="{12DFFFCF-79CE-48BD-BFEF-D0A3097D7759}"/>
          </ac:spMkLst>
        </pc:spChg>
        <pc:spChg chg="del mod topLvl">
          <ac:chgData name="Vignesh Muthumani" userId="f97ce1e0-12ee-4549-91aa-290a7ec97d19" providerId="ADAL" clId="{AAEB21CA-5C2F-430B-9526-5DEF93A5F5E8}" dt="2018-12-16T21:01:30.048" v="475" actId="478"/>
          <ac:spMkLst>
            <pc:docMk/>
            <pc:sldMk cId="3193978067" sldId="258"/>
            <ac:spMk id="9" creationId="{983BBDB7-97A5-478B-9423-17E6AC4E5691}"/>
          </ac:spMkLst>
        </pc:spChg>
        <pc:spChg chg="del mod topLvl">
          <ac:chgData name="Vignesh Muthumani" userId="f97ce1e0-12ee-4549-91aa-290a7ec97d19" providerId="ADAL" clId="{AAEB21CA-5C2F-430B-9526-5DEF93A5F5E8}" dt="2018-12-16T21:01:30.048" v="475" actId="478"/>
          <ac:spMkLst>
            <pc:docMk/>
            <pc:sldMk cId="3193978067" sldId="258"/>
            <ac:spMk id="10" creationId="{C6640408-551A-4849-AA8E-D7F8F933D027}"/>
          </ac:spMkLst>
        </pc:spChg>
        <pc:spChg chg="del mod topLvl">
          <ac:chgData name="Vignesh Muthumani" userId="f97ce1e0-12ee-4549-91aa-290a7ec97d19" providerId="ADAL" clId="{AAEB21CA-5C2F-430B-9526-5DEF93A5F5E8}" dt="2018-12-16T21:01:30.048" v="475" actId="478"/>
          <ac:spMkLst>
            <pc:docMk/>
            <pc:sldMk cId="3193978067" sldId="258"/>
            <ac:spMk id="12" creationId="{B284BE6E-FEE3-48CF-9265-118F431F2EEE}"/>
          </ac:spMkLst>
        </pc:spChg>
        <pc:spChg chg="del mod topLvl">
          <ac:chgData name="Vignesh Muthumani" userId="f97ce1e0-12ee-4549-91aa-290a7ec97d19" providerId="ADAL" clId="{AAEB21CA-5C2F-430B-9526-5DEF93A5F5E8}" dt="2018-12-16T21:03:03.337" v="505" actId="478"/>
          <ac:spMkLst>
            <pc:docMk/>
            <pc:sldMk cId="3193978067" sldId="258"/>
            <ac:spMk id="13" creationId="{C46CA143-8CA6-413D-8845-12DAB2F88CE8}"/>
          </ac:spMkLst>
        </pc:spChg>
        <pc:spChg chg="del mod topLvl">
          <ac:chgData name="Vignesh Muthumani" userId="f97ce1e0-12ee-4549-91aa-290a7ec97d19" providerId="ADAL" clId="{AAEB21CA-5C2F-430B-9526-5DEF93A5F5E8}" dt="2018-12-16T21:01:34.675" v="476" actId="478"/>
          <ac:spMkLst>
            <pc:docMk/>
            <pc:sldMk cId="3193978067" sldId="258"/>
            <ac:spMk id="28" creationId="{4AAC28A3-C2F8-47AA-82E3-9273589B6B02}"/>
          </ac:spMkLst>
        </pc:spChg>
        <pc:spChg chg="add mod">
          <ac:chgData name="Vignesh Muthumani" userId="f97ce1e0-12ee-4549-91aa-290a7ec97d19" providerId="ADAL" clId="{AAEB21CA-5C2F-430B-9526-5DEF93A5F5E8}" dt="2018-12-16T21:02:47.233" v="501" actId="164"/>
          <ac:spMkLst>
            <pc:docMk/>
            <pc:sldMk cId="3193978067" sldId="258"/>
            <ac:spMk id="44" creationId="{2C0553F0-7799-41A9-94D8-5167FD9C02EE}"/>
          </ac:spMkLst>
        </pc:spChg>
        <pc:spChg chg="add mod">
          <ac:chgData name="Vignesh Muthumani" userId="f97ce1e0-12ee-4549-91aa-290a7ec97d19" providerId="ADAL" clId="{AAEB21CA-5C2F-430B-9526-5DEF93A5F5E8}" dt="2018-12-16T21:02:47.233" v="501" actId="164"/>
          <ac:spMkLst>
            <pc:docMk/>
            <pc:sldMk cId="3193978067" sldId="258"/>
            <ac:spMk id="45" creationId="{680C65CA-85BF-4979-A779-8182582B4EE2}"/>
          </ac:spMkLst>
        </pc:spChg>
        <pc:spChg chg="add mod">
          <ac:chgData name="Vignesh Muthumani" userId="f97ce1e0-12ee-4549-91aa-290a7ec97d19" providerId="ADAL" clId="{AAEB21CA-5C2F-430B-9526-5DEF93A5F5E8}" dt="2018-12-16T21:02:47.233" v="501" actId="164"/>
          <ac:spMkLst>
            <pc:docMk/>
            <pc:sldMk cId="3193978067" sldId="258"/>
            <ac:spMk id="47" creationId="{20EE9895-4132-42C8-8769-9CED7C8F6A54}"/>
          </ac:spMkLst>
        </pc:spChg>
        <pc:spChg chg="mod topLvl">
          <ac:chgData name="Vignesh Muthumani" userId="f97ce1e0-12ee-4549-91aa-290a7ec97d19" providerId="ADAL" clId="{AAEB21CA-5C2F-430B-9526-5DEF93A5F5E8}" dt="2018-12-16T21:23:06.548" v="1286" actId="164"/>
          <ac:spMkLst>
            <pc:docMk/>
            <pc:sldMk cId="3193978067" sldId="258"/>
            <ac:spMk id="50" creationId="{01230ED8-8519-41D2-9CFC-4295B6348696}"/>
          </ac:spMkLst>
        </pc:spChg>
        <pc:spChg chg="mod topLvl">
          <ac:chgData name="Vignesh Muthumani" userId="f97ce1e0-12ee-4549-91aa-290a7ec97d19" providerId="ADAL" clId="{AAEB21CA-5C2F-430B-9526-5DEF93A5F5E8}" dt="2018-12-16T21:23:06.548" v="1286" actId="164"/>
          <ac:spMkLst>
            <pc:docMk/>
            <pc:sldMk cId="3193978067" sldId="258"/>
            <ac:spMk id="51" creationId="{7193F75B-3EAA-462E-A8D8-C6916A46F1DB}"/>
          </ac:spMkLst>
        </pc:spChg>
        <pc:spChg chg="mod topLvl">
          <ac:chgData name="Vignesh Muthumani" userId="f97ce1e0-12ee-4549-91aa-290a7ec97d19" providerId="ADAL" clId="{AAEB21CA-5C2F-430B-9526-5DEF93A5F5E8}" dt="2018-12-16T21:23:06.548" v="1286" actId="164"/>
          <ac:spMkLst>
            <pc:docMk/>
            <pc:sldMk cId="3193978067" sldId="258"/>
            <ac:spMk id="53" creationId="{FAFA1227-5DC3-46D9-8774-1BB6659E60CE}"/>
          </ac:spMkLst>
        </pc:spChg>
        <pc:spChg chg="add del mod topLvl">
          <ac:chgData name="Vignesh Muthumani" userId="f97ce1e0-12ee-4549-91aa-290a7ec97d19" providerId="ADAL" clId="{AAEB21CA-5C2F-430B-9526-5DEF93A5F5E8}" dt="2018-12-16T21:05:45.359" v="718" actId="478"/>
          <ac:spMkLst>
            <pc:docMk/>
            <pc:sldMk cId="3193978067" sldId="258"/>
            <ac:spMk id="54" creationId="{E2D58F87-28ED-4227-AE1A-A1B336F1CDB2}"/>
          </ac:spMkLst>
        </pc:spChg>
        <pc:spChg chg="add del mod topLvl">
          <ac:chgData name="Vignesh Muthumani" userId="f97ce1e0-12ee-4549-91aa-290a7ec97d19" providerId="ADAL" clId="{AAEB21CA-5C2F-430B-9526-5DEF93A5F5E8}" dt="2018-12-16T21:05:45.359" v="718" actId="478"/>
          <ac:spMkLst>
            <pc:docMk/>
            <pc:sldMk cId="3193978067" sldId="258"/>
            <ac:spMk id="57" creationId="{D24D0892-DA85-4C41-BA99-7592B7F6FD7B}"/>
          </ac:spMkLst>
        </pc:spChg>
        <pc:spChg chg="add del mod topLvl">
          <ac:chgData name="Vignesh Muthumani" userId="f97ce1e0-12ee-4549-91aa-290a7ec97d19" providerId="ADAL" clId="{AAEB21CA-5C2F-430B-9526-5DEF93A5F5E8}" dt="2018-12-16T21:05:45.359" v="718" actId="478"/>
          <ac:spMkLst>
            <pc:docMk/>
            <pc:sldMk cId="3193978067" sldId="258"/>
            <ac:spMk id="58" creationId="{A04B367C-E8C8-48C1-96FD-1C69957CD1E8}"/>
          </ac:spMkLst>
        </pc:spChg>
        <pc:spChg chg="add mod topLvl">
          <ac:chgData name="Vignesh Muthumani" userId="f97ce1e0-12ee-4549-91aa-290a7ec97d19" providerId="ADAL" clId="{AAEB21CA-5C2F-430B-9526-5DEF93A5F5E8}" dt="2018-12-16T21:23:06.548" v="1286" actId="164"/>
          <ac:spMkLst>
            <pc:docMk/>
            <pc:sldMk cId="3193978067" sldId="258"/>
            <ac:spMk id="59" creationId="{56CBA660-CFEE-4229-8515-2235826EF984}"/>
          </ac:spMkLst>
        </pc:spChg>
        <pc:spChg chg="add mod topLvl">
          <ac:chgData name="Vignesh Muthumani" userId="f97ce1e0-12ee-4549-91aa-290a7ec97d19" providerId="ADAL" clId="{AAEB21CA-5C2F-430B-9526-5DEF93A5F5E8}" dt="2018-12-16T21:23:06.548" v="1286" actId="164"/>
          <ac:spMkLst>
            <pc:docMk/>
            <pc:sldMk cId="3193978067" sldId="258"/>
            <ac:spMk id="60" creationId="{ECB4FFD8-89E3-4CAD-AE6A-CD7B67F8EBA6}"/>
          </ac:spMkLst>
        </pc:spChg>
        <pc:spChg chg="add mod topLvl">
          <ac:chgData name="Vignesh Muthumani" userId="f97ce1e0-12ee-4549-91aa-290a7ec97d19" providerId="ADAL" clId="{AAEB21CA-5C2F-430B-9526-5DEF93A5F5E8}" dt="2018-12-16T21:23:06.548" v="1286" actId="164"/>
          <ac:spMkLst>
            <pc:docMk/>
            <pc:sldMk cId="3193978067" sldId="258"/>
            <ac:spMk id="61" creationId="{4C9EA474-FC3E-4697-8E2B-E9661AF4B5CA}"/>
          </ac:spMkLst>
        </pc:spChg>
        <pc:spChg chg="add mod topLvl">
          <ac:chgData name="Vignesh Muthumani" userId="f97ce1e0-12ee-4549-91aa-290a7ec97d19" providerId="ADAL" clId="{AAEB21CA-5C2F-430B-9526-5DEF93A5F5E8}" dt="2018-12-16T21:23:06.548" v="1286" actId="164"/>
          <ac:spMkLst>
            <pc:docMk/>
            <pc:sldMk cId="3193978067" sldId="258"/>
            <ac:spMk id="64" creationId="{FAA1F9F6-C600-4A11-A32E-8D0150BA6FE2}"/>
          </ac:spMkLst>
        </pc:spChg>
        <pc:spChg chg="del mod topLvl">
          <ac:chgData name="Vignesh Muthumani" userId="f97ce1e0-12ee-4549-91aa-290a7ec97d19" providerId="ADAL" clId="{AAEB21CA-5C2F-430B-9526-5DEF93A5F5E8}" dt="2018-12-16T21:01:30.048" v="475" actId="478"/>
          <ac:spMkLst>
            <pc:docMk/>
            <pc:sldMk cId="3193978067" sldId="258"/>
            <ac:spMk id="80" creationId="{976C27B2-ACDA-419C-BC9D-F37E5BDDE6B0}"/>
          </ac:spMkLst>
        </pc:spChg>
        <pc:spChg chg="del mod topLvl">
          <ac:chgData name="Vignesh Muthumani" userId="f97ce1e0-12ee-4549-91aa-290a7ec97d19" providerId="ADAL" clId="{AAEB21CA-5C2F-430B-9526-5DEF93A5F5E8}" dt="2018-12-16T21:01:30.048" v="475" actId="478"/>
          <ac:spMkLst>
            <pc:docMk/>
            <pc:sldMk cId="3193978067" sldId="258"/>
            <ac:spMk id="81" creationId="{E1B6EB87-CE3E-4E3D-B988-93744C52600D}"/>
          </ac:spMkLst>
        </pc:spChg>
        <pc:spChg chg="del mod topLvl">
          <ac:chgData name="Vignesh Muthumani" userId="f97ce1e0-12ee-4549-91aa-290a7ec97d19" providerId="ADAL" clId="{AAEB21CA-5C2F-430B-9526-5DEF93A5F5E8}" dt="2018-12-16T21:01:30.048" v="475" actId="478"/>
          <ac:spMkLst>
            <pc:docMk/>
            <pc:sldMk cId="3193978067" sldId="258"/>
            <ac:spMk id="83" creationId="{569B0F57-30A2-4A4C-85A9-4EDAE96E91D0}"/>
          </ac:spMkLst>
        </pc:spChg>
        <pc:spChg chg="add del mod topLvl">
          <ac:chgData name="Vignesh Muthumani" userId="f97ce1e0-12ee-4549-91aa-290a7ec97d19" providerId="ADAL" clId="{AAEB21CA-5C2F-430B-9526-5DEF93A5F5E8}" dt="2018-12-16T21:23:06.548" v="1286" actId="164"/>
          <ac:spMkLst>
            <pc:docMk/>
            <pc:sldMk cId="3193978067" sldId="258"/>
            <ac:spMk id="85" creationId="{5FE93520-224A-4573-B949-057AEF6A6C09}"/>
          </ac:spMkLst>
        </pc:spChg>
        <pc:spChg chg="add mod topLvl">
          <ac:chgData name="Vignesh Muthumani" userId="f97ce1e0-12ee-4549-91aa-290a7ec97d19" providerId="ADAL" clId="{AAEB21CA-5C2F-430B-9526-5DEF93A5F5E8}" dt="2018-12-16T21:23:06.548" v="1286" actId="164"/>
          <ac:spMkLst>
            <pc:docMk/>
            <pc:sldMk cId="3193978067" sldId="258"/>
            <ac:spMk id="86" creationId="{3641ECE3-CD42-4FE0-9476-237909FB9C41}"/>
          </ac:spMkLst>
        </pc:spChg>
        <pc:spChg chg="del mod topLvl">
          <ac:chgData name="Vignesh Muthumani" userId="f97ce1e0-12ee-4549-91aa-290a7ec97d19" providerId="ADAL" clId="{AAEB21CA-5C2F-430B-9526-5DEF93A5F5E8}" dt="2018-12-16T21:01:30.048" v="475" actId="478"/>
          <ac:spMkLst>
            <pc:docMk/>
            <pc:sldMk cId="3193978067" sldId="258"/>
            <ac:spMk id="87" creationId="{47BD9A3E-7CCF-49B5-821C-C84DE2FBA1BA}"/>
          </ac:spMkLst>
        </pc:spChg>
        <pc:spChg chg="del mod topLvl">
          <ac:chgData name="Vignesh Muthumani" userId="f97ce1e0-12ee-4549-91aa-290a7ec97d19" providerId="ADAL" clId="{AAEB21CA-5C2F-430B-9526-5DEF93A5F5E8}" dt="2018-12-16T21:01:30.048" v="475" actId="478"/>
          <ac:spMkLst>
            <pc:docMk/>
            <pc:sldMk cId="3193978067" sldId="258"/>
            <ac:spMk id="88" creationId="{9276FE42-A019-4F37-A72F-6E40A808B903}"/>
          </ac:spMkLst>
        </pc:spChg>
        <pc:spChg chg="del mod topLvl">
          <ac:chgData name="Vignesh Muthumani" userId="f97ce1e0-12ee-4549-91aa-290a7ec97d19" providerId="ADAL" clId="{AAEB21CA-5C2F-430B-9526-5DEF93A5F5E8}" dt="2018-12-16T21:01:30.048" v="475" actId="478"/>
          <ac:spMkLst>
            <pc:docMk/>
            <pc:sldMk cId="3193978067" sldId="258"/>
            <ac:spMk id="89" creationId="{405FAE14-1A02-4F5D-8A85-532F9F0315BF}"/>
          </ac:spMkLst>
        </pc:spChg>
        <pc:spChg chg="add mod topLvl">
          <ac:chgData name="Vignesh Muthumani" userId="f97ce1e0-12ee-4549-91aa-290a7ec97d19" providerId="ADAL" clId="{AAEB21CA-5C2F-430B-9526-5DEF93A5F5E8}" dt="2018-12-16T21:23:06.548" v="1286" actId="164"/>
          <ac:spMkLst>
            <pc:docMk/>
            <pc:sldMk cId="3193978067" sldId="258"/>
            <ac:spMk id="90" creationId="{D9D20573-A8F8-412F-B0A8-06152CD62E66}"/>
          </ac:spMkLst>
        </pc:spChg>
        <pc:spChg chg="del mod topLvl">
          <ac:chgData name="Vignesh Muthumani" userId="f97ce1e0-12ee-4549-91aa-290a7ec97d19" providerId="ADAL" clId="{AAEB21CA-5C2F-430B-9526-5DEF93A5F5E8}" dt="2018-12-16T21:01:30.048" v="475" actId="478"/>
          <ac:spMkLst>
            <pc:docMk/>
            <pc:sldMk cId="3193978067" sldId="258"/>
            <ac:spMk id="91" creationId="{834268F0-2790-445F-9A5E-CEE67DF0FE49}"/>
          </ac:spMkLst>
        </pc:spChg>
        <pc:spChg chg="del mod topLvl">
          <ac:chgData name="Vignesh Muthumani" userId="f97ce1e0-12ee-4549-91aa-290a7ec97d19" providerId="ADAL" clId="{AAEB21CA-5C2F-430B-9526-5DEF93A5F5E8}" dt="2018-12-16T21:01:30.048" v="475" actId="478"/>
          <ac:spMkLst>
            <pc:docMk/>
            <pc:sldMk cId="3193978067" sldId="258"/>
            <ac:spMk id="92" creationId="{626977B2-2D39-45DC-941B-72F2557F71BD}"/>
          </ac:spMkLst>
        </pc:spChg>
        <pc:spChg chg="del mod topLvl">
          <ac:chgData name="Vignesh Muthumani" userId="f97ce1e0-12ee-4549-91aa-290a7ec97d19" providerId="ADAL" clId="{AAEB21CA-5C2F-430B-9526-5DEF93A5F5E8}" dt="2018-12-16T21:01:30.048" v="475" actId="478"/>
          <ac:spMkLst>
            <pc:docMk/>
            <pc:sldMk cId="3193978067" sldId="258"/>
            <ac:spMk id="93" creationId="{189F3EAD-4736-4C93-AF2D-91076DCEE171}"/>
          </ac:spMkLst>
        </pc:spChg>
        <pc:spChg chg="del mod topLvl">
          <ac:chgData name="Vignesh Muthumani" userId="f97ce1e0-12ee-4549-91aa-290a7ec97d19" providerId="ADAL" clId="{AAEB21CA-5C2F-430B-9526-5DEF93A5F5E8}" dt="2018-12-16T21:01:30.048" v="475" actId="478"/>
          <ac:spMkLst>
            <pc:docMk/>
            <pc:sldMk cId="3193978067" sldId="258"/>
            <ac:spMk id="94" creationId="{E71CE10A-6C0E-4870-9533-C064E04B8F93}"/>
          </ac:spMkLst>
        </pc:spChg>
        <pc:spChg chg="add mod topLvl">
          <ac:chgData name="Vignesh Muthumani" userId="f97ce1e0-12ee-4549-91aa-290a7ec97d19" providerId="ADAL" clId="{AAEB21CA-5C2F-430B-9526-5DEF93A5F5E8}" dt="2018-12-16T21:23:06.548" v="1286" actId="164"/>
          <ac:spMkLst>
            <pc:docMk/>
            <pc:sldMk cId="3193978067" sldId="258"/>
            <ac:spMk id="95" creationId="{84A4AE9F-8C7A-459D-9888-5FC254F50A17}"/>
          </ac:spMkLst>
        </pc:spChg>
        <pc:spChg chg="add mod topLvl">
          <ac:chgData name="Vignesh Muthumani" userId="f97ce1e0-12ee-4549-91aa-290a7ec97d19" providerId="ADAL" clId="{AAEB21CA-5C2F-430B-9526-5DEF93A5F5E8}" dt="2018-12-16T21:23:06.548" v="1286" actId="164"/>
          <ac:spMkLst>
            <pc:docMk/>
            <pc:sldMk cId="3193978067" sldId="258"/>
            <ac:spMk id="96" creationId="{1BC0CAF1-5219-4885-98DF-04654B81094F}"/>
          </ac:spMkLst>
        </pc:spChg>
        <pc:spChg chg="add mod topLvl">
          <ac:chgData name="Vignesh Muthumani" userId="f97ce1e0-12ee-4549-91aa-290a7ec97d19" providerId="ADAL" clId="{AAEB21CA-5C2F-430B-9526-5DEF93A5F5E8}" dt="2018-12-16T21:23:06.548" v="1286" actId="164"/>
          <ac:spMkLst>
            <pc:docMk/>
            <pc:sldMk cId="3193978067" sldId="258"/>
            <ac:spMk id="97" creationId="{152F470B-61AC-48FE-9E72-B29B9CEE7DD3}"/>
          </ac:spMkLst>
        </pc:spChg>
        <pc:spChg chg="add mod topLvl">
          <ac:chgData name="Vignesh Muthumani" userId="f97ce1e0-12ee-4549-91aa-290a7ec97d19" providerId="ADAL" clId="{AAEB21CA-5C2F-430B-9526-5DEF93A5F5E8}" dt="2018-12-16T21:23:06.548" v="1286" actId="164"/>
          <ac:spMkLst>
            <pc:docMk/>
            <pc:sldMk cId="3193978067" sldId="258"/>
            <ac:spMk id="98" creationId="{AE52C335-1826-49CC-AA7A-606D18D4E244}"/>
          </ac:spMkLst>
        </pc:spChg>
        <pc:spChg chg="add mod">
          <ac:chgData name="Vignesh Muthumani" userId="f97ce1e0-12ee-4549-91aa-290a7ec97d19" providerId="ADAL" clId="{AAEB21CA-5C2F-430B-9526-5DEF93A5F5E8}" dt="2018-12-16T21:23:06.548" v="1286" actId="164"/>
          <ac:spMkLst>
            <pc:docMk/>
            <pc:sldMk cId="3193978067" sldId="258"/>
            <ac:spMk id="99" creationId="{ED6F1681-AD74-483D-A85B-5BBCE947FA1D}"/>
          </ac:spMkLst>
        </pc:spChg>
        <pc:spChg chg="add mod">
          <ac:chgData name="Vignesh Muthumani" userId="f97ce1e0-12ee-4549-91aa-290a7ec97d19" providerId="ADAL" clId="{AAEB21CA-5C2F-430B-9526-5DEF93A5F5E8}" dt="2018-12-16T21:23:06.548" v="1286" actId="164"/>
          <ac:spMkLst>
            <pc:docMk/>
            <pc:sldMk cId="3193978067" sldId="258"/>
            <ac:spMk id="100" creationId="{1CDFEFFE-A12B-48D3-9725-31CDA7446789}"/>
          </ac:spMkLst>
        </pc:spChg>
        <pc:spChg chg="add mod">
          <ac:chgData name="Vignesh Muthumani" userId="f97ce1e0-12ee-4549-91aa-290a7ec97d19" providerId="ADAL" clId="{AAEB21CA-5C2F-430B-9526-5DEF93A5F5E8}" dt="2018-12-16T21:23:06.548" v="1286" actId="164"/>
          <ac:spMkLst>
            <pc:docMk/>
            <pc:sldMk cId="3193978067" sldId="258"/>
            <ac:spMk id="101" creationId="{793D05E7-D674-452F-845B-354B29204596}"/>
          </ac:spMkLst>
        </pc:spChg>
        <pc:spChg chg="add mod">
          <ac:chgData name="Vignesh Muthumani" userId="f97ce1e0-12ee-4549-91aa-290a7ec97d19" providerId="ADAL" clId="{AAEB21CA-5C2F-430B-9526-5DEF93A5F5E8}" dt="2018-12-16T21:23:06.548" v="1286" actId="164"/>
          <ac:spMkLst>
            <pc:docMk/>
            <pc:sldMk cId="3193978067" sldId="258"/>
            <ac:spMk id="114" creationId="{4C95774B-56FA-42CA-BB70-B03CB6F93F67}"/>
          </ac:spMkLst>
        </pc:spChg>
        <pc:spChg chg="add mod">
          <ac:chgData name="Vignesh Muthumani" userId="f97ce1e0-12ee-4549-91aa-290a7ec97d19" providerId="ADAL" clId="{AAEB21CA-5C2F-430B-9526-5DEF93A5F5E8}" dt="2018-12-16T21:23:06.548" v="1286" actId="164"/>
          <ac:spMkLst>
            <pc:docMk/>
            <pc:sldMk cId="3193978067" sldId="258"/>
            <ac:spMk id="123" creationId="{0B89632A-9011-42A7-A074-54D4FC5C8FC5}"/>
          </ac:spMkLst>
        </pc:spChg>
        <pc:grpChg chg="add del mod">
          <ac:chgData name="Vignesh Muthumani" userId="f97ce1e0-12ee-4549-91aa-290a7ec97d19" providerId="ADAL" clId="{AAEB21CA-5C2F-430B-9526-5DEF93A5F5E8}" dt="2018-12-16T21:03:01.310" v="504"/>
          <ac:grpSpMkLst>
            <pc:docMk/>
            <pc:sldMk cId="3193978067" sldId="258"/>
            <ac:grpSpMk id="2" creationId="{9D3808C2-6F7E-4976-A1F6-02515E592C45}"/>
          </ac:grpSpMkLst>
        </pc:grpChg>
        <pc:grpChg chg="add del mod">
          <ac:chgData name="Vignesh Muthumani" userId="f97ce1e0-12ee-4549-91aa-290a7ec97d19" providerId="ADAL" clId="{AAEB21CA-5C2F-430B-9526-5DEF93A5F5E8}" dt="2018-12-16T21:05:17.094" v="717" actId="165"/>
          <ac:grpSpMkLst>
            <pc:docMk/>
            <pc:sldMk cId="3193978067" sldId="258"/>
            <ac:grpSpMk id="3" creationId="{047AC3BC-15A5-4E18-9507-CFCCE5DE94D1}"/>
          </ac:grpSpMkLst>
        </pc:grpChg>
        <pc:grpChg chg="add del mod">
          <ac:chgData name="Vignesh Muthumani" userId="f97ce1e0-12ee-4549-91aa-290a7ec97d19" providerId="ADAL" clId="{AAEB21CA-5C2F-430B-9526-5DEF93A5F5E8}" dt="2018-12-16T21:06:02.902" v="766" actId="165"/>
          <ac:grpSpMkLst>
            <pc:docMk/>
            <pc:sldMk cId="3193978067" sldId="258"/>
            <ac:grpSpMk id="11" creationId="{0F79B389-83C6-4A8C-8ABB-69555CE2019F}"/>
          </ac:grpSpMkLst>
        </pc:grpChg>
        <pc:grpChg chg="add del mod">
          <ac:chgData name="Vignesh Muthumani" userId="f97ce1e0-12ee-4549-91aa-290a7ec97d19" providerId="ADAL" clId="{AAEB21CA-5C2F-430B-9526-5DEF93A5F5E8}" dt="2018-12-16T21:09:54.832" v="851" actId="165"/>
          <ac:grpSpMkLst>
            <pc:docMk/>
            <pc:sldMk cId="3193978067" sldId="258"/>
            <ac:grpSpMk id="38" creationId="{2ECA73FB-9E10-48D7-B54F-F77BBBBE15C4}"/>
          </ac:grpSpMkLst>
        </pc:grpChg>
        <pc:grpChg chg="add del">
          <ac:chgData name="Vignesh Muthumani" userId="f97ce1e0-12ee-4549-91aa-290a7ec97d19" providerId="ADAL" clId="{AAEB21CA-5C2F-430B-9526-5DEF93A5F5E8}" dt="2018-12-16T21:03:04.605" v="507" actId="165"/>
          <ac:grpSpMkLst>
            <pc:docMk/>
            <pc:sldMk cId="3193978067" sldId="258"/>
            <ac:grpSpMk id="48" creationId="{7C1C218F-83AB-42FF-B42C-1FDF5E8431B1}"/>
          </ac:grpSpMkLst>
        </pc:grpChg>
        <pc:grpChg chg="del mod topLvl">
          <ac:chgData name="Vignesh Muthumani" userId="f97ce1e0-12ee-4549-91aa-290a7ec97d19" providerId="ADAL" clId="{AAEB21CA-5C2F-430B-9526-5DEF93A5F5E8}" dt="2018-12-16T21:01:30.048" v="475" actId="478"/>
          <ac:grpSpMkLst>
            <pc:docMk/>
            <pc:sldMk cId="3193978067" sldId="258"/>
            <ac:grpSpMk id="71" creationId="{EC3431E9-854A-4AA9-B23D-3E1EC8F94A1C}"/>
          </ac:grpSpMkLst>
        </pc:grpChg>
        <pc:grpChg chg="del">
          <ac:chgData name="Vignesh Muthumani" userId="f97ce1e0-12ee-4549-91aa-290a7ec97d19" providerId="ADAL" clId="{AAEB21CA-5C2F-430B-9526-5DEF93A5F5E8}" dt="2018-12-16T21:01:20.892" v="474" actId="165"/>
          <ac:grpSpMkLst>
            <pc:docMk/>
            <pc:sldMk cId="3193978067" sldId="258"/>
            <ac:grpSpMk id="78" creationId="{F7BA6830-D559-438A-921B-4998F941ACD8}"/>
          </ac:grpSpMkLst>
        </pc:grpChg>
        <pc:grpChg chg="add del mod">
          <ac:chgData name="Vignesh Muthumani" userId="f97ce1e0-12ee-4549-91aa-290a7ec97d19" providerId="ADAL" clId="{AAEB21CA-5C2F-430B-9526-5DEF93A5F5E8}" dt="2018-12-16T21:14:24.289" v="1030" actId="165"/>
          <ac:grpSpMkLst>
            <pc:docMk/>
            <pc:sldMk cId="3193978067" sldId="258"/>
            <ac:grpSpMk id="111" creationId="{55ADA245-D055-4A28-AA65-80556FC85F25}"/>
          </ac:grpSpMkLst>
        </pc:grpChg>
        <pc:grpChg chg="add del mod">
          <ac:chgData name="Vignesh Muthumani" userId="f97ce1e0-12ee-4549-91aa-290a7ec97d19" providerId="ADAL" clId="{AAEB21CA-5C2F-430B-9526-5DEF93A5F5E8}" dt="2018-12-16T21:20:12.685" v="1135" actId="165"/>
          <ac:grpSpMkLst>
            <pc:docMk/>
            <pc:sldMk cId="3193978067" sldId="258"/>
            <ac:grpSpMk id="112" creationId="{8C36C164-35E8-4124-8B18-ACAD7A0138B8}"/>
          </ac:grpSpMkLst>
        </pc:grpChg>
        <pc:grpChg chg="add mod">
          <ac:chgData name="Vignesh Muthumani" userId="f97ce1e0-12ee-4549-91aa-290a7ec97d19" providerId="ADAL" clId="{AAEB21CA-5C2F-430B-9526-5DEF93A5F5E8}" dt="2018-12-16T21:23:06.548" v="1286" actId="164"/>
          <ac:grpSpMkLst>
            <pc:docMk/>
            <pc:sldMk cId="3193978067" sldId="258"/>
            <ac:grpSpMk id="116" creationId="{81A4280A-C4C1-4547-ACC3-937986E5F5B6}"/>
          </ac:grpSpMkLst>
        </pc:grpChg>
        <pc:picChg chg="add mod">
          <ac:chgData name="Vignesh Muthumani" userId="f97ce1e0-12ee-4549-91aa-290a7ec97d19" providerId="ADAL" clId="{AAEB21CA-5C2F-430B-9526-5DEF93A5F5E8}" dt="2018-12-16T21:23:06.548" v="1286" actId="164"/>
          <ac:picMkLst>
            <pc:docMk/>
            <pc:sldMk cId="3193978067" sldId="258"/>
            <ac:picMk id="82" creationId="{D0F6200F-4E2F-420D-928A-D2D3376EBBD2}"/>
          </ac:picMkLst>
        </pc:picChg>
        <pc:picChg chg="add mod">
          <ac:chgData name="Vignesh Muthumani" userId="f97ce1e0-12ee-4549-91aa-290a7ec97d19" providerId="ADAL" clId="{AAEB21CA-5C2F-430B-9526-5DEF93A5F5E8}" dt="2018-12-16T21:23:06.548" v="1286" actId="164"/>
          <ac:picMkLst>
            <pc:docMk/>
            <pc:sldMk cId="3193978067" sldId="258"/>
            <ac:picMk id="115" creationId="{4CD086E1-05AC-44EF-8589-70AE829690C4}"/>
          </ac:picMkLst>
        </pc:picChg>
        <pc:picChg chg="del mod topLvl">
          <ac:chgData name="Vignesh Muthumani" userId="f97ce1e0-12ee-4549-91aa-290a7ec97d19" providerId="ADAL" clId="{AAEB21CA-5C2F-430B-9526-5DEF93A5F5E8}" dt="2018-12-16T21:01:30.048" v="475" actId="478"/>
          <ac:picMkLst>
            <pc:docMk/>
            <pc:sldMk cId="3193978067" sldId="258"/>
            <ac:picMk id="1026" creationId="{990B51B8-F129-4167-BE82-28995E38B872}"/>
          </ac:picMkLst>
        </pc:picChg>
        <pc:picChg chg="del mod topLvl">
          <ac:chgData name="Vignesh Muthumani" userId="f97ce1e0-12ee-4549-91aa-290a7ec97d19" providerId="ADAL" clId="{AAEB21CA-5C2F-430B-9526-5DEF93A5F5E8}" dt="2018-12-16T21:01:34.675" v="476" actId="478"/>
          <ac:picMkLst>
            <pc:docMk/>
            <pc:sldMk cId="3193978067" sldId="258"/>
            <ac:picMk id="1028" creationId="{A97A2313-FEA4-45AA-858C-F288BE2CA082}"/>
          </ac:picMkLst>
        </pc:picChg>
        <pc:picChg chg="add mod">
          <ac:chgData name="Vignesh Muthumani" userId="f97ce1e0-12ee-4549-91aa-290a7ec97d19" providerId="ADAL" clId="{AAEB21CA-5C2F-430B-9526-5DEF93A5F5E8}" dt="2018-12-16T21:23:06.548" v="1286" actId="164"/>
          <ac:picMkLst>
            <pc:docMk/>
            <pc:sldMk cId="3193978067" sldId="258"/>
            <ac:picMk id="2050" creationId="{28351085-9A88-424F-92D0-5F861D4465DB}"/>
          </ac:picMkLst>
        </pc:picChg>
        <pc:picChg chg="add del mod modCrop">
          <ac:chgData name="Vignesh Muthumani" userId="f97ce1e0-12ee-4549-91aa-290a7ec97d19" providerId="ADAL" clId="{AAEB21CA-5C2F-430B-9526-5DEF93A5F5E8}" dt="2018-12-16T21:19:30.323" v="1073" actId="478"/>
          <ac:picMkLst>
            <pc:docMk/>
            <pc:sldMk cId="3193978067" sldId="258"/>
            <ac:picMk id="2052" creationId="{00EE9046-7262-4C23-8751-9DC991CEFCA6}"/>
          </ac:picMkLst>
        </pc:picChg>
        <pc:picChg chg="add mod modCrop">
          <ac:chgData name="Vignesh Muthumani" userId="f97ce1e0-12ee-4549-91aa-290a7ec97d19" providerId="ADAL" clId="{AAEB21CA-5C2F-430B-9526-5DEF93A5F5E8}" dt="2018-12-16T21:23:06.548" v="1286" actId="164"/>
          <ac:picMkLst>
            <pc:docMk/>
            <pc:sldMk cId="3193978067" sldId="258"/>
            <ac:picMk id="2054" creationId="{E5195564-F09E-43BE-95F8-3F0CC79EAB83}"/>
          </ac:picMkLst>
        </pc:picChg>
        <pc:cxnChg chg="del mod topLvl">
          <ac:chgData name="Vignesh Muthumani" userId="f97ce1e0-12ee-4549-91aa-290a7ec97d19" providerId="ADAL" clId="{AAEB21CA-5C2F-430B-9526-5DEF93A5F5E8}" dt="2018-12-16T21:01:30.048" v="475" actId="478"/>
          <ac:cxnSpMkLst>
            <pc:docMk/>
            <pc:sldMk cId="3193978067" sldId="258"/>
            <ac:cxnSpMk id="31" creationId="{DE00BC83-1FA7-47EC-824A-F88A7CF7744E}"/>
          </ac:cxnSpMkLst>
        </pc:cxnChg>
        <pc:cxnChg chg="del mod topLvl">
          <ac:chgData name="Vignesh Muthumani" userId="f97ce1e0-12ee-4549-91aa-290a7ec97d19" providerId="ADAL" clId="{AAEB21CA-5C2F-430B-9526-5DEF93A5F5E8}" dt="2018-12-16T21:01:30.048" v="475" actId="478"/>
          <ac:cxnSpMkLst>
            <pc:docMk/>
            <pc:sldMk cId="3193978067" sldId="258"/>
            <ac:cxnSpMk id="35" creationId="{2F689E93-D27C-491C-A17B-373E92123E01}"/>
          </ac:cxnSpMkLst>
        </pc:cxnChg>
        <pc:cxnChg chg="del mod topLvl">
          <ac:chgData name="Vignesh Muthumani" userId="f97ce1e0-12ee-4549-91aa-290a7ec97d19" providerId="ADAL" clId="{AAEB21CA-5C2F-430B-9526-5DEF93A5F5E8}" dt="2018-12-16T21:01:30.048" v="475" actId="478"/>
          <ac:cxnSpMkLst>
            <pc:docMk/>
            <pc:sldMk cId="3193978067" sldId="258"/>
            <ac:cxnSpMk id="36" creationId="{A6986704-C5C8-4E53-8557-1022D9FBBAB3}"/>
          </ac:cxnSpMkLst>
        </pc:cxnChg>
        <pc:cxnChg chg="del mod topLvl">
          <ac:chgData name="Vignesh Muthumani" userId="f97ce1e0-12ee-4549-91aa-290a7ec97d19" providerId="ADAL" clId="{AAEB21CA-5C2F-430B-9526-5DEF93A5F5E8}" dt="2018-12-16T21:01:30.048" v="475" actId="478"/>
          <ac:cxnSpMkLst>
            <pc:docMk/>
            <pc:sldMk cId="3193978067" sldId="258"/>
            <ac:cxnSpMk id="40" creationId="{CB8FE730-5BE1-4C7B-92CB-3878577F7D55}"/>
          </ac:cxnSpMkLst>
        </pc:cxnChg>
        <pc:cxnChg chg="del mod topLvl">
          <ac:chgData name="Vignesh Muthumani" userId="f97ce1e0-12ee-4549-91aa-290a7ec97d19" providerId="ADAL" clId="{AAEB21CA-5C2F-430B-9526-5DEF93A5F5E8}" dt="2018-12-16T21:01:30.048" v="475" actId="478"/>
          <ac:cxnSpMkLst>
            <pc:docMk/>
            <pc:sldMk cId="3193978067" sldId="258"/>
            <ac:cxnSpMk id="43" creationId="{85D31907-273D-4F49-81E8-360B8EFE9AE9}"/>
          </ac:cxnSpMkLst>
        </pc:cxnChg>
        <pc:cxnChg chg="del mod topLvl">
          <ac:chgData name="Vignesh Muthumani" userId="f97ce1e0-12ee-4549-91aa-290a7ec97d19" providerId="ADAL" clId="{AAEB21CA-5C2F-430B-9526-5DEF93A5F5E8}" dt="2018-12-16T21:01:30.048" v="475" actId="478"/>
          <ac:cxnSpMkLst>
            <pc:docMk/>
            <pc:sldMk cId="3193978067" sldId="258"/>
            <ac:cxnSpMk id="46" creationId="{C4009FF2-C38A-41C7-BEEF-4A30EEF07F7F}"/>
          </ac:cxnSpMkLst>
        </pc:cxnChg>
        <pc:cxnChg chg="del mod topLvl">
          <ac:chgData name="Vignesh Muthumani" userId="f97ce1e0-12ee-4549-91aa-290a7ec97d19" providerId="ADAL" clId="{AAEB21CA-5C2F-430B-9526-5DEF93A5F5E8}" dt="2018-12-16T21:01:30.048" v="475" actId="478"/>
          <ac:cxnSpMkLst>
            <pc:docMk/>
            <pc:sldMk cId="3193978067" sldId="258"/>
            <ac:cxnSpMk id="49" creationId="{217E944B-B0DC-4182-A015-6603A718429C}"/>
          </ac:cxnSpMkLst>
        </pc:cxnChg>
        <pc:cxnChg chg="del mod topLvl">
          <ac:chgData name="Vignesh Muthumani" userId="f97ce1e0-12ee-4549-91aa-290a7ec97d19" providerId="ADAL" clId="{AAEB21CA-5C2F-430B-9526-5DEF93A5F5E8}" dt="2018-12-16T21:01:30.048" v="475" actId="478"/>
          <ac:cxnSpMkLst>
            <pc:docMk/>
            <pc:sldMk cId="3193978067" sldId="258"/>
            <ac:cxnSpMk id="52" creationId="{90EBB30A-424C-4DFB-AEF8-CD824D6D4499}"/>
          </ac:cxnSpMkLst>
        </pc:cxnChg>
        <pc:cxnChg chg="del mod topLvl">
          <ac:chgData name="Vignesh Muthumani" userId="f97ce1e0-12ee-4549-91aa-290a7ec97d19" providerId="ADAL" clId="{AAEB21CA-5C2F-430B-9526-5DEF93A5F5E8}" dt="2018-12-16T21:01:30.048" v="475" actId="478"/>
          <ac:cxnSpMkLst>
            <pc:docMk/>
            <pc:sldMk cId="3193978067" sldId="258"/>
            <ac:cxnSpMk id="55" creationId="{800B954E-109B-4CE7-8BD4-210F542F6E8A}"/>
          </ac:cxnSpMkLst>
        </pc:cxnChg>
        <pc:cxnChg chg="del mod topLvl">
          <ac:chgData name="Vignesh Muthumani" userId="f97ce1e0-12ee-4549-91aa-290a7ec97d19" providerId="ADAL" clId="{AAEB21CA-5C2F-430B-9526-5DEF93A5F5E8}" dt="2018-12-16T21:01:30.048" v="475" actId="478"/>
          <ac:cxnSpMkLst>
            <pc:docMk/>
            <pc:sldMk cId="3193978067" sldId="258"/>
            <ac:cxnSpMk id="56" creationId="{5664EED7-4A7D-49BB-9A82-8169AAC249CE}"/>
          </ac:cxnSpMkLst>
        </pc:cxnChg>
        <pc:cxnChg chg="del mod topLvl">
          <ac:chgData name="Vignesh Muthumani" userId="f97ce1e0-12ee-4549-91aa-290a7ec97d19" providerId="ADAL" clId="{AAEB21CA-5C2F-430B-9526-5DEF93A5F5E8}" dt="2018-12-16T21:01:30.048" v="475" actId="478"/>
          <ac:cxnSpMkLst>
            <pc:docMk/>
            <pc:sldMk cId="3193978067" sldId="258"/>
            <ac:cxnSpMk id="62" creationId="{4506A7C4-D832-4362-A835-389DF15CA8D3}"/>
          </ac:cxnSpMkLst>
        </pc:cxnChg>
        <pc:cxnChg chg="del mod topLvl">
          <ac:chgData name="Vignesh Muthumani" userId="f97ce1e0-12ee-4549-91aa-290a7ec97d19" providerId="ADAL" clId="{AAEB21CA-5C2F-430B-9526-5DEF93A5F5E8}" dt="2018-12-16T21:01:34.675" v="476" actId="478"/>
          <ac:cxnSpMkLst>
            <pc:docMk/>
            <pc:sldMk cId="3193978067" sldId="258"/>
            <ac:cxnSpMk id="63" creationId="{A60E45FB-82A8-4000-B261-838BC0CD5A4B}"/>
          </ac:cxnSpMkLst>
        </pc:cxnChg>
        <pc:cxnChg chg="add mod topLvl">
          <ac:chgData name="Vignesh Muthumani" userId="f97ce1e0-12ee-4549-91aa-290a7ec97d19" providerId="ADAL" clId="{AAEB21CA-5C2F-430B-9526-5DEF93A5F5E8}" dt="2018-12-16T21:23:06.548" v="1286" actId="164"/>
          <ac:cxnSpMkLst>
            <pc:docMk/>
            <pc:sldMk cId="3193978067" sldId="258"/>
            <ac:cxnSpMk id="65" creationId="{246A6FBF-EF56-4648-9F21-BBBE026181F3}"/>
          </ac:cxnSpMkLst>
        </pc:cxnChg>
        <pc:cxnChg chg="del mod topLvl">
          <ac:chgData name="Vignesh Muthumani" userId="f97ce1e0-12ee-4549-91aa-290a7ec97d19" providerId="ADAL" clId="{AAEB21CA-5C2F-430B-9526-5DEF93A5F5E8}" dt="2018-12-16T21:01:34.675" v="476" actId="478"/>
          <ac:cxnSpMkLst>
            <pc:docMk/>
            <pc:sldMk cId="3193978067" sldId="258"/>
            <ac:cxnSpMk id="66" creationId="{92FF68F9-C069-4D2C-A848-4ADE9FA59788}"/>
          </ac:cxnSpMkLst>
        </pc:cxnChg>
        <pc:cxnChg chg="add mod topLvl">
          <ac:chgData name="Vignesh Muthumani" userId="f97ce1e0-12ee-4549-91aa-290a7ec97d19" providerId="ADAL" clId="{AAEB21CA-5C2F-430B-9526-5DEF93A5F5E8}" dt="2018-12-16T21:23:06.548" v="1286" actId="164"/>
          <ac:cxnSpMkLst>
            <pc:docMk/>
            <pc:sldMk cId="3193978067" sldId="258"/>
            <ac:cxnSpMk id="67" creationId="{B281F28C-C0DF-49F0-BB2B-6750D17542F6}"/>
          </ac:cxnSpMkLst>
        </pc:cxnChg>
        <pc:cxnChg chg="add mod topLvl">
          <ac:chgData name="Vignesh Muthumani" userId="f97ce1e0-12ee-4549-91aa-290a7ec97d19" providerId="ADAL" clId="{AAEB21CA-5C2F-430B-9526-5DEF93A5F5E8}" dt="2018-12-16T21:23:06.548" v="1286" actId="164"/>
          <ac:cxnSpMkLst>
            <pc:docMk/>
            <pc:sldMk cId="3193978067" sldId="258"/>
            <ac:cxnSpMk id="68" creationId="{27B70A72-8BD7-45E3-879C-317EF8ED90BC}"/>
          </ac:cxnSpMkLst>
        </pc:cxnChg>
        <pc:cxnChg chg="add mod topLvl">
          <ac:chgData name="Vignesh Muthumani" userId="f97ce1e0-12ee-4549-91aa-290a7ec97d19" providerId="ADAL" clId="{AAEB21CA-5C2F-430B-9526-5DEF93A5F5E8}" dt="2018-12-16T21:23:06.548" v="1286" actId="164"/>
          <ac:cxnSpMkLst>
            <pc:docMk/>
            <pc:sldMk cId="3193978067" sldId="258"/>
            <ac:cxnSpMk id="69" creationId="{55AC91B6-4621-4727-8F4B-34A7CDDE6749}"/>
          </ac:cxnSpMkLst>
        </pc:cxnChg>
        <pc:cxnChg chg="add mod">
          <ac:chgData name="Vignesh Muthumani" userId="f97ce1e0-12ee-4549-91aa-290a7ec97d19" providerId="ADAL" clId="{AAEB21CA-5C2F-430B-9526-5DEF93A5F5E8}" dt="2018-12-16T21:23:06.548" v="1286" actId="164"/>
          <ac:cxnSpMkLst>
            <pc:docMk/>
            <pc:sldMk cId="3193978067" sldId="258"/>
            <ac:cxnSpMk id="102" creationId="{00D2B759-32E2-4243-AB11-471FC0F80433}"/>
          </ac:cxnSpMkLst>
        </pc:cxnChg>
        <pc:cxnChg chg="add mod">
          <ac:chgData name="Vignesh Muthumani" userId="f97ce1e0-12ee-4549-91aa-290a7ec97d19" providerId="ADAL" clId="{AAEB21CA-5C2F-430B-9526-5DEF93A5F5E8}" dt="2018-12-16T21:23:06.548" v="1286" actId="164"/>
          <ac:cxnSpMkLst>
            <pc:docMk/>
            <pc:sldMk cId="3193978067" sldId="258"/>
            <ac:cxnSpMk id="103" creationId="{64C1E252-4AC5-4C60-B78B-647910002B69}"/>
          </ac:cxnSpMkLst>
        </pc:cxnChg>
        <pc:cxnChg chg="add mod">
          <ac:chgData name="Vignesh Muthumani" userId="f97ce1e0-12ee-4549-91aa-290a7ec97d19" providerId="ADAL" clId="{AAEB21CA-5C2F-430B-9526-5DEF93A5F5E8}" dt="2018-12-16T21:23:06.548" v="1286" actId="164"/>
          <ac:cxnSpMkLst>
            <pc:docMk/>
            <pc:sldMk cId="3193978067" sldId="258"/>
            <ac:cxnSpMk id="105" creationId="{AE2BA115-7847-4A63-B364-61DC77A25D6A}"/>
          </ac:cxnSpMkLst>
        </pc:cxnChg>
        <pc:cxnChg chg="add mod">
          <ac:chgData name="Vignesh Muthumani" userId="f97ce1e0-12ee-4549-91aa-290a7ec97d19" providerId="ADAL" clId="{AAEB21CA-5C2F-430B-9526-5DEF93A5F5E8}" dt="2018-12-16T21:23:06.548" v="1286" actId="164"/>
          <ac:cxnSpMkLst>
            <pc:docMk/>
            <pc:sldMk cId="3193978067" sldId="258"/>
            <ac:cxnSpMk id="110" creationId="{C25CED98-903F-4B75-BD04-0EA166AB5C4D}"/>
          </ac:cxnSpMkLst>
        </pc:cxnChg>
        <pc:cxnChg chg="add mod">
          <ac:chgData name="Vignesh Muthumani" userId="f97ce1e0-12ee-4549-91aa-290a7ec97d19" providerId="ADAL" clId="{AAEB21CA-5C2F-430B-9526-5DEF93A5F5E8}" dt="2018-12-16T21:23:06.548" v="1286" actId="164"/>
          <ac:cxnSpMkLst>
            <pc:docMk/>
            <pc:sldMk cId="3193978067" sldId="258"/>
            <ac:cxnSpMk id="113" creationId="{0B4E514F-5505-4DAC-AEB0-7094D7B127A4}"/>
          </ac:cxnSpMkLst>
        </pc:cxnChg>
        <pc:cxnChg chg="add mod">
          <ac:chgData name="Vignesh Muthumani" userId="f97ce1e0-12ee-4549-91aa-290a7ec97d19" providerId="ADAL" clId="{AAEB21CA-5C2F-430B-9526-5DEF93A5F5E8}" dt="2018-12-16T21:23:06.548" v="1286" actId="164"/>
          <ac:cxnSpMkLst>
            <pc:docMk/>
            <pc:sldMk cId="3193978067" sldId="258"/>
            <ac:cxnSpMk id="120" creationId="{E077B4CF-3634-42F8-89D3-EF7E9237B6A2}"/>
          </ac:cxnSpMkLst>
        </pc:cxnChg>
        <pc:cxnChg chg="add mod">
          <ac:chgData name="Vignesh Muthumani" userId="f97ce1e0-12ee-4549-91aa-290a7ec97d19" providerId="ADAL" clId="{AAEB21CA-5C2F-430B-9526-5DEF93A5F5E8}" dt="2018-12-16T21:23:06.548" v="1286" actId="164"/>
          <ac:cxnSpMkLst>
            <pc:docMk/>
            <pc:sldMk cId="3193978067" sldId="258"/>
            <ac:cxnSpMk id="121" creationId="{CBE59074-E853-437C-9D3D-77CBC10C5C3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ED95-B6C6-4AA5-9B82-4EE8483DF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6350E-3B82-494C-8247-D43DA4278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93B22-6A1A-46BE-B85C-574193E7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30AA-CCFB-470B-A89E-2CA3FD78599B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3B551-5D0C-4E7D-BA6F-BB047F99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CEA5C-9872-4685-9F42-964C8F3E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F10-F3AD-41D1-B79D-57C949A65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33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A2B49-BE25-411B-8E05-F64066E2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4941E-FDD0-4C3B-977E-DB0BE5012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49FC3-37D2-4B80-8556-DDC24A3BB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30AA-CCFB-470B-A89E-2CA3FD78599B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E3C7A-67E2-4B6A-9D0E-F368A981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6BC09-9A82-493C-95F9-125F467B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F10-F3AD-41D1-B79D-57C949A65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5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778A3-0B06-4511-A08C-9405CBF94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1AC43-CE04-4658-A843-29BD36191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4AAB9-8C6A-4526-AF3E-E109FB52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30AA-CCFB-470B-A89E-2CA3FD78599B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0E5F0-6473-4C53-BBFB-B5EC4DB9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238BB-3A20-4596-936B-8D8FDA76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F10-F3AD-41D1-B79D-57C949A65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55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F85F8-9048-46C9-AFAB-811101B58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F1303-D033-4660-AE75-1588187D8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44490-6DB4-4A6F-8E2E-76FD466C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30AA-CCFB-470B-A89E-2CA3FD78599B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5501E-6AD3-429F-AA08-84679D7B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BE760-518A-4FB7-8A1C-3DC663A7C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F10-F3AD-41D1-B79D-57C949A65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35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8118-B1E2-4853-9D47-7932B66E8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13ECD-2C9C-4E96-AA49-4F8E06016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0A928-71B9-4413-B174-8672CAB7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30AA-CCFB-470B-A89E-2CA3FD78599B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C9972-4B59-43EA-9EE6-D86BABAF1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543F0-63AD-41BF-9068-CFD98AF6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F10-F3AD-41D1-B79D-57C949A65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51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61D96-E286-4F5E-B2FB-A0C51FA4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15113-AA89-4B0A-9320-15A2A2DCA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EECC4-127C-4DDE-92D5-A0E16CD4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D1AB7-BD5E-4B04-8CE7-39941025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30AA-CCFB-470B-A89E-2CA3FD78599B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A9319-A916-4507-8F18-1166698C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3EE9B-9FDD-49C4-BB41-E7DA5065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F10-F3AD-41D1-B79D-57C949A65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83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DFE3E-88D4-4149-B2A3-089BE4E4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70EE2-5C14-4B2C-A1FA-F0341E1F5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35037-AEA3-45B9-B541-0486787EF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24985-1909-4E3D-9B4B-6532A8B61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B222D-3223-4296-8ADC-47A2C78AF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7F627E-2BD1-4FD4-B130-633FC866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30AA-CCFB-470B-A89E-2CA3FD78599B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512159-A6B2-4AF7-A251-95C7EDBA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D02924-89A0-44FD-9D6D-601BE4CA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F10-F3AD-41D1-B79D-57C949A65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95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97FC7-F9E0-4C71-A4F9-FC436BA71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0599C-C314-48D0-99C2-7E21943A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30AA-CCFB-470B-A89E-2CA3FD78599B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DA204-258A-42EA-BD52-2E78F14C9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885AD-652F-46EA-8DDB-FD114210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F10-F3AD-41D1-B79D-57C949A65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49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2F16CE-B5C2-4BB2-BA97-910F7E01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30AA-CCFB-470B-A89E-2CA3FD78599B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DD69C1-0EFF-4DF3-8585-094601DD6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2C316-BE83-489F-BA4B-C73354DFF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F10-F3AD-41D1-B79D-57C949A65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1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5D000-18B2-439C-ABA5-ACE72F7EF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FB814-C97C-45F7-8945-6099BF419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48F25-0E45-4E0A-B7CA-D641C0B8D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50401-F58A-4723-A743-C504EEE07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30AA-CCFB-470B-A89E-2CA3FD78599B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20583-0BA6-4844-8635-6844AD54B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D1D45-2B9B-433B-B04A-76ABA4AD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F10-F3AD-41D1-B79D-57C949A65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80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8909-F26C-4C64-B11E-759EBFD0A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8137B3-784D-4D75-83CD-37BF5C5D3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82059-DA32-4B92-ACD0-530A03AC1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1C18-B0D6-48A0-9A1E-8336371C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30AA-CCFB-470B-A89E-2CA3FD78599B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31E1D-CC17-4453-B224-6278BA81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9A2EF-F4FE-40BF-BB82-AA179B462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F10-F3AD-41D1-B79D-57C949A65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88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26278-C28B-4560-8022-2B5D0A112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C583D-0A3E-42F7-8490-F9CD6B72E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1A694-A98F-413A-BFD2-5BFCCAA80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E30AA-CCFB-470B-A89E-2CA3FD78599B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29017-03E4-4BBB-AC82-04D059B5B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1914D-1557-439A-840F-B67C1E06D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EEF10-F3AD-41D1-B79D-57C949A65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35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8322ADB-0D95-4BA8-91B8-E4996090901B}"/>
              </a:ext>
            </a:extLst>
          </p:cNvPr>
          <p:cNvSpPr/>
          <p:nvPr/>
        </p:nvSpPr>
        <p:spPr>
          <a:xfrm>
            <a:off x="325637" y="1204529"/>
            <a:ext cx="1533378" cy="5486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B36CCB-FF8E-4F70-8DB6-BD292C00C63B}"/>
              </a:ext>
            </a:extLst>
          </p:cNvPr>
          <p:cNvSpPr/>
          <p:nvPr/>
        </p:nvSpPr>
        <p:spPr>
          <a:xfrm>
            <a:off x="325637" y="5417051"/>
            <a:ext cx="1533378" cy="5486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39FCA3AB-985F-494A-976A-36F65EFF7475}"/>
              </a:ext>
            </a:extLst>
          </p:cNvPr>
          <p:cNvSpPr/>
          <p:nvPr/>
        </p:nvSpPr>
        <p:spPr>
          <a:xfrm>
            <a:off x="2552258" y="319528"/>
            <a:ext cx="1267255" cy="591879"/>
          </a:xfrm>
          <a:prstGeom prst="flowChartDocumen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Accidents.csv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D20CFB97-BF0E-4D9D-A5AD-FF48405CF313}"/>
              </a:ext>
            </a:extLst>
          </p:cNvPr>
          <p:cNvSpPr/>
          <p:nvPr/>
        </p:nvSpPr>
        <p:spPr>
          <a:xfrm>
            <a:off x="2552258" y="1182910"/>
            <a:ext cx="1267255" cy="591879"/>
          </a:xfrm>
          <a:prstGeom prst="flowChartDocumen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Casualties.csv</a:t>
            </a: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12DFFFCF-79CE-48BD-BFEF-D0A3097D7759}"/>
              </a:ext>
            </a:extLst>
          </p:cNvPr>
          <p:cNvSpPr/>
          <p:nvPr/>
        </p:nvSpPr>
        <p:spPr>
          <a:xfrm>
            <a:off x="2552258" y="2046291"/>
            <a:ext cx="1267255" cy="591879"/>
          </a:xfrm>
          <a:prstGeom prst="flowChartDocumen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Vehicles.csv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983BBDB7-97A5-478B-9423-17E6AC4E5691}"/>
              </a:ext>
            </a:extLst>
          </p:cNvPr>
          <p:cNvSpPr/>
          <p:nvPr/>
        </p:nvSpPr>
        <p:spPr>
          <a:xfrm>
            <a:off x="4512756" y="1119494"/>
            <a:ext cx="1257743" cy="718710"/>
          </a:xfrm>
          <a:prstGeom prst="flowChartMagneticDisk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Data.csv</a:t>
            </a:r>
          </a:p>
        </p:txBody>
      </p:sp>
      <p:pic>
        <p:nvPicPr>
          <p:cNvPr id="1026" name="Picture 2" descr="Image result for R logo">
            <a:extLst>
              <a:ext uri="{FF2B5EF4-FFF2-40B4-BE49-F238E27FC236}">
                <a16:creationId xmlns:a16="http://schemas.microsoft.com/office/drawing/2014/main" id="{990B51B8-F129-4167-BE82-28995E38B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742" y="1095905"/>
            <a:ext cx="988209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640408-551A-4849-AA8E-D7F8F933D027}"/>
              </a:ext>
            </a:extLst>
          </p:cNvPr>
          <p:cNvSpPr/>
          <p:nvPr/>
        </p:nvSpPr>
        <p:spPr>
          <a:xfrm>
            <a:off x="8145194" y="685096"/>
            <a:ext cx="3713871" cy="158750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84BE6E-FEE3-48CF-9265-118F431F2EEE}"/>
              </a:ext>
            </a:extLst>
          </p:cNvPr>
          <p:cNvSpPr/>
          <p:nvPr/>
        </p:nvSpPr>
        <p:spPr>
          <a:xfrm>
            <a:off x="8145194" y="2791357"/>
            <a:ext cx="3713871" cy="158750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Modelling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6CA143-8CA6-413D-8845-12DAB2F88CE8}"/>
              </a:ext>
            </a:extLst>
          </p:cNvPr>
          <p:cNvSpPr/>
          <p:nvPr/>
        </p:nvSpPr>
        <p:spPr>
          <a:xfrm>
            <a:off x="8145194" y="4897618"/>
            <a:ext cx="3713871" cy="158750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Evaluation</a:t>
            </a:r>
          </a:p>
          <a:p>
            <a:pPr algn="ctr"/>
            <a:endParaRPr lang="en-IN" sz="1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comparison of results</a:t>
            </a:r>
          </a:p>
        </p:txBody>
      </p:sp>
      <p:pic>
        <p:nvPicPr>
          <p:cNvPr id="1028" name="Picture 4" descr="Image result for tableau logo">
            <a:extLst>
              <a:ext uri="{FF2B5EF4-FFF2-40B4-BE49-F238E27FC236}">
                <a16:creationId xmlns:a16="http://schemas.microsoft.com/office/drawing/2014/main" id="{A97A2313-FEA4-45AA-858C-F288BE2CA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785" y="5457294"/>
            <a:ext cx="2908461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AAC28A3-C2F8-47AA-82E3-9273589B6B02}"/>
              </a:ext>
            </a:extLst>
          </p:cNvPr>
          <p:cNvSpPr/>
          <p:nvPr/>
        </p:nvSpPr>
        <p:spPr>
          <a:xfrm>
            <a:off x="3738080" y="4897618"/>
            <a:ext cx="3713871" cy="158750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00BC83-1FA7-47EC-824A-F88A7CF7744E}"/>
              </a:ext>
            </a:extLst>
          </p:cNvPr>
          <p:cNvCxnSpPr>
            <a:stCxn id="4" idx="5"/>
            <a:endCxn id="8" idx="1"/>
          </p:cNvCxnSpPr>
          <p:nvPr/>
        </p:nvCxnSpPr>
        <p:spPr>
          <a:xfrm rot="16200000" flipH="1">
            <a:off x="1758653" y="1548626"/>
            <a:ext cx="669408" cy="917801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0">
            <a:extLst>
              <a:ext uri="{FF2B5EF4-FFF2-40B4-BE49-F238E27FC236}">
                <a16:creationId xmlns:a16="http://schemas.microsoft.com/office/drawing/2014/main" id="{2F689E93-D27C-491C-A17B-373E92123E01}"/>
              </a:ext>
            </a:extLst>
          </p:cNvPr>
          <p:cNvCxnSpPr>
            <a:cxnSpLocks/>
            <a:stCxn id="4" idx="7"/>
            <a:endCxn id="6" idx="1"/>
          </p:cNvCxnSpPr>
          <p:nvPr/>
        </p:nvCxnSpPr>
        <p:spPr>
          <a:xfrm rot="5400000" flipH="1" flipV="1">
            <a:off x="1758654" y="491272"/>
            <a:ext cx="669407" cy="917801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986704-C5C8-4E53-8557-1022D9FBBAB3}"/>
              </a:ext>
            </a:extLst>
          </p:cNvPr>
          <p:cNvCxnSpPr>
            <a:stCxn id="4" idx="6"/>
            <a:endCxn id="7" idx="1"/>
          </p:cNvCxnSpPr>
          <p:nvPr/>
        </p:nvCxnSpPr>
        <p:spPr>
          <a:xfrm>
            <a:off x="1859015" y="1478849"/>
            <a:ext cx="693243" cy="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0">
            <a:extLst>
              <a:ext uri="{FF2B5EF4-FFF2-40B4-BE49-F238E27FC236}">
                <a16:creationId xmlns:a16="http://schemas.microsoft.com/office/drawing/2014/main" id="{CB8FE730-5BE1-4C7B-92CB-3878577F7D55}"/>
              </a:ext>
            </a:extLst>
          </p:cNvPr>
          <p:cNvCxnSpPr>
            <a:cxnSpLocks/>
            <a:stCxn id="6" idx="3"/>
            <a:endCxn id="9" idx="2"/>
          </p:cNvCxnSpPr>
          <p:nvPr/>
        </p:nvCxnSpPr>
        <p:spPr>
          <a:xfrm>
            <a:off x="3819513" y="615468"/>
            <a:ext cx="693243" cy="863381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30">
            <a:extLst>
              <a:ext uri="{FF2B5EF4-FFF2-40B4-BE49-F238E27FC236}">
                <a16:creationId xmlns:a16="http://schemas.microsoft.com/office/drawing/2014/main" id="{85D31907-273D-4F49-81E8-360B8EFE9AE9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 flipV="1">
            <a:off x="3819513" y="1478849"/>
            <a:ext cx="693243" cy="86338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009FF2-C38A-41C7-BEEF-4A30EEF07F7F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 flipV="1">
            <a:off x="3819513" y="1478849"/>
            <a:ext cx="693243" cy="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17E944B-B0DC-4182-A015-6603A718429C}"/>
              </a:ext>
            </a:extLst>
          </p:cNvPr>
          <p:cNvCxnSpPr>
            <a:cxnSpLocks/>
            <a:stCxn id="9" idx="4"/>
            <a:endCxn id="1026" idx="1"/>
          </p:cNvCxnSpPr>
          <p:nvPr/>
        </p:nvCxnSpPr>
        <p:spPr>
          <a:xfrm>
            <a:off x="5770499" y="1478849"/>
            <a:ext cx="693243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EBB30A-424C-4DFB-AEF8-CD824D6D4499}"/>
              </a:ext>
            </a:extLst>
          </p:cNvPr>
          <p:cNvCxnSpPr>
            <a:cxnSpLocks/>
            <a:stCxn id="1026" idx="3"/>
            <a:endCxn id="10" idx="1"/>
          </p:cNvCxnSpPr>
          <p:nvPr/>
        </p:nvCxnSpPr>
        <p:spPr>
          <a:xfrm>
            <a:off x="7451951" y="1478849"/>
            <a:ext cx="693243" cy="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00B954E-109B-4CE7-8BD4-210F542F6E8A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10002130" y="2272603"/>
            <a:ext cx="0" cy="51875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664EED7-4A7D-49BB-9A82-8169AAC249CE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0002130" y="4378864"/>
            <a:ext cx="0" cy="51875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506A7C4-D832-4362-A835-389DF15CA8D3}"/>
              </a:ext>
            </a:extLst>
          </p:cNvPr>
          <p:cNvCxnSpPr>
            <a:cxnSpLocks/>
          </p:cNvCxnSpPr>
          <p:nvPr/>
        </p:nvCxnSpPr>
        <p:spPr>
          <a:xfrm>
            <a:off x="10002129" y="4378864"/>
            <a:ext cx="0" cy="51875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60E45FB-82A8-4000-B261-838BC0CD5A4B}"/>
              </a:ext>
            </a:extLst>
          </p:cNvPr>
          <p:cNvCxnSpPr>
            <a:cxnSpLocks/>
            <a:stCxn id="13" idx="1"/>
            <a:endCxn id="28" idx="3"/>
          </p:cNvCxnSpPr>
          <p:nvPr/>
        </p:nvCxnSpPr>
        <p:spPr>
          <a:xfrm flipH="1">
            <a:off x="7451951" y="5691372"/>
            <a:ext cx="693243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2FF68F9-C069-4D2C-A848-4ADE9FA59788}"/>
              </a:ext>
            </a:extLst>
          </p:cNvPr>
          <p:cNvCxnSpPr>
            <a:cxnSpLocks/>
            <a:stCxn id="28" idx="1"/>
            <a:endCxn id="5" idx="6"/>
          </p:cNvCxnSpPr>
          <p:nvPr/>
        </p:nvCxnSpPr>
        <p:spPr>
          <a:xfrm flipH="1" flipV="1">
            <a:off x="1859015" y="5691371"/>
            <a:ext cx="1879065" cy="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8F1C6000-389D-4040-ABBE-5B9FC7DE1B25}"/>
              </a:ext>
            </a:extLst>
          </p:cNvPr>
          <p:cNvSpPr/>
          <p:nvPr/>
        </p:nvSpPr>
        <p:spPr>
          <a:xfrm>
            <a:off x="8264127" y="1026721"/>
            <a:ext cx="715894" cy="112083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69BC4AC-CD40-4AB2-A8AF-791D0CB7B0D8}"/>
              </a:ext>
            </a:extLst>
          </p:cNvPr>
          <p:cNvSpPr/>
          <p:nvPr/>
        </p:nvSpPr>
        <p:spPr>
          <a:xfrm>
            <a:off x="9136438" y="1026721"/>
            <a:ext cx="787483" cy="112083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C4B5713-0BA0-4E15-AFCD-C59FF1A2CA7C}"/>
              </a:ext>
            </a:extLst>
          </p:cNvPr>
          <p:cNvSpPr/>
          <p:nvPr/>
        </p:nvSpPr>
        <p:spPr>
          <a:xfrm>
            <a:off x="10080338" y="1026721"/>
            <a:ext cx="787483" cy="112083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70E91CF-F5FA-4572-9BBF-A9F2A5D3D048}"/>
              </a:ext>
            </a:extLst>
          </p:cNvPr>
          <p:cNvSpPr/>
          <p:nvPr/>
        </p:nvSpPr>
        <p:spPr>
          <a:xfrm>
            <a:off x="11024238" y="1026721"/>
            <a:ext cx="715894" cy="112083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76C27B2-ACDA-419C-BC9D-F37E5BDDE6B0}"/>
              </a:ext>
            </a:extLst>
          </p:cNvPr>
          <p:cNvSpPr/>
          <p:nvPr/>
        </p:nvSpPr>
        <p:spPr>
          <a:xfrm>
            <a:off x="8264127" y="3163681"/>
            <a:ext cx="969059" cy="4753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1B6EB87-CE3E-4E3D-B988-93744C52600D}"/>
              </a:ext>
            </a:extLst>
          </p:cNvPr>
          <p:cNvSpPr/>
          <p:nvPr/>
        </p:nvSpPr>
        <p:spPr>
          <a:xfrm>
            <a:off x="9469144" y="3163681"/>
            <a:ext cx="1065965" cy="4753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69B0F57-30A2-4A4C-85A9-4EDAE96E91D0}"/>
              </a:ext>
            </a:extLst>
          </p:cNvPr>
          <p:cNvSpPr/>
          <p:nvPr/>
        </p:nvSpPr>
        <p:spPr>
          <a:xfrm>
            <a:off x="10771066" y="3163681"/>
            <a:ext cx="969059" cy="4753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7BD9A3E-7CCF-49B5-821C-C84DE2FBA1BA}"/>
              </a:ext>
            </a:extLst>
          </p:cNvPr>
          <p:cNvSpPr/>
          <p:nvPr/>
        </p:nvSpPr>
        <p:spPr>
          <a:xfrm>
            <a:off x="8264127" y="3783192"/>
            <a:ext cx="969059" cy="4753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</a:t>
            </a:r>
            <a:r>
              <a:rPr lang="en-IN" sz="1500" spc="-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276FE42-A019-4F37-A72F-6E40A808B903}"/>
              </a:ext>
            </a:extLst>
          </p:cNvPr>
          <p:cNvSpPr/>
          <p:nvPr/>
        </p:nvSpPr>
        <p:spPr>
          <a:xfrm>
            <a:off x="9469144" y="3783192"/>
            <a:ext cx="1065965" cy="4753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05FAE14-1A02-4F5D-8A85-532F9F0315BF}"/>
              </a:ext>
            </a:extLst>
          </p:cNvPr>
          <p:cNvSpPr/>
          <p:nvPr/>
        </p:nvSpPr>
        <p:spPr>
          <a:xfrm>
            <a:off x="10771066" y="3783192"/>
            <a:ext cx="969059" cy="4753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 – sig. variables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34268F0-2790-445F-9A5E-CEE67DF0FE49}"/>
              </a:ext>
            </a:extLst>
          </p:cNvPr>
          <p:cNvSpPr/>
          <p:nvPr/>
        </p:nvSpPr>
        <p:spPr>
          <a:xfrm>
            <a:off x="8264127" y="1031438"/>
            <a:ext cx="715894" cy="112083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Miss-</a:t>
            </a:r>
            <a:r>
              <a:rPr lang="en-IN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26977B2-2D39-45DC-941B-72F2557F71BD}"/>
              </a:ext>
            </a:extLst>
          </p:cNvPr>
          <p:cNvSpPr/>
          <p:nvPr/>
        </p:nvSpPr>
        <p:spPr>
          <a:xfrm>
            <a:off x="9136438" y="1031438"/>
            <a:ext cx="787483" cy="112083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Attri-bute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selec-tion</a:t>
            </a:r>
            <a:endParaRPr lang="en-IN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89F3EAD-4736-4C93-AF2D-91076DCEE171}"/>
              </a:ext>
            </a:extLst>
          </p:cNvPr>
          <p:cNvSpPr/>
          <p:nvPr/>
        </p:nvSpPr>
        <p:spPr>
          <a:xfrm>
            <a:off x="10080338" y="1031438"/>
            <a:ext cx="787483" cy="112083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Binn-ing</a:t>
            </a:r>
            <a:endParaRPr lang="en-IN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71CE10A-6C0E-4870-9533-C064E04B8F93}"/>
              </a:ext>
            </a:extLst>
          </p:cNvPr>
          <p:cNvSpPr/>
          <p:nvPr/>
        </p:nvSpPr>
        <p:spPr>
          <a:xfrm>
            <a:off x="11024238" y="1031438"/>
            <a:ext cx="715894" cy="112083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Handl-ing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imbal-anced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80744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1A4280A-C4C1-4547-ACC3-937986E5F5B6}"/>
              </a:ext>
            </a:extLst>
          </p:cNvPr>
          <p:cNvGrpSpPr/>
          <p:nvPr/>
        </p:nvGrpSpPr>
        <p:grpSpPr>
          <a:xfrm>
            <a:off x="383036" y="394984"/>
            <a:ext cx="11425928" cy="6068031"/>
            <a:chOff x="383036" y="394984"/>
            <a:chExt cx="11425928" cy="6068031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1230ED8-8519-41D2-9CFC-4295B6348696}"/>
                </a:ext>
              </a:extLst>
            </p:cNvPr>
            <p:cNvSpPr/>
            <p:nvPr/>
          </p:nvSpPr>
          <p:spPr>
            <a:xfrm>
              <a:off x="383036" y="2420737"/>
              <a:ext cx="11425928" cy="202113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IN" sz="15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IN" sz="1500" b="1" baseline="30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nd</a:t>
              </a:r>
              <a:r>
                <a:rPr lang="en-IN" sz="15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Tier: Business Layer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193F75B-3EAA-462E-A8D8-C6916A46F1DB}"/>
                </a:ext>
              </a:extLst>
            </p:cNvPr>
            <p:cNvSpPr/>
            <p:nvPr/>
          </p:nvSpPr>
          <p:spPr>
            <a:xfrm>
              <a:off x="383036" y="394984"/>
              <a:ext cx="11425928" cy="202113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IN" sz="15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IN" sz="1500" b="1" baseline="30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r>
                <a:rPr lang="en-IN" sz="15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Tier: Client Layer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AFA1227-5DC3-46D9-8774-1BB6659E60CE}"/>
                </a:ext>
              </a:extLst>
            </p:cNvPr>
            <p:cNvSpPr/>
            <p:nvPr/>
          </p:nvSpPr>
          <p:spPr>
            <a:xfrm>
              <a:off x="383036" y="4441876"/>
              <a:ext cx="11425928" cy="202113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IN" sz="15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IN" sz="1500" b="1" baseline="30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r>
                <a:rPr lang="en-IN" sz="15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Tier: Technical Layer</a:t>
              </a:r>
            </a:p>
          </p:txBody>
        </p:sp>
        <p:sp>
          <p:nvSpPr>
            <p:cNvPr id="59" name="Flowchart: Document 58">
              <a:extLst>
                <a:ext uri="{FF2B5EF4-FFF2-40B4-BE49-F238E27FC236}">
                  <a16:creationId xmlns:a16="http://schemas.microsoft.com/office/drawing/2014/main" id="{56CBA660-CFEE-4229-8515-2235826EF984}"/>
                </a:ext>
              </a:extLst>
            </p:cNvPr>
            <p:cNvSpPr/>
            <p:nvPr/>
          </p:nvSpPr>
          <p:spPr>
            <a:xfrm>
              <a:off x="707419" y="5073332"/>
              <a:ext cx="1267255" cy="404261"/>
            </a:xfrm>
            <a:prstGeom prst="flowChartDocumen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Accidents.csv</a:t>
              </a:r>
            </a:p>
          </p:txBody>
        </p:sp>
        <p:sp>
          <p:nvSpPr>
            <p:cNvPr id="60" name="Flowchart: Document 59">
              <a:extLst>
                <a:ext uri="{FF2B5EF4-FFF2-40B4-BE49-F238E27FC236}">
                  <a16:creationId xmlns:a16="http://schemas.microsoft.com/office/drawing/2014/main" id="{ECB4FFD8-89E3-4CAD-AE6A-CD7B67F8EBA6}"/>
                </a:ext>
              </a:extLst>
            </p:cNvPr>
            <p:cNvSpPr/>
            <p:nvPr/>
          </p:nvSpPr>
          <p:spPr>
            <a:xfrm>
              <a:off x="2342272" y="5076065"/>
              <a:ext cx="1267255" cy="404261"/>
            </a:xfrm>
            <a:prstGeom prst="flowChartDocumen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Casualties.csv</a:t>
              </a:r>
            </a:p>
          </p:txBody>
        </p:sp>
        <p:sp>
          <p:nvSpPr>
            <p:cNvPr id="61" name="Flowchart: Document 60">
              <a:extLst>
                <a:ext uri="{FF2B5EF4-FFF2-40B4-BE49-F238E27FC236}">
                  <a16:creationId xmlns:a16="http://schemas.microsoft.com/office/drawing/2014/main" id="{4C9EA474-FC3E-4697-8E2B-E9661AF4B5CA}"/>
                </a:ext>
              </a:extLst>
            </p:cNvPr>
            <p:cNvSpPr/>
            <p:nvPr/>
          </p:nvSpPr>
          <p:spPr>
            <a:xfrm>
              <a:off x="3977125" y="5052002"/>
              <a:ext cx="1267255" cy="404261"/>
            </a:xfrm>
            <a:prstGeom prst="flowChartDocumen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Vehicles.csv</a:t>
              </a:r>
            </a:p>
          </p:txBody>
        </p:sp>
        <p:sp>
          <p:nvSpPr>
            <p:cNvPr id="64" name="Flowchart: Magnetic Disk 63">
              <a:extLst>
                <a:ext uri="{FF2B5EF4-FFF2-40B4-BE49-F238E27FC236}">
                  <a16:creationId xmlns:a16="http://schemas.microsoft.com/office/drawing/2014/main" id="{FAA1F9F6-C600-4A11-A32E-8D0150BA6FE2}"/>
                </a:ext>
              </a:extLst>
            </p:cNvPr>
            <p:cNvSpPr/>
            <p:nvPr/>
          </p:nvSpPr>
          <p:spPr>
            <a:xfrm>
              <a:off x="7175748" y="5615161"/>
              <a:ext cx="1257743" cy="490889"/>
            </a:xfrm>
            <a:prstGeom prst="flowChartMagneticDisk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Data.csv</a:t>
              </a:r>
            </a:p>
          </p:txBody>
        </p:sp>
        <p:cxnSp>
          <p:nvCxnSpPr>
            <p:cNvPr id="65" name="Straight Arrow Connector 30">
              <a:extLst>
                <a:ext uri="{FF2B5EF4-FFF2-40B4-BE49-F238E27FC236}">
                  <a16:creationId xmlns:a16="http://schemas.microsoft.com/office/drawing/2014/main" id="{246A6FBF-EF56-4648-9F21-BBBE026181F3}"/>
                </a:ext>
              </a:extLst>
            </p:cNvPr>
            <p:cNvCxnSpPr>
              <a:cxnSpLocks/>
              <a:stCxn id="59" idx="2"/>
              <a:endCxn id="64" idx="2"/>
            </p:cNvCxnSpPr>
            <p:nvPr/>
          </p:nvCxnSpPr>
          <p:spPr>
            <a:xfrm rot="16200000" flipH="1">
              <a:off x="4053528" y="2738385"/>
              <a:ext cx="409739" cy="5834701"/>
            </a:xfrm>
            <a:prstGeom prst="bentConnector2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30">
              <a:extLst>
                <a:ext uri="{FF2B5EF4-FFF2-40B4-BE49-F238E27FC236}">
                  <a16:creationId xmlns:a16="http://schemas.microsoft.com/office/drawing/2014/main" id="{B281F28C-C0DF-49F0-BB2B-6750D17542F6}"/>
                </a:ext>
              </a:extLst>
            </p:cNvPr>
            <p:cNvCxnSpPr>
              <a:cxnSpLocks/>
              <a:stCxn id="61" idx="2"/>
              <a:endCxn id="64" idx="2"/>
            </p:cNvCxnSpPr>
            <p:nvPr/>
          </p:nvCxnSpPr>
          <p:spPr>
            <a:xfrm rot="16200000" flipH="1">
              <a:off x="5677716" y="4362573"/>
              <a:ext cx="431069" cy="2564995"/>
            </a:xfrm>
            <a:prstGeom prst="bentConnector2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7B70A72-8BD7-45E3-879C-317EF8ED90BC}"/>
                </a:ext>
              </a:extLst>
            </p:cNvPr>
            <p:cNvCxnSpPr>
              <a:cxnSpLocks/>
              <a:stCxn id="60" idx="2"/>
              <a:endCxn id="64" idx="2"/>
            </p:cNvCxnSpPr>
            <p:nvPr/>
          </p:nvCxnSpPr>
          <p:spPr>
            <a:xfrm rot="16200000" flipH="1">
              <a:off x="4872321" y="3557179"/>
              <a:ext cx="407006" cy="4199848"/>
            </a:xfrm>
            <a:prstGeom prst="bentConnector2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5AC91B6-4621-4727-8F4B-34A7CDDE6749}"/>
                </a:ext>
              </a:extLst>
            </p:cNvPr>
            <p:cNvCxnSpPr>
              <a:cxnSpLocks/>
              <a:stCxn id="64" idx="4"/>
              <a:endCxn id="82" idx="1"/>
            </p:cNvCxnSpPr>
            <p:nvPr/>
          </p:nvCxnSpPr>
          <p:spPr>
            <a:xfrm flipV="1">
              <a:off x="8433491" y="5860605"/>
              <a:ext cx="696334" cy="1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Picture 2" descr="Image result for R logo">
              <a:extLst>
                <a:ext uri="{FF2B5EF4-FFF2-40B4-BE49-F238E27FC236}">
                  <a16:creationId xmlns:a16="http://schemas.microsoft.com/office/drawing/2014/main" id="{D0F6200F-4E2F-420D-928A-D2D3376EB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9825" y="5477661"/>
              <a:ext cx="988209" cy="765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FE93520-224A-4573-B949-057AEF6A6C09}"/>
                </a:ext>
              </a:extLst>
            </p:cNvPr>
            <p:cNvSpPr/>
            <p:nvPr/>
          </p:nvSpPr>
          <p:spPr>
            <a:xfrm>
              <a:off x="555020" y="2695105"/>
              <a:ext cx="4455130" cy="15875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IN" sz="15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Modelling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641ECE3-CD42-4FE0-9476-237909FB9C41}"/>
                </a:ext>
              </a:extLst>
            </p:cNvPr>
            <p:cNvSpPr/>
            <p:nvPr/>
          </p:nvSpPr>
          <p:spPr>
            <a:xfrm>
              <a:off x="697691" y="3067429"/>
              <a:ext cx="1162475" cy="47534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Naïve Bayes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9D20573-A8F8-412F-B0A8-06152CD62E66}"/>
                </a:ext>
              </a:extLst>
            </p:cNvPr>
            <p:cNvSpPr/>
            <p:nvPr/>
          </p:nvSpPr>
          <p:spPr>
            <a:xfrm>
              <a:off x="2143219" y="3067429"/>
              <a:ext cx="1278723" cy="47534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4A4AE9F-8C7A-459D-9888-5FC254F50A17}"/>
                </a:ext>
              </a:extLst>
            </p:cNvPr>
            <p:cNvSpPr/>
            <p:nvPr/>
          </p:nvSpPr>
          <p:spPr>
            <a:xfrm>
              <a:off x="3704995" y="3067429"/>
              <a:ext cx="1162475" cy="47534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 Forest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BC0CAF1-5219-4885-98DF-04654B81094F}"/>
                </a:ext>
              </a:extLst>
            </p:cNvPr>
            <p:cNvSpPr/>
            <p:nvPr/>
          </p:nvSpPr>
          <p:spPr>
            <a:xfrm>
              <a:off x="697691" y="3686940"/>
              <a:ext cx="1162475" cy="47534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Logistic Regression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52F470B-61AC-48FE-9E72-B29B9CEE7DD3}"/>
                </a:ext>
              </a:extLst>
            </p:cNvPr>
            <p:cNvSpPr/>
            <p:nvPr/>
          </p:nvSpPr>
          <p:spPr>
            <a:xfrm>
              <a:off x="2143219" y="3686940"/>
              <a:ext cx="1278723" cy="47534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Decision Tree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E52C335-1826-49CC-AA7A-606D18D4E244}"/>
                </a:ext>
              </a:extLst>
            </p:cNvPr>
            <p:cNvSpPr/>
            <p:nvPr/>
          </p:nvSpPr>
          <p:spPr>
            <a:xfrm>
              <a:off x="3704995" y="3686940"/>
              <a:ext cx="1162475" cy="47534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RF – sig. variables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D6F1681-AD74-483D-A85B-5BBCE947FA1D}"/>
                </a:ext>
              </a:extLst>
            </p:cNvPr>
            <p:cNvSpPr/>
            <p:nvPr/>
          </p:nvSpPr>
          <p:spPr>
            <a:xfrm>
              <a:off x="7667267" y="3589408"/>
              <a:ext cx="1172562" cy="69595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Factors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CDFEFFE-A12B-48D3-9725-31CDA7446789}"/>
                </a:ext>
              </a:extLst>
            </p:cNvPr>
            <p:cNvSpPr/>
            <p:nvPr/>
          </p:nvSpPr>
          <p:spPr>
            <a:xfrm>
              <a:off x="8979021" y="2695105"/>
              <a:ext cx="1289818" cy="69595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Accidents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93D05E7-D674-452F-845B-354B29204596}"/>
                </a:ext>
              </a:extLst>
            </p:cNvPr>
            <p:cNvSpPr/>
            <p:nvPr/>
          </p:nvSpPr>
          <p:spPr>
            <a:xfrm>
              <a:off x="10408032" y="3589408"/>
              <a:ext cx="1172562" cy="69595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Severity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00D2B759-32E2-4243-AB11-471FC0F80433}"/>
                </a:ext>
              </a:extLst>
            </p:cNvPr>
            <p:cNvCxnSpPr>
              <a:cxnSpLocks/>
              <a:stCxn id="99" idx="0"/>
              <a:endCxn id="100" idx="1"/>
            </p:cNvCxnSpPr>
            <p:nvPr/>
          </p:nvCxnSpPr>
          <p:spPr>
            <a:xfrm flipV="1">
              <a:off x="8253548" y="3043082"/>
              <a:ext cx="725473" cy="54632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64C1E252-4AC5-4C60-B78B-647910002B69}"/>
                </a:ext>
              </a:extLst>
            </p:cNvPr>
            <p:cNvCxnSpPr>
              <a:cxnSpLocks/>
              <a:stCxn id="100" idx="3"/>
              <a:endCxn id="101" idx="0"/>
            </p:cNvCxnSpPr>
            <p:nvPr/>
          </p:nvCxnSpPr>
          <p:spPr>
            <a:xfrm>
              <a:off x="10268839" y="3043082"/>
              <a:ext cx="725474" cy="54632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AE2BA115-7847-4A63-B364-61DC77A25D6A}"/>
                </a:ext>
              </a:extLst>
            </p:cNvPr>
            <p:cNvCxnSpPr>
              <a:cxnSpLocks/>
              <a:stCxn id="99" idx="3"/>
              <a:endCxn id="101" idx="1"/>
            </p:cNvCxnSpPr>
            <p:nvPr/>
          </p:nvCxnSpPr>
          <p:spPr>
            <a:xfrm>
              <a:off x="8839829" y="3937385"/>
              <a:ext cx="156820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C25CED98-903F-4B75-BD04-0EA166AB5C4D}"/>
                </a:ext>
              </a:extLst>
            </p:cNvPr>
            <p:cNvCxnSpPr>
              <a:cxnSpLocks/>
              <a:stCxn id="82" idx="0"/>
            </p:cNvCxnSpPr>
            <p:nvPr/>
          </p:nvCxnSpPr>
          <p:spPr>
            <a:xfrm flipV="1">
              <a:off x="9623930" y="4220694"/>
              <a:ext cx="0" cy="1256967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0B4E514F-5505-4DAC-AEB0-7094D7B12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4449" y="4344125"/>
              <a:ext cx="0" cy="40050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5" name="Picture 4" descr="Image result for tableau logo">
              <a:extLst>
                <a:ext uri="{FF2B5EF4-FFF2-40B4-BE49-F238E27FC236}">
                  <a16:creationId xmlns:a16="http://schemas.microsoft.com/office/drawing/2014/main" id="{4CD086E1-05AC-44EF-8589-70AE829690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1769" y="1208726"/>
              <a:ext cx="2908461" cy="609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Image result for user interface">
              <a:extLst>
                <a:ext uri="{FF2B5EF4-FFF2-40B4-BE49-F238E27FC236}">
                  <a16:creationId xmlns:a16="http://schemas.microsoft.com/office/drawing/2014/main" id="{28351085-9A88-424F-92D0-5F861D4465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804" y="863464"/>
              <a:ext cx="2427967" cy="1213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Image result for laptop infographic">
              <a:extLst>
                <a:ext uri="{FF2B5EF4-FFF2-40B4-BE49-F238E27FC236}">
                  <a16:creationId xmlns:a16="http://schemas.microsoft.com/office/drawing/2014/main" id="{E5195564-F09E-43BE-95F8-3F0CC79EAB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590"/>
            <a:stretch/>
          </p:blipFill>
          <p:spPr bwMode="auto">
            <a:xfrm>
              <a:off x="8323382" y="818065"/>
              <a:ext cx="2568427" cy="1578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77B4CF-3634-42F8-89D3-EF7E9237B6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2949" y="2215869"/>
              <a:ext cx="0" cy="40050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CBE59074-E853-437C-9D3D-77CBC10C5C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47079" y="2215869"/>
              <a:ext cx="0" cy="40050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C95774B-56FA-42CA-BB70-B03CB6F93F67}"/>
                </a:ext>
              </a:extLst>
            </p:cNvPr>
            <p:cNvSpPr txBox="1"/>
            <p:nvPr/>
          </p:nvSpPr>
          <p:spPr>
            <a:xfrm>
              <a:off x="1122419" y="532315"/>
              <a:ext cx="224163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interface 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B89632A-9011-42A7-A074-54D4FC5C8FC5}"/>
                </a:ext>
              </a:extLst>
            </p:cNvPr>
            <p:cNvSpPr txBox="1"/>
            <p:nvPr/>
          </p:nvSpPr>
          <p:spPr>
            <a:xfrm>
              <a:off x="8148379" y="494215"/>
              <a:ext cx="2997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Visualized results presented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3978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100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Vignesh M</dc:creator>
  <cp:lastModifiedBy>Vignesh M</cp:lastModifiedBy>
  <cp:revision>2</cp:revision>
  <dcterms:created xsi:type="dcterms:W3CDTF">2018-12-16T20:21:31Z</dcterms:created>
  <dcterms:modified xsi:type="dcterms:W3CDTF">2018-12-16T21:23:15Z</dcterms:modified>
</cp:coreProperties>
</file>