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1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9" d="100"/>
          <a:sy n="129" d="100"/>
        </p:scale>
        <p:origin x="-348" y="-666"/>
      </p:cViewPr>
      <p:guideLst>
        <p:guide orient="horz" pos="1631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3437" y="1902542"/>
            <a:ext cx="7079227" cy="154121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304" y="3723972"/>
            <a:ext cx="6939116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34232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94619"/>
            <a:ext cx="8246070" cy="35838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8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34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11" y="32326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6378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618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6378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618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936" y="1917289"/>
            <a:ext cx="6975986" cy="1526459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9EFF29"/>
                </a:solidFill>
              </a:rPr>
              <a:t>How Does BitCoin Work</a:t>
            </a:r>
            <a:endParaRPr lang="en-GB" altLang="en-US" dirty="0">
              <a:solidFill>
                <a:srgbClr val="9EFF2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2540" y="3805085"/>
            <a:ext cx="6791633" cy="73004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1" name="coin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rgbClr val="FF0000"/>
                </a:solidFill>
              </a:rPr>
              <a:t>HOW DOES BIT COIN WORK</a:t>
            </a:r>
            <a:r>
              <a:rPr lang="en-GB" altLang="en-US" dirty="0"/>
              <a:t>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is a decentralized digital currency that is exchanged between two parties without involving intermediaries like banks or other financial institutions. </a:t>
            </a:r>
            <a:endParaRPr lang="en-US" dirty="0"/>
          </a:p>
          <a:p>
            <a:r>
              <a:rPr lang="en-US" dirty="0"/>
              <a:t>As defined in a whitepaper released by the hidden inventor of Bitcoin, Satoshi Nakamoto, Bitcoin is “a purely peer-to-peer version of electronic cash that would allow online payments to be sent directly from one party to another without going through a financial institution”.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1" name="coin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rgbClr val="FF0000"/>
                </a:solidFill>
                <a:sym typeface="+mn-ea"/>
              </a:rPr>
              <a:t>HOW DOES BIT COIN WORK</a:t>
            </a:r>
            <a:r>
              <a:rPr lang="en-GB" altLang="en-US" dirty="0">
                <a:sym typeface="+mn-ea"/>
              </a:rPr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dirty="0"/>
              <a:t>Bitcoin achieves elimination of intermediaries with the help of its underlying technology, blockchain.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Currently if you have to transfer funds to someone, one of the possible ways is by giving cash or alternatively use a trusted intermediary (example, a bank).</a:t>
            </a:r>
            <a:endParaRPr lang="en-US" dirty="0"/>
          </a:p>
          <a:p>
            <a:r>
              <a:rPr lang="en-US" dirty="0"/>
              <a:t> When intermediaries are involved, there are transaction costs.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1" name="coin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rgbClr val="FF0000"/>
                </a:solidFill>
                <a:sym typeface="+mn-ea"/>
              </a:rPr>
              <a:t>HOW DOES BIT COIN WORK</a:t>
            </a:r>
            <a:r>
              <a:rPr lang="en-GB" altLang="en-US" dirty="0">
                <a:sym typeface="+mn-ea"/>
              </a:rPr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575" y="1936115"/>
            <a:ext cx="7038340" cy="2276475"/>
          </a:xfrm>
        </p:spPr>
        <p:txBody>
          <a:bodyPr>
            <a:noAutofit/>
          </a:bodyPr>
          <a:lstStyle/>
          <a:p>
            <a:r>
              <a:rPr lang="en-US" sz="1700" dirty="0">
                <a:latin typeface="Times New Roman" panose="02020603050405020304" charset="0"/>
                <a:cs typeface="Times New Roman" panose="02020603050405020304" charset="0"/>
              </a:rPr>
              <a:t>This cryptographic trust is built into Bitcoin through a wallet, a public key and a private key in the program.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 dirty="0">
                <a:latin typeface="Times New Roman" panose="02020603050405020304" charset="0"/>
                <a:cs typeface="Times New Roman" panose="02020603050405020304" charset="0"/>
              </a:rPr>
              <a:t>Anyone can create a Bitcoin wallet for free by downloading the Bitcoin program. Each wallet contains a public key and a private key. 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 dirty="0">
                <a:latin typeface="Times New Roman" panose="02020603050405020304" charset="0"/>
                <a:cs typeface="Times New Roman" panose="02020603050405020304" charset="0"/>
              </a:rPr>
              <a:t>The public key is like an address or an account number via which any person can receive Bitcoins. 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 dirty="0">
                <a:latin typeface="Times New Roman" panose="02020603050405020304" charset="0"/>
                <a:cs typeface="Times New Roman" panose="02020603050405020304" charset="0"/>
              </a:rPr>
              <a:t>A private key is like a digital signature via which a person can send Bitcoins. 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  <p:sndAc>
          <p:stSnd>
            <p:snd r:embed="rId1" name="coin.wav"/>
          </p:stSnd>
        </p:sndAc>
      </p:transition>
    </mc:Choice>
    <mc:Fallback>
      <p:transition spd="slow">
        <p:strips dir="rd"/>
        <p:sndAc>
          <p:stSnd>
            <p:snd r:embed="rId1" name="coin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bevel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ank-you-felt-board-type-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38275"/>
            <a:ext cx="6934200" cy="3434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Arial Black</vt:lpstr>
      <vt:lpstr>Bahnschrift</vt:lpstr>
      <vt:lpstr>Arial Rounded MT Bold</vt:lpstr>
      <vt:lpstr>Impact</vt:lpstr>
      <vt:lpstr>Lucida Bright</vt:lpstr>
      <vt:lpstr>Magneto</vt:lpstr>
      <vt:lpstr>Times New Roman</vt:lpstr>
      <vt:lpstr>Office Theme</vt:lpstr>
      <vt:lpstr>Click to edit  Master title style</vt:lpstr>
      <vt:lpstr>Slide Title</vt:lpstr>
      <vt:lpstr>Slide Title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 623</cp:lastModifiedBy>
  <cp:revision>10</cp:revision>
  <dcterms:created xsi:type="dcterms:W3CDTF">2017-08-01T15:40:00Z</dcterms:created>
  <dcterms:modified xsi:type="dcterms:W3CDTF">2023-11-19T08:14:53Z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932F3E8B0D794AAEA9113A2905543741_12</vt:lpwstr>
  </property>
  <property fmtid="{D5CDD505-2E9C-101B-9397-08002B2CF9AE}" pid="3" name="KSOProductBuildVer">
    <vt:lpwstr>1033-12.2.0.13306</vt:lpwstr>
  </property>
</Properties>
</file>