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91" r:id="rId9"/>
    <p:sldId id="292" r:id="rId10"/>
    <p:sldId id="293" r:id="rId11"/>
    <p:sldId id="304" r:id="rId12"/>
    <p:sldId id="30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54A20-182A-439F-AB9A-0D9B8F2F150E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EF9FF-B13E-45A4-8865-2F1A20DB4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3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F203-BE86-A237-48F3-35D63731F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5F064-B0A7-2AA3-21B0-087138371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96CA0-281E-9C2E-AF50-E896E44B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2B6C-45C7-4160-AC6E-6E18FA598DBF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CC584-5EDF-9900-DC4E-ECC6F5B15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D2096-CDE0-1729-8302-19C5ABDC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22BF-F725-4B40-BCC6-88572B7D5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407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BEFD-57AC-E15D-4AAE-8DF062C40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A8F83-48A9-44CE-6573-9D79240F0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528C4-0B34-3272-4F75-256310D1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2B6C-45C7-4160-AC6E-6E18FA598DBF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791A0-5397-7B4D-491F-71825627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99363-51C0-E359-B733-A23AEDBDC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22BF-F725-4B40-BCC6-88572B7D5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97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75AB26-D0DD-C6E9-8EAE-C5BE0850D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9473C-466A-F303-F9A6-F8E40674F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2DD7B-C6D2-0600-8CE2-9C900A073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2B6C-45C7-4160-AC6E-6E18FA598DBF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3D0EF-52F0-75D6-4DE3-D8E13926F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BEEE8-9D01-91AF-4083-5592FA77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22BF-F725-4B40-BCC6-88572B7D5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733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9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94D6D-3F39-7CDE-177E-247A44572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E67C-7A3E-142D-4605-159C47FD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89D9E-0A5D-B268-D25F-1C9DB0D2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2B6C-45C7-4160-AC6E-6E18FA598DBF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E6862-4B81-470A-48C6-30D4E7865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D8E7A-3470-0433-190D-B690D48D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22BF-F725-4B40-BCC6-88572B7D5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79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B365-FF6C-CD36-A7C5-18D0ED589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D551A-A4CD-0CB3-BF03-B07B6568A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12B79-2EB9-FFA2-F2A4-B9E490207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2B6C-45C7-4160-AC6E-6E18FA598DBF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C4C7D-F621-25C3-B0AF-603B2D96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A69F0-FD8F-ABA0-013D-F85CEDF3E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22BF-F725-4B40-BCC6-88572B7D5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94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19C7-30F9-8702-0143-9CB29AAC7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80610-EF35-71F0-34CD-A5A22A156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798D8-D92D-B34A-F326-10C046696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FE00D-CC54-2930-C499-EBC2CD0CC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2B6C-45C7-4160-AC6E-6E18FA598DBF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98E79-EC01-EC70-94D6-C38228DC3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30854-5F5B-044A-6A1E-023E63BD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22BF-F725-4B40-BCC6-88572B7D5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07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9998F-1884-B9D1-73DD-66EE19397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E5B53-509D-8BDC-4776-132D47BD6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ACFE6-8003-4943-3D50-8F6E3F9C9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7011BE-87B2-559F-8C66-7491916937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821AE2-84F7-251A-B4D2-0E398837D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7BC9D6-1FB8-4D2F-7A56-6A9DB701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2B6C-45C7-4160-AC6E-6E18FA598DBF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C1D248-3B97-B34B-A80F-D2BC53A88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037705-34D2-7F49-8265-F32B5C58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22BF-F725-4B40-BCC6-88572B7D5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27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565AF-5E20-A9EF-27F1-D3CBEDA0E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D5D714-B07C-2A8E-EDBA-523630B1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2B6C-45C7-4160-AC6E-6E18FA598DBF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5D4E4-7268-DC7B-90AF-2E0C320B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470B4-3A1B-FAC0-A1EA-84ADFD01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22BF-F725-4B40-BCC6-88572B7D5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68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6CA4CA-D68B-A945-0A05-649DC21E8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2B6C-45C7-4160-AC6E-6E18FA598DBF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2348F-8C46-C02F-652D-F84459EB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A8DED-A878-B6E1-A8C7-B2DEFFB4E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22BF-F725-4B40-BCC6-88572B7D5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79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032F-1D61-CECF-C96D-C289CD952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6138C-994F-3772-9BB0-977F72A7A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40381-8894-B2A7-A2EB-8D309CA59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3C307-54C0-A779-C7C0-F75AF95A6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2B6C-45C7-4160-AC6E-6E18FA598DBF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68790-A01D-8759-5A26-89B9FBD2A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B7218-357A-56DE-EC51-D6E246A7B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22BF-F725-4B40-BCC6-88572B7D5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51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47695-8995-4A4B-3D62-202B2403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AC8D2-D876-CEAD-6969-F49E6FAF8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2D8D2-C1C9-3CCF-0076-EEB243771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92C50-3034-0BBA-A4E3-98622BDF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C2B6C-45C7-4160-AC6E-6E18FA598DBF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35493-792E-C699-3F16-17852315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29066-62FF-7DB0-E5AC-5A6919E2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522BF-F725-4B40-BCC6-88572B7D5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17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EFD04-9A9D-6A83-0A45-8663C0E2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30569-1D73-B2B2-45C5-48C465A76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205E7-6B7C-C1B9-0BED-1A2760D85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C2B6C-45C7-4160-AC6E-6E18FA598DBF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C477A-3F99-400D-C903-9F2A9BCAA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FEB25-72FF-830B-C230-B2413B453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522BF-F725-4B40-BCC6-88572B7D5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8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ctrTitle"/>
          </p:nvPr>
        </p:nvSpPr>
        <p:spPr>
          <a:xfrm>
            <a:off x="415600" y="2060600"/>
            <a:ext cx="11360800" cy="187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0"/>
          <p:cNvSpPr txBox="1">
            <a:spLocks noGrp="1"/>
          </p:cNvSpPr>
          <p:nvPr>
            <p:ph type="body" idx="1"/>
          </p:nvPr>
        </p:nvSpPr>
        <p:spPr>
          <a:xfrm>
            <a:off x="1047555" y="1954758"/>
            <a:ext cx="10096891" cy="294848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</a:p>
          <a:p>
            <a:pPr marL="59265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>
            <a:spLocks noGrp="1"/>
          </p:cNvSpPr>
          <p:nvPr>
            <p:ph type="ctrTitle"/>
          </p:nvPr>
        </p:nvSpPr>
        <p:spPr>
          <a:xfrm>
            <a:off x="415600" y="2060600"/>
            <a:ext cx="11360800" cy="187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44104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</a:p>
          <a:p>
            <a:pPr marL="59265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endParaRPr lang="en"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9265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</a:t>
            </a: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 :     0     1     2      3    4</a:t>
            </a: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>
            <a:spLocks noGrp="1"/>
          </p:cNvSpPr>
          <p:nvPr>
            <p:ph type="body" idx="1"/>
          </p:nvPr>
        </p:nvSpPr>
        <p:spPr>
          <a:xfrm>
            <a:off x="335360" y="836712"/>
            <a:ext cx="11537051" cy="489654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</a:p>
          <a:p>
            <a:pPr marL="59265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endParaRPr lang="en"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9265" indent="0">
              <a:lnSpc>
                <a:spcPct val="100000"/>
              </a:lnSpc>
              <a:buClr>
                <a:srgbClr val="434343"/>
              </a:buClr>
              <a:buSzPts val="2900"/>
              <a:buNone/>
            </a:pP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Character :    h     e     l       l     o</a:t>
            </a: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</a:t>
            </a: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 :     0     1     2      3    4</a:t>
            </a: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Reverse Index:   -5    -4    -3   -2    -1</a:t>
            </a: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11277600" cy="594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>
            <a:spLocks noGrp="1"/>
          </p:cNvSpPr>
          <p:nvPr>
            <p:ph type="body" idx="1"/>
          </p:nvPr>
        </p:nvSpPr>
        <p:spPr>
          <a:xfrm>
            <a:off x="381000" y="381000"/>
            <a:ext cx="11430000" cy="609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-US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endParaRPr lang="en-US"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>
            <a:spLocks noGrp="1"/>
          </p:cNvSpPr>
          <p:nvPr>
            <p:ph type="ctrTitle"/>
          </p:nvPr>
        </p:nvSpPr>
        <p:spPr>
          <a:xfrm>
            <a:off x="431371" y="2468893"/>
            <a:ext cx="11360800" cy="187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ts val="0"/>
              </a:spcBef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9"/>
          <p:cNvSpPr txBox="1">
            <a:spLocks noGrp="1"/>
          </p:cNvSpPr>
          <p:nvPr>
            <p:ph type="body" idx="1"/>
          </p:nvPr>
        </p:nvSpPr>
        <p:spPr>
          <a:xfrm>
            <a:off x="327475" y="356659"/>
            <a:ext cx="11537051" cy="614468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Microsoft Office PowerPoint</Application>
  <PresentationFormat>Widescreen</PresentationFormat>
  <Paragraphs>56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Montserrat</vt:lpstr>
      <vt:lpstr>Office Theme</vt:lpstr>
      <vt:lpstr>Strings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String Formatting for Printing</vt:lpstr>
      <vt:lpstr>PowerPoint Presentation</vt:lpstr>
      <vt:lpstr>PowerPoint Presentation</vt:lpstr>
      <vt:lpstr>Booleans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sk</dc:creator>
  <cp:lastModifiedBy>sk</cp:lastModifiedBy>
  <cp:revision>1</cp:revision>
  <dcterms:created xsi:type="dcterms:W3CDTF">2022-06-15T08:25:57Z</dcterms:created>
  <dcterms:modified xsi:type="dcterms:W3CDTF">2022-06-15T08:26:22Z</dcterms:modified>
</cp:coreProperties>
</file>