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48222-DB01-40C4-BBF6-D6A48896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973309-380A-4324-90C5-00C397B6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24A540-09CE-47AD-819D-28ADC500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CC00F4-03C9-4609-A76C-FE2EFB5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992269-2025-4C64-BF59-192A58C9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5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1D4F9F-E30B-4565-A462-495B9C09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9E5AFC-AA20-4BE3-A8FE-9AD5A2B9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482797-72E1-4EFB-A339-07B63EE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74CE4B-2985-493E-81F5-806A0B52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F89BE6-95E6-4D7A-A1A8-60909A33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1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2054EC-FCFF-4D3C-965B-8AA4CDE82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176065-84B8-4F87-AFB3-B04A0A16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F02F2-90C9-4736-B664-D3145990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4D4D9E-1E3D-4A85-B23C-A2E62D90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FADD74-9E89-40D3-B101-5D8A360F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7938" y="805600"/>
            <a:ext cx="67961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3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420242-29DE-4F40-85A4-2414F98C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3B7D38-CCB7-4AB2-BF7B-C4180901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65B686-8E40-42C0-BE3C-B44F1F0F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FDCD63-C72D-45F0-B305-B9A5680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89FCBE-356D-4CF2-BBF1-AEBF05CF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7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D8C44-05C5-4E52-842D-633AD5CA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0406FD-9972-4E74-BB94-BF555300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5D9BAB-9311-4713-A1E5-FFDF40E5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446B80-1FFA-4265-936E-AE07B234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7E8332-EE72-4731-AA72-BA8E44B0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8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FC969-C4A8-4F98-B772-2DDFA239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4B87D1-0DC4-43AC-A006-0ADB7C19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F91FB4C-055A-4AAE-998C-D9647FFF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A84D01-4306-46E8-91B9-684DC85D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04BAD0-3F09-487D-9A68-618EDF8F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B7A631-4B10-4991-A7AC-A9E2FC1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0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A70010-DC8B-4106-AABF-7514598E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EF95C5-B515-4708-8BC1-D56333A0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98C667-DDC7-409C-9587-9F86721F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EB7C45-51B7-4837-B8A3-0A64B139A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0A2C19-C6F2-4E62-8185-CC2CE6577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AE2CB72-CF44-4843-A019-EDE6CED3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865008-86E3-49D1-AF6A-C5F14831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D17454-C7E6-4F84-A349-F98E81A1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9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7114B-DB41-4C60-B501-63701531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1DAE84-841C-48DE-8AE2-2F3DF3CC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EE86C8-5233-4985-8C9B-7444B972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6B5C39-10BB-4E45-875F-D1A331B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A4FBE25-E8C4-4593-B9CF-3E84D9E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A7CF21D-8C2C-4985-B342-57F67748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BF6D32-579B-413C-AB4A-59B3A984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5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2B72C8-B9A2-48F1-B6D6-CD5B44EA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4AD35E-1651-4420-8ACB-76D6DA24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420CBB-31F4-4D5A-ACAA-0A19EC4B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AB2AB1-E436-4478-8FED-9BF73A8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5B8D39-AC0A-4329-ADE8-C321459B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455835-5AA6-4085-8A75-40CF5938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8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C8BC68-EE33-4996-9564-298532BD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DD848D2-3BAB-47DA-8F76-E51D05C7C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9DB3CF-2A18-44E8-B04A-0436DAC1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117CE9-40E0-4A66-9584-9A0CE7B9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2C325B-F11E-4237-A93B-FB1D03C7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EDF7CC-500C-41C0-A87E-3C416B6C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8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7B4D8EC-79AC-4B04-BB17-6A0A856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4F2999-587C-4DEE-B1C5-7C661795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649790-017C-4E02-9470-CF155E493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D6C89-9FFA-4A31-B462-40EF1EBCE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AA9F85-A975-47C5-8DAD-A08C44FF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5400" y="3091177"/>
            <a:ext cx="53105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Conditional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334110" y="3488242"/>
            <a:ext cx="2990215" cy="1070610"/>
          </a:xfrm>
          <a:custGeom>
            <a:avLst/>
            <a:gdLst/>
            <a:ahLst/>
            <a:cxnLst/>
            <a:rect l="l" t="t" r="r" b="b"/>
            <a:pathLst>
              <a:path w="2990215" h="1070610">
                <a:moveTo>
                  <a:pt x="2989943" y="18824"/>
                </a:moveTo>
                <a:lnTo>
                  <a:pt x="1552646" y="18824"/>
                </a:lnTo>
              </a:path>
              <a:path w="2990215" h="1070610">
                <a:moveTo>
                  <a:pt x="2987518" y="0"/>
                </a:moveTo>
                <a:lnTo>
                  <a:pt x="2987518" y="1050897"/>
                </a:lnTo>
              </a:path>
              <a:path w="2990215" h="1070610">
                <a:moveTo>
                  <a:pt x="0" y="16774"/>
                </a:moveTo>
                <a:lnTo>
                  <a:pt x="0" y="1070072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56956" y="3839764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rue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6762" y="3841602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RobotoRegular"/>
                <a:cs typeface="RobotoRegular"/>
              </a:rPr>
              <a:t>False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18456" y="4533365"/>
            <a:ext cx="2000250" cy="572770"/>
            <a:chOff x="9318456" y="4533365"/>
            <a:chExt cx="2000250" cy="572770"/>
          </a:xfrm>
        </p:grpSpPr>
        <p:sp>
          <p:nvSpPr>
            <p:cNvPr id="7" name="object 7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1003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26087" y="4535740"/>
            <a:ext cx="2000250" cy="572770"/>
            <a:chOff x="6326087" y="4535740"/>
            <a:chExt cx="2000250" cy="572770"/>
          </a:xfrm>
        </p:grpSpPr>
        <p:sp>
          <p:nvSpPr>
            <p:cNvPr id="11" name="object 11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43046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24735" y="2550319"/>
            <a:ext cx="2777490" cy="959485"/>
            <a:chOff x="7324735" y="2550319"/>
            <a:chExt cx="2777490" cy="959485"/>
          </a:xfrm>
        </p:grpSpPr>
        <p:sp>
          <p:nvSpPr>
            <p:cNvPr id="15" name="object 15"/>
            <p:cNvSpPr/>
            <p:nvPr/>
          </p:nvSpPr>
          <p:spPr>
            <a:xfrm>
              <a:off x="7324735" y="3123718"/>
              <a:ext cx="1562735" cy="381635"/>
            </a:xfrm>
            <a:custGeom>
              <a:avLst/>
              <a:gdLst/>
              <a:ahLst/>
              <a:cxnLst/>
              <a:rect l="l" t="t" r="r" b="b"/>
              <a:pathLst>
                <a:path w="1562734" h="381635">
                  <a:moveTo>
                    <a:pt x="1562396" y="381299"/>
                  </a:moveTo>
                  <a:lnTo>
                    <a:pt x="0" y="381299"/>
                  </a:lnTo>
                </a:path>
                <a:path w="1562734" h="381635">
                  <a:moveTo>
                    <a:pt x="1465022" y="0"/>
                  </a:moveTo>
                  <a:lnTo>
                    <a:pt x="1465022" y="380699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0731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44935" y="2906981"/>
            <a:ext cx="3477895" cy="1656714"/>
            <a:chOff x="1144935" y="2906981"/>
            <a:chExt cx="3477895" cy="1656714"/>
          </a:xfrm>
        </p:grpSpPr>
        <p:sp>
          <p:nvSpPr>
            <p:cNvPr id="21" name="object 21"/>
            <p:cNvSpPr/>
            <p:nvPr/>
          </p:nvSpPr>
          <p:spPr>
            <a:xfrm>
              <a:off x="1149697" y="2911744"/>
              <a:ext cx="3468370" cy="1647189"/>
            </a:xfrm>
            <a:custGeom>
              <a:avLst/>
              <a:gdLst/>
              <a:ahLst/>
              <a:cxnLst/>
              <a:rect l="l" t="t" r="r" b="b"/>
              <a:pathLst>
                <a:path w="3468370" h="1647189">
                  <a:moveTo>
                    <a:pt x="3467993" y="1646696"/>
                  </a:moveTo>
                  <a:lnTo>
                    <a:pt x="0" y="1646696"/>
                  </a:lnTo>
                  <a:lnTo>
                    <a:pt x="0" y="0"/>
                  </a:lnTo>
                  <a:lnTo>
                    <a:pt x="3467993" y="0"/>
                  </a:lnTo>
                  <a:lnTo>
                    <a:pt x="3467993" y="1646696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9697" y="2911744"/>
              <a:ext cx="3468370" cy="1647189"/>
            </a:xfrm>
            <a:custGeom>
              <a:avLst/>
              <a:gdLst/>
              <a:ahLst/>
              <a:cxnLst/>
              <a:rect l="l" t="t" r="r" b="b"/>
              <a:pathLst>
                <a:path w="3468370" h="1647189">
                  <a:moveTo>
                    <a:pt x="0" y="0"/>
                  </a:moveTo>
                  <a:lnTo>
                    <a:pt x="3467993" y="0"/>
                  </a:lnTo>
                  <a:lnTo>
                    <a:pt x="3467993" y="1646696"/>
                  </a:lnTo>
                  <a:lnTo>
                    <a:pt x="0" y="16466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13450" y="2441725"/>
            <a:ext cx="175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330385" y="2550319"/>
            <a:ext cx="2771775" cy="572770"/>
            <a:chOff x="7330385" y="2550319"/>
            <a:chExt cx="2771775" cy="572770"/>
          </a:xfrm>
        </p:grpSpPr>
        <p:sp>
          <p:nvSpPr>
            <p:cNvPr id="4" name="object 4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0731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34110" y="3488242"/>
            <a:ext cx="2990215" cy="1070610"/>
          </a:xfrm>
          <a:custGeom>
            <a:avLst/>
            <a:gdLst/>
            <a:ahLst/>
            <a:cxnLst/>
            <a:rect l="l" t="t" r="r" b="b"/>
            <a:pathLst>
              <a:path w="2990215" h="1070610">
                <a:moveTo>
                  <a:pt x="2989943" y="18824"/>
                </a:moveTo>
                <a:lnTo>
                  <a:pt x="1552646" y="18824"/>
                </a:lnTo>
              </a:path>
              <a:path w="2990215" h="1070610">
                <a:moveTo>
                  <a:pt x="2987518" y="0"/>
                </a:moveTo>
                <a:lnTo>
                  <a:pt x="2987518" y="1050897"/>
                </a:lnTo>
              </a:path>
              <a:path w="2990215" h="1070610">
                <a:moveTo>
                  <a:pt x="0" y="16774"/>
                </a:moveTo>
                <a:lnTo>
                  <a:pt x="0" y="1070072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56956" y="3839764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rue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6762" y="3841602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RobotoRegular"/>
                <a:cs typeface="RobotoRegular"/>
              </a:rPr>
              <a:t>False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8456" y="4533365"/>
            <a:ext cx="2000250" cy="572770"/>
            <a:chOff x="9318456" y="4533365"/>
            <a:chExt cx="2000250" cy="572770"/>
          </a:xfrm>
        </p:grpSpPr>
        <p:sp>
          <p:nvSpPr>
            <p:cNvPr id="11" name="object 11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61003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26087" y="4535740"/>
            <a:ext cx="2000250" cy="572770"/>
            <a:chOff x="6326087" y="4535740"/>
            <a:chExt cx="2000250" cy="572770"/>
          </a:xfrm>
        </p:grpSpPr>
        <p:sp>
          <p:nvSpPr>
            <p:cNvPr id="15" name="object 15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43046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735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4" h="381635">
                <a:moveTo>
                  <a:pt x="1562396" y="381299"/>
                </a:moveTo>
                <a:lnTo>
                  <a:pt x="0" y="381299"/>
                </a:lnTo>
              </a:path>
              <a:path w="1562734" h="381635">
                <a:moveTo>
                  <a:pt x="1465022" y="0"/>
                </a:moveTo>
                <a:lnTo>
                  <a:pt x="1465022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13450" y="2441725"/>
            <a:ext cx="183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6756" y="3488242"/>
            <a:ext cx="1437640" cy="1050925"/>
          </a:xfrm>
          <a:custGeom>
            <a:avLst/>
            <a:gdLst/>
            <a:ahLst/>
            <a:cxnLst/>
            <a:rect l="l" t="t" r="r" b="b"/>
            <a:pathLst>
              <a:path w="1437640" h="1050925">
                <a:moveTo>
                  <a:pt x="1437297" y="18824"/>
                </a:moveTo>
                <a:lnTo>
                  <a:pt x="0" y="18824"/>
                </a:lnTo>
              </a:path>
              <a:path w="1437640" h="1050925">
                <a:moveTo>
                  <a:pt x="1434872" y="0"/>
                </a:moveTo>
                <a:lnTo>
                  <a:pt x="1434872" y="1050897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26087" y="3500255"/>
            <a:ext cx="2000250" cy="1607820"/>
            <a:chOff x="6326087" y="3500255"/>
            <a:chExt cx="2000250" cy="1607820"/>
          </a:xfrm>
        </p:grpSpPr>
        <p:sp>
          <p:nvSpPr>
            <p:cNvPr id="4" name="object 4"/>
            <p:cNvSpPr/>
            <p:nvPr/>
          </p:nvSpPr>
          <p:spPr>
            <a:xfrm>
              <a:off x="7334110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56956" y="3839764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rue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6762" y="3841602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RobotoRegular"/>
                <a:cs typeface="RobotoRegular"/>
              </a:rPr>
              <a:t>False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18456" y="4533365"/>
            <a:ext cx="2000250" cy="572770"/>
            <a:chOff x="9318456" y="4533365"/>
            <a:chExt cx="2000250" cy="572770"/>
          </a:xfrm>
        </p:grpSpPr>
        <p:sp>
          <p:nvSpPr>
            <p:cNvPr id="10" name="object 10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61003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3046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24735" y="2550319"/>
            <a:ext cx="2777490" cy="959485"/>
            <a:chOff x="7324735" y="2550319"/>
            <a:chExt cx="2777490" cy="959485"/>
          </a:xfrm>
        </p:grpSpPr>
        <p:sp>
          <p:nvSpPr>
            <p:cNvPr id="15" name="object 15"/>
            <p:cNvSpPr/>
            <p:nvPr/>
          </p:nvSpPr>
          <p:spPr>
            <a:xfrm>
              <a:off x="7324735" y="3505018"/>
              <a:ext cx="1562735" cy="0"/>
            </a:xfrm>
            <a:custGeom>
              <a:avLst/>
              <a:gdLst/>
              <a:ahLst/>
              <a:cxnLst/>
              <a:rect l="l" t="t" r="r" b="b"/>
              <a:pathLst>
                <a:path w="1562734">
                  <a:moveTo>
                    <a:pt x="156239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89757" y="312371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069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21" name="object 21"/>
          <p:cNvSpPr txBox="1"/>
          <p:nvPr/>
        </p:nvSpPr>
        <p:spPr>
          <a:xfrm>
            <a:off x="7880731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3450" y="2441725"/>
            <a:ext cx="16704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330385" y="2550319"/>
            <a:ext cx="2771775" cy="572770"/>
            <a:chOff x="7330385" y="2550319"/>
            <a:chExt cx="2771775" cy="572770"/>
          </a:xfrm>
        </p:grpSpPr>
        <p:sp>
          <p:nvSpPr>
            <p:cNvPr id="4" name="object 4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6735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0731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29347" y="3483480"/>
            <a:ext cx="2999740" cy="1080135"/>
            <a:chOff x="7329347" y="3483480"/>
            <a:chExt cx="2999740" cy="1080135"/>
          </a:xfrm>
        </p:grpSpPr>
        <p:sp>
          <p:nvSpPr>
            <p:cNvPr id="8" name="object 8"/>
            <p:cNvSpPr/>
            <p:nvPr/>
          </p:nvSpPr>
          <p:spPr>
            <a:xfrm>
              <a:off x="8886757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40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40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4110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356956" y="3839764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rue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6762" y="3841602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RobotoRegular"/>
                <a:cs typeface="RobotoRegular"/>
              </a:rPr>
              <a:t>False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18456" y="4533365"/>
            <a:ext cx="2000250" cy="572770"/>
            <a:chOff x="9318456" y="4533365"/>
            <a:chExt cx="2000250" cy="572770"/>
          </a:xfrm>
        </p:grpSpPr>
        <p:sp>
          <p:nvSpPr>
            <p:cNvPr id="13" name="object 13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4806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1003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26087" y="4535740"/>
            <a:ext cx="2000250" cy="572770"/>
            <a:chOff x="6326087" y="4535740"/>
            <a:chExt cx="2000250" cy="572770"/>
          </a:xfrm>
        </p:grpSpPr>
        <p:sp>
          <p:nvSpPr>
            <p:cNvPr id="17" name="object 17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2437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43046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4735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4" h="381635">
                <a:moveTo>
                  <a:pt x="1562396" y="381299"/>
                </a:moveTo>
                <a:lnTo>
                  <a:pt x="0" y="381299"/>
                </a:lnTo>
              </a:path>
              <a:path w="1562734" h="381635">
                <a:moveTo>
                  <a:pt x="1465022" y="0"/>
                </a:moveTo>
                <a:lnTo>
                  <a:pt x="1465022" y="38069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13450" y="2441725"/>
            <a:ext cx="16704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3450" y="2441725"/>
            <a:ext cx="16704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6236" y="2441725"/>
            <a:ext cx="767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</a:t>
            </a:r>
            <a:endParaRPr sz="1800" dirty="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07720" y="2830781"/>
            <a:ext cx="2541905" cy="2073910"/>
            <a:chOff x="8307720" y="2830781"/>
            <a:chExt cx="2541905" cy="2073910"/>
          </a:xfrm>
        </p:grpSpPr>
        <p:sp>
          <p:nvSpPr>
            <p:cNvPr id="8" name="object 8"/>
            <p:cNvSpPr/>
            <p:nvPr/>
          </p:nvSpPr>
          <p:spPr>
            <a:xfrm>
              <a:off x="8312483" y="2835544"/>
              <a:ext cx="2532380" cy="2064385"/>
            </a:xfrm>
            <a:custGeom>
              <a:avLst/>
              <a:gdLst/>
              <a:ahLst/>
              <a:cxnLst/>
              <a:rect l="l" t="t" r="r" b="b"/>
              <a:pathLst>
                <a:path w="2532379" h="2064385">
                  <a:moveTo>
                    <a:pt x="2531994" y="2063995"/>
                  </a:moveTo>
                  <a:lnTo>
                    <a:pt x="0" y="2063995"/>
                  </a:lnTo>
                  <a:lnTo>
                    <a:pt x="0" y="0"/>
                  </a:lnTo>
                  <a:lnTo>
                    <a:pt x="2531994" y="0"/>
                  </a:lnTo>
                  <a:lnTo>
                    <a:pt x="2531994" y="20639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12483" y="2835544"/>
              <a:ext cx="2532380" cy="2064385"/>
            </a:xfrm>
            <a:custGeom>
              <a:avLst/>
              <a:gdLst/>
              <a:ahLst/>
              <a:cxnLst/>
              <a:rect l="l" t="t" r="r" b="b"/>
              <a:pathLst>
                <a:path w="2532379" h="2064385">
                  <a:moveTo>
                    <a:pt x="0" y="0"/>
                  </a:moveTo>
                  <a:lnTo>
                    <a:pt x="2531994" y="0"/>
                  </a:lnTo>
                  <a:lnTo>
                    <a:pt x="2531994" y="2063995"/>
                  </a:lnTo>
                  <a:lnTo>
                    <a:pt x="0" y="20639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3450" y="2441725"/>
            <a:ext cx="16704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6236" y="2441725"/>
            <a:ext cx="843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483" y="2835544"/>
            <a:ext cx="2532380" cy="128406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302260" marR="596265" indent="-226060">
              <a:lnSpc>
                <a:spcPct val="100699"/>
              </a:lnSpc>
              <a:spcBef>
                <a:spcPts val="1330"/>
              </a:spcBef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spc="-10" dirty="0" err="1">
                <a:latin typeface="RobotoRegular"/>
                <a:cs typeface="RobotoRegular"/>
              </a:rPr>
              <a:t>arrive_time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dirty="0" smtClean="0">
                <a:latin typeface="RobotoRegular"/>
                <a:cs typeface="RobotoRegular"/>
              </a:rPr>
              <a:t>&gt;</a:t>
            </a:r>
            <a:r>
              <a:rPr sz="1800" spc="-5" dirty="0" smtClean="0">
                <a:latin typeface="RobotoRegular"/>
                <a:cs typeface="RobotoRegular"/>
              </a:rPr>
              <a:t>10</a:t>
            </a:r>
            <a:r>
              <a:rPr sz="1800" spc="-5" dirty="0">
                <a:latin typeface="RobotoRegular"/>
                <a:cs typeface="RobotoRegular"/>
              </a:rPr>
              <a:t>: 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 dirty="0">
              <a:latin typeface="RobotoRegular"/>
              <a:cs typeface="RobotoRegular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1651571" y="2398720"/>
            <a:ext cx="9193292" cy="1720893"/>
            <a:chOff x="1651571" y="2398720"/>
            <a:chExt cx="9193292" cy="1720893"/>
          </a:xfrm>
        </p:grpSpPr>
        <p:sp>
          <p:nvSpPr>
            <p:cNvPr id="12" name="object 12"/>
            <p:cNvSpPr/>
            <p:nvPr/>
          </p:nvSpPr>
          <p:spPr>
            <a:xfrm>
              <a:off x="8312482" y="2835544"/>
              <a:ext cx="2532381" cy="1284069"/>
            </a:xfrm>
            <a:custGeom>
              <a:avLst/>
              <a:gdLst/>
              <a:ahLst/>
              <a:cxnLst/>
              <a:rect l="l" t="t" r="r" b="b"/>
              <a:pathLst>
                <a:path w="2532379" h="2064385">
                  <a:moveTo>
                    <a:pt x="2531994" y="2063995"/>
                  </a:moveTo>
                  <a:lnTo>
                    <a:pt x="0" y="2063995"/>
                  </a:lnTo>
                  <a:lnTo>
                    <a:pt x="0" y="0"/>
                  </a:lnTo>
                  <a:lnTo>
                    <a:pt x="2531994" y="0"/>
                  </a:lnTo>
                  <a:lnTo>
                    <a:pt x="2531994" y="2063995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1571" y="2398720"/>
              <a:ext cx="8674100" cy="925830"/>
            </a:xfrm>
            <a:custGeom>
              <a:avLst/>
              <a:gdLst/>
              <a:ahLst/>
              <a:cxnLst/>
              <a:rect l="l" t="t" r="r" b="b"/>
              <a:pathLst>
                <a:path w="8674100" h="925829">
                  <a:moveTo>
                    <a:pt x="8463282" y="578523"/>
                  </a:moveTo>
                  <a:lnTo>
                    <a:pt x="8673582" y="578523"/>
                  </a:lnTo>
                  <a:lnTo>
                    <a:pt x="8673582" y="925623"/>
                  </a:lnTo>
                  <a:lnTo>
                    <a:pt x="8463282" y="925623"/>
                  </a:lnTo>
                  <a:lnTo>
                    <a:pt x="8463282" y="578523"/>
                  </a:lnTo>
                  <a:close/>
                </a:path>
                <a:path w="8674100" h="925829">
                  <a:moveTo>
                    <a:pt x="0" y="578523"/>
                  </a:moveTo>
                  <a:lnTo>
                    <a:pt x="15068" y="531019"/>
                  </a:lnTo>
                  <a:lnTo>
                    <a:pt x="45502" y="495561"/>
                  </a:lnTo>
                  <a:lnTo>
                    <a:pt x="91547" y="460385"/>
                  </a:lnTo>
                  <a:lnTo>
                    <a:pt x="130566" y="437149"/>
                  </a:lnTo>
                  <a:lnTo>
                    <a:pt x="175998" y="414128"/>
                  </a:lnTo>
                  <a:lnTo>
                    <a:pt x="227633" y="391356"/>
                  </a:lnTo>
                  <a:lnTo>
                    <a:pt x="285260" y="368870"/>
                  </a:lnTo>
                  <a:lnTo>
                    <a:pt x="348668" y="346705"/>
                  </a:lnTo>
                  <a:lnTo>
                    <a:pt x="417649" y="324897"/>
                  </a:lnTo>
                  <a:lnTo>
                    <a:pt x="491991" y="303481"/>
                  </a:lnTo>
                  <a:lnTo>
                    <a:pt x="531106" y="292932"/>
                  </a:lnTo>
                  <a:lnTo>
                    <a:pt x="571484" y="282494"/>
                  </a:lnTo>
                  <a:lnTo>
                    <a:pt x="613096" y="272172"/>
                  </a:lnTo>
                  <a:lnTo>
                    <a:pt x="655918" y="261971"/>
                  </a:lnTo>
                  <a:lnTo>
                    <a:pt x="699922" y="251895"/>
                  </a:lnTo>
                  <a:lnTo>
                    <a:pt x="745082" y="241948"/>
                  </a:lnTo>
                  <a:lnTo>
                    <a:pt x="791373" y="232135"/>
                  </a:lnTo>
                  <a:lnTo>
                    <a:pt x="838767" y="222460"/>
                  </a:lnTo>
                  <a:lnTo>
                    <a:pt x="887239" y="212928"/>
                  </a:lnTo>
                  <a:lnTo>
                    <a:pt x="936762" y="203543"/>
                  </a:lnTo>
                  <a:lnTo>
                    <a:pt x="987311" y="194311"/>
                  </a:lnTo>
                  <a:lnTo>
                    <a:pt x="1038858" y="185234"/>
                  </a:lnTo>
                  <a:lnTo>
                    <a:pt x="1091377" y="176318"/>
                  </a:lnTo>
                  <a:lnTo>
                    <a:pt x="1144842" y="167567"/>
                  </a:lnTo>
                  <a:lnTo>
                    <a:pt x="1199228" y="158985"/>
                  </a:lnTo>
                  <a:lnTo>
                    <a:pt x="1254507" y="150578"/>
                  </a:lnTo>
                  <a:lnTo>
                    <a:pt x="1310653" y="142349"/>
                  </a:lnTo>
                  <a:lnTo>
                    <a:pt x="1367640" y="134304"/>
                  </a:lnTo>
                  <a:lnTo>
                    <a:pt x="1425442" y="126445"/>
                  </a:lnTo>
                  <a:lnTo>
                    <a:pt x="1484032" y="118779"/>
                  </a:lnTo>
                  <a:lnTo>
                    <a:pt x="1543385" y="111309"/>
                  </a:lnTo>
                  <a:lnTo>
                    <a:pt x="1603473" y="104039"/>
                  </a:lnTo>
                  <a:lnTo>
                    <a:pt x="1664271" y="96975"/>
                  </a:lnTo>
                  <a:lnTo>
                    <a:pt x="1725753" y="90121"/>
                  </a:lnTo>
                  <a:lnTo>
                    <a:pt x="1787891" y="83481"/>
                  </a:lnTo>
                  <a:lnTo>
                    <a:pt x="1850660" y="77060"/>
                  </a:lnTo>
                  <a:lnTo>
                    <a:pt x="1914034" y="70862"/>
                  </a:lnTo>
                  <a:lnTo>
                    <a:pt x="1977986" y="64892"/>
                  </a:lnTo>
                  <a:lnTo>
                    <a:pt x="2042490" y="59153"/>
                  </a:lnTo>
                  <a:lnTo>
                    <a:pt x="2107519" y="53651"/>
                  </a:lnTo>
                  <a:lnTo>
                    <a:pt x="2173048" y="48391"/>
                  </a:lnTo>
                  <a:lnTo>
                    <a:pt x="2239050" y="43375"/>
                  </a:lnTo>
                  <a:lnTo>
                    <a:pt x="2305498" y="38610"/>
                  </a:lnTo>
                  <a:lnTo>
                    <a:pt x="2372367" y="34099"/>
                  </a:lnTo>
                  <a:lnTo>
                    <a:pt x="2439630" y="29847"/>
                  </a:lnTo>
                  <a:lnTo>
                    <a:pt x="2507262" y="25858"/>
                  </a:lnTo>
                  <a:lnTo>
                    <a:pt x="2575235" y="22137"/>
                  </a:lnTo>
                  <a:lnTo>
                    <a:pt x="2643523" y="18689"/>
                  </a:lnTo>
                  <a:lnTo>
                    <a:pt x="2712100" y="15517"/>
                  </a:lnTo>
                  <a:lnTo>
                    <a:pt x="2780941" y="12626"/>
                  </a:lnTo>
                  <a:lnTo>
                    <a:pt x="2850017" y="10021"/>
                  </a:lnTo>
                  <a:lnTo>
                    <a:pt x="2919304" y="7706"/>
                  </a:lnTo>
                  <a:lnTo>
                    <a:pt x="2988775" y="5685"/>
                  </a:lnTo>
                  <a:lnTo>
                    <a:pt x="3058404" y="3964"/>
                  </a:lnTo>
                  <a:lnTo>
                    <a:pt x="3128164" y="2546"/>
                  </a:lnTo>
                  <a:lnTo>
                    <a:pt x="3198029" y="1436"/>
                  </a:lnTo>
                  <a:lnTo>
                    <a:pt x="3267973" y="639"/>
                  </a:lnTo>
                  <a:lnTo>
                    <a:pt x="3337970" y="159"/>
                  </a:lnTo>
                  <a:lnTo>
                    <a:pt x="3407993" y="0"/>
                  </a:lnTo>
                  <a:lnTo>
                    <a:pt x="3463556" y="104"/>
                  </a:lnTo>
                  <a:lnTo>
                    <a:pt x="3519105" y="412"/>
                  </a:lnTo>
                  <a:lnTo>
                    <a:pt x="3574629" y="920"/>
                  </a:lnTo>
                  <a:lnTo>
                    <a:pt x="3630113" y="1627"/>
                  </a:lnTo>
                  <a:lnTo>
                    <a:pt x="3685545" y="2530"/>
                  </a:lnTo>
                  <a:lnTo>
                    <a:pt x="3740911" y="3627"/>
                  </a:lnTo>
                  <a:lnTo>
                    <a:pt x="3796198" y="4916"/>
                  </a:lnTo>
                  <a:lnTo>
                    <a:pt x="3851393" y="6394"/>
                  </a:lnTo>
                  <a:lnTo>
                    <a:pt x="3906483" y="8060"/>
                  </a:lnTo>
                  <a:lnTo>
                    <a:pt x="3961455" y="9910"/>
                  </a:lnTo>
                  <a:lnTo>
                    <a:pt x="4016296" y="11944"/>
                  </a:lnTo>
                  <a:lnTo>
                    <a:pt x="4070993" y="14158"/>
                  </a:lnTo>
                  <a:lnTo>
                    <a:pt x="4125531" y="16551"/>
                  </a:lnTo>
                  <a:lnTo>
                    <a:pt x="4179899" y="19120"/>
                  </a:lnTo>
                  <a:lnTo>
                    <a:pt x="4234084" y="21862"/>
                  </a:lnTo>
                  <a:lnTo>
                    <a:pt x="4288071" y="24777"/>
                  </a:lnTo>
                  <a:lnTo>
                    <a:pt x="4341848" y="27861"/>
                  </a:lnTo>
                  <a:lnTo>
                    <a:pt x="4395402" y="31112"/>
                  </a:lnTo>
                  <a:lnTo>
                    <a:pt x="4448720" y="34528"/>
                  </a:lnTo>
                  <a:lnTo>
                    <a:pt x="4501788" y="38107"/>
                  </a:lnTo>
                  <a:lnTo>
                    <a:pt x="4554594" y="41847"/>
                  </a:lnTo>
                  <a:lnTo>
                    <a:pt x="4607124" y="45745"/>
                  </a:lnTo>
                  <a:lnTo>
                    <a:pt x="4659365" y="49799"/>
                  </a:lnTo>
                  <a:lnTo>
                    <a:pt x="4711304" y="54007"/>
                  </a:lnTo>
                  <a:lnTo>
                    <a:pt x="4762928" y="58366"/>
                  </a:lnTo>
                  <a:lnTo>
                    <a:pt x="4814224" y="62875"/>
                  </a:lnTo>
                  <a:lnTo>
                    <a:pt x="4865178" y="67531"/>
                  </a:lnTo>
                  <a:lnTo>
                    <a:pt x="4915778" y="72333"/>
                  </a:lnTo>
                  <a:lnTo>
                    <a:pt x="4966010" y="77276"/>
                  </a:lnTo>
                  <a:lnTo>
                    <a:pt x="5015862" y="82361"/>
                  </a:lnTo>
                  <a:lnTo>
                    <a:pt x="5065320" y="87583"/>
                  </a:lnTo>
                  <a:lnTo>
                    <a:pt x="5114370" y="92942"/>
                  </a:lnTo>
                  <a:lnTo>
                    <a:pt x="5163000" y="98435"/>
                  </a:lnTo>
                  <a:lnTo>
                    <a:pt x="5211198" y="104059"/>
                  </a:lnTo>
                  <a:lnTo>
                    <a:pt x="5258948" y="109812"/>
                  </a:lnTo>
                  <a:lnTo>
                    <a:pt x="5306239" y="115693"/>
                  </a:lnTo>
                  <a:lnTo>
                    <a:pt x="5353058" y="121698"/>
                  </a:lnTo>
                  <a:lnTo>
                    <a:pt x="5399391" y="127826"/>
                  </a:lnTo>
                  <a:lnTo>
                    <a:pt x="5445224" y="134075"/>
                  </a:lnTo>
                  <a:lnTo>
                    <a:pt x="5490546" y="140441"/>
                  </a:lnTo>
                  <a:lnTo>
                    <a:pt x="5535343" y="146924"/>
                  </a:lnTo>
                  <a:lnTo>
                    <a:pt x="5579601" y="153520"/>
                  </a:lnTo>
                  <a:lnTo>
                    <a:pt x="5623308" y="160228"/>
                  </a:lnTo>
                  <a:lnTo>
                    <a:pt x="5666450" y="167046"/>
                  </a:lnTo>
                  <a:lnTo>
                    <a:pt x="5709014" y="173970"/>
                  </a:lnTo>
                  <a:lnTo>
                    <a:pt x="5750988" y="180999"/>
                  </a:lnTo>
                  <a:lnTo>
                    <a:pt x="5810264" y="191285"/>
                  </a:lnTo>
                  <a:lnTo>
                    <a:pt x="5868252" y="201776"/>
                  </a:lnTo>
                  <a:lnTo>
                    <a:pt x="5924915" y="212465"/>
                  </a:lnTo>
                  <a:lnTo>
                    <a:pt x="5980212" y="223346"/>
                  </a:lnTo>
                  <a:lnTo>
                    <a:pt x="6034105" y="234413"/>
                  </a:lnTo>
                  <a:lnTo>
                    <a:pt x="6086556" y="245658"/>
                  </a:lnTo>
                  <a:lnTo>
                    <a:pt x="6137524" y="257075"/>
                  </a:lnTo>
                  <a:lnTo>
                    <a:pt x="6186971" y="268658"/>
                  </a:lnTo>
                  <a:lnTo>
                    <a:pt x="6234859" y="280400"/>
                  </a:lnTo>
                  <a:lnTo>
                    <a:pt x="6281147" y="292295"/>
                  </a:lnTo>
                  <a:lnTo>
                    <a:pt x="6325797" y="304336"/>
                  </a:lnTo>
                  <a:lnTo>
                    <a:pt x="6368770" y="316516"/>
                  </a:lnTo>
                  <a:lnTo>
                    <a:pt x="6410027" y="328829"/>
                  </a:lnTo>
                  <a:lnTo>
                    <a:pt x="6449529" y="341268"/>
                  </a:lnTo>
                  <a:lnTo>
                    <a:pt x="6487237" y="353827"/>
                  </a:lnTo>
                  <a:lnTo>
                    <a:pt x="6576595" y="386984"/>
                  </a:lnTo>
                  <a:lnTo>
                    <a:pt x="6625131" y="407713"/>
                  </a:lnTo>
                  <a:lnTo>
                    <a:pt x="6668556" y="428660"/>
                  </a:lnTo>
                  <a:lnTo>
                    <a:pt x="6706712" y="449797"/>
                  </a:lnTo>
                  <a:lnTo>
                    <a:pt x="6739436" y="471099"/>
                  </a:lnTo>
                  <a:lnTo>
                    <a:pt x="6752861" y="481149"/>
                  </a:lnTo>
                  <a:lnTo>
                    <a:pt x="6754736" y="482624"/>
                  </a:lnTo>
                </a:path>
                <a:path w="8674100" h="925829">
                  <a:moveTo>
                    <a:pt x="4312641" y="21124"/>
                  </a:moveTo>
                  <a:lnTo>
                    <a:pt x="4367671" y="21186"/>
                  </a:lnTo>
                  <a:lnTo>
                    <a:pt x="4422693" y="21372"/>
                  </a:lnTo>
                  <a:lnTo>
                    <a:pt x="4477699" y="21679"/>
                  </a:lnTo>
                  <a:lnTo>
                    <a:pt x="4532681" y="22107"/>
                  </a:lnTo>
                  <a:lnTo>
                    <a:pt x="4587629" y="22656"/>
                  </a:lnTo>
                  <a:lnTo>
                    <a:pt x="4642537" y="23323"/>
                  </a:lnTo>
                  <a:lnTo>
                    <a:pt x="4697396" y="24108"/>
                  </a:lnTo>
                  <a:lnTo>
                    <a:pt x="4752197" y="25010"/>
                  </a:lnTo>
                  <a:lnTo>
                    <a:pt x="4806933" y="26027"/>
                  </a:lnTo>
                  <a:lnTo>
                    <a:pt x="4861595" y="27159"/>
                  </a:lnTo>
                  <a:lnTo>
                    <a:pt x="4916176" y="28405"/>
                  </a:lnTo>
                  <a:lnTo>
                    <a:pt x="4970666" y="29763"/>
                  </a:lnTo>
                  <a:lnTo>
                    <a:pt x="5025059" y="31233"/>
                  </a:lnTo>
                  <a:lnTo>
                    <a:pt x="5079345" y="32813"/>
                  </a:lnTo>
                  <a:lnTo>
                    <a:pt x="5133516" y="34502"/>
                  </a:lnTo>
                  <a:lnTo>
                    <a:pt x="5187565" y="36300"/>
                  </a:lnTo>
                  <a:lnTo>
                    <a:pt x="5241483" y="38204"/>
                  </a:lnTo>
                  <a:lnTo>
                    <a:pt x="5295262" y="40215"/>
                  </a:lnTo>
                  <a:lnTo>
                    <a:pt x="5348894" y="42330"/>
                  </a:lnTo>
                  <a:lnTo>
                    <a:pt x="5402370" y="44550"/>
                  </a:lnTo>
                  <a:lnTo>
                    <a:pt x="5455683" y="46872"/>
                  </a:lnTo>
                  <a:lnTo>
                    <a:pt x="5508824" y="49296"/>
                  </a:lnTo>
                  <a:lnTo>
                    <a:pt x="5561784" y="51821"/>
                  </a:lnTo>
                  <a:lnTo>
                    <a:pt x="5614557" y="54445"/>
                  </a:lnTo>
                  <a:lnTo>
                    <a:pt x="5667134" y="57168"/>
                  </a:lnTo>
                  <a:lnTo>
                    <a:pt x="5719506" y="59989"/>
                  </a:lnTo>
                  <a:lnTo>
                    <a:pt x="5771665" y="62906"/>
                  </a:lnTo>
                  <a:lnTo>
                    <a:pt x="5823603" y="65918"/>
                  </a:lnTo>
                  <a:lnTo>
                    <a:pt x="5875313" y="69024"/>
                  </a:lnTo>
                  <a:lnTo>
                    <a:pt x="5926785" y="72224"/>
                  </a:lnTo>
                  <a:lnTo>
                    <a:pt x="5978012" y="75516"/>
                  </a:lnTo>
                  <a:lnTo>
                    <a:pt x="6028985" y="78899"/>
                  </a:lnTo>
                  <a:lnTo>
                    <a:pt x="6079696" y="82371"/>
                  </a:lnTo>
                  <a:lnTo>
                    <a:pt x="6130138" y="85933"/>
                  </a:lnTo>
                  <a:lnTo>
                    <a:pt x="6180301" y="89583"/>
                  </a:lnTo>
                  <a:lnTo>
                    <a:pt x="6230178" y="93319"/>
                  </a:lnTo>
                  <a:lnTo>
                    <a:pt x="6279761" y="97141"/>
                  </a:lnTo>
                  <a:lnTo>
                    <a:pt x="6329041" y="101047"/>
                  </a:lnTo>
                  <a:lnTo>
                    <a:pt x="6378010" y="105038"/>
                  </a:lnTo>
                  <a:lnTo>
                    <a:pt x="6426660" y="109110"/>
                  </a:lnTo>
                  <a:lnTo>
                    <a:pt x="6474983" y="113264"/>
                  </a:lnTo>
                  <a:lnTo>
                    <a:pt x="6522970" y="117499"/>
                  </a:lnTo>
                  <a:lnTo>
                    <a:pt x="6570614" y="121812"/>
                  </a:lnTo>
                  <a:lnTo>
                    <a:pt x="6617907" y="126204"/>
                  </a:lnTo>
                  <a:lnTo>
                    <a:pt x="6664839" y="130673"/>
                  </a:lnTo>
                  <a:lnTo>
                    <a:pt x="6711403" y="135218"/>
                  </a:lnTo>
                  <a:lnTo>
                    <a:pt x="6757591" y="139838"/>
                  </a:lnTo>
                  <a:lnTo>
                    <a:pt x="6803395" y="144532"/>
                  </a:lnTo>
                  <a:lnTo>
                    <a:pt x="6848805" y="149298"/>
                  </a:lnTo>
                  <a:lnTo>
                    <a:pt x="6893815" y="154137"/>
                  </a:lnTo>
                  <a:lnTo>
                    <a:pt x="6938417" y="159046"/>
                  </a:lnTo>
                  <a:lnTo>
                    <a:pt x="6982600" y="164025"/>
                  </a:lnTo>
                  <a:lnTo>
                    <a:pt x="7026359" y="169072"/>
                  </a:lnTo>
                  <a:lnTo>
                    <a:pt x="7069684" y="174187"/>
                  </a:lnTo>
                  <a:lnTo>
                    <a:pt x="7112567" y="179368"/>
                  </a:lnTo>
                  <a:lnTo>
                    <a:pt x="7155001" y="184614"/>
                  </a:lnTo>
                  <a:lnTo>
                    <a:pt x="7196976" y="189925"/>
                  </a:lnTo>
                  <a:lnTo>
                    <a:pt x="7238485" y="195299"/>
                  </a:lnTo>
                  <a:lnTo>
                    <a:pt x="7300927" y="203625"/>
                  </a:lnTo>
                  <a:lnTo>
                    <a:pt x="7362235" y="212090"/>
                  </a:lnTo>
                  <a:lnTo>
                    <a:pt x="7422378" y="220693"/>
                  </a:lnTo>
                  <a:lnTo>
                    <a:pt x="7481329" y="229428"/>
                  </a:lnTo>
                  <a:lnTo>
                    <a:pt x="7539058" y="238293"/>
                  </a:lnTo>
                  <a:lnTo>
                    <a:pt x="7595536" y="247283"/>
                  </a:lnTo>
                  <a:lnTo>
                    <a:pt x="7650735" y="256394"/>
                  </a:lnTo>
                  <a:lnTo>
                    <a:pt x="7704624" y="265623"/>
                  </a:lnTo>
                  <a:lnTo>
                    <a:pt x="7757175" y="274967"/>
                  </a:lnTo>
                  <a:lnTo>
                    <a:pt x="7808359" y="284421"/>
                  </a:lnTo>
                  <a:lnTo>
                    <a:pt x="7858148" y="293981"/>
                  </a:lnTo>
                  <a:lnTo>
                    <a:pt x="7906511" y="303644"/>
                  </a:lnTo>
                  <a:lnTo>
                    <a:pt x="7953419" y="313406"/>
                  </a:lnTo>
                  <a:lnTo>
                    <a:pt x="7998845" y="323264"/>
                  </a:lnTo>
                  <a:lnTo>
                    <a:pt x="8042758" y="333213"/>
                  </a:lnTo>
                  <a:lnTo>
                    <a:pt x="8085130" y="343250"/>
                  </a:lnTo>
                  <a:lnTo>
                    <a:pt x="8125932" y="353370"/>
                  </a:lnTo>
                  <a:lnTo>
                    <a:pt x="8165134" y="363571"/>
                  </a:lnTo>
                  <a:lnTo>
                    <a:pt x="8202708" y="373849"/>
                  </a:lnTo>
                  <a:lnTo>
                    <a:pt x="8258788" y="390273"/>
                  </a:lnTo>
                  <a:lnTo>
                    <a:pt x="8310601" y="406862"/>
                  </a:lnTo>
                  <a:lnTo>
                    <a:pt x="8358030" y="423599"/>
                  </a:lnTo>
                  <a:lnTo>
                    <a:pt x="8400956" y="440469"/>
                  </a:lnTo>
                  <a:lnTo>
                    <a:pt x="8439262" y="457457"/>
                  </a:lnTo>
                  <a:lnTo>
                    <a:pt x="8478598" y="477774"/>
                  </a:lnTo>
                  <a:lnTo>
                    <a:pt x="8494857" y="487449"/>
                  </a:lnTo>
                  <a:lnTo>
                    <a:pt x="8497332" y="48902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3450" y="2441725"/>
            <a:ext cx="175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9472" y="2977244"/>
            <a:ext cx="904240" cy="347345"/>
          </a:xfrm>
          <a:prstGeom prst="rect">
            <a:avLst/>
          </a:prstGeom>
          <a:solidFill>
            <a:srgbClr val="0B4679">
              <a:alpha val="21908"/>
            </a:srgbClr>
          </a:solidFill>
          <a:ln w="19049">
            <a:solidFill>
              <a:srgbClr val="F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RobotoRegular"/>
                <a:cs typeface="RobotoRegular"/>
              </a:rPr>
              <a:t>Check</a:t>
            </a:r>
            <a:r>
              <a:rPr sz="1800" spc="-5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if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76236" y="2441725"/>
            <a:ext cx="843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2257" y="2977244"/>
            <a:ext cx="210820" cy="347345"/>
          </a:xfrm>
          <a:prstGeom prst="rect">
            <a:avLst/>
          </a:prstGeom>
          <a:solidFill>
            <a:srgbClr val="0B4679">
              <a:alpha val="21908"/>
            </a:srgbClr>
          </a:solidFill>
          <a:ln w="19049">
            <a:solidFill>
              <a:srgbClr val="F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RobotoRegular"/>
                <a:cs typeface="RobotoRegular"/>
              </a:rPr>
              <a:t>if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2483" y="2835544"/>
            <a:ext cx="2532380" cy="1284069"/>
          </a:xfrm>
          <a:prstGeom prst="rect">
            <a:avLst/>
          </a:prstGeom>
          <a:ln w="9524">
            <a:solidFill>
              <a:srgbClr val="44546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302260" marR="596265" indent="-35560">
              <a:lnSpc>
                <a:spcPct val="100699"/>
              </a:lnSpc>
              <a:spcBef>
                <a:spcPts val="1330"/>
              </a:spcBef>
            </a:pPr>
            <a:r>
              <a:rPr sz="1800" spc="-10" dirty="0" err="1">
                <a:latin typeface="RobotoRegular"/>
                <a:cs typeface="RobotoRegular"/>
              </a:rPr>
              <a:t>arrive_time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dirty="0" smtClean="0">
                <a:latin typeface="RobotoRegular"/>
                <a:cs typeface="RobotoRegular"/>
              </a:rPr>
              <a:t>&gt;</a:t>
            </a:r>
            <a:r>
              <a:rPr sz="1800" spc="-5" dirty="0" smtClean="0">
                <a:latin typeface="RobotoRegular"/>
                <a:cs typeface="RobotoRegular"/>
              </a:rPr>
              <a:t>10</a:t>
            </a:r>
            <a:r>
              <a:rPr sz="1800" spc="-5" dirty="0">
                <a:latin typeface="RobotoRegular"/>
                <a:cs typeface="RobotoRegular"/>
              </a:rPr>
              <a:t>: 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 dirty="0">
              <a:latin typeface="RobotoRegular"/>
              <a:cs typeface="RobotoRegular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70208" y="2854969"/>
            <a:ext cx="91949" cy="10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14754" y="2858644"/>
            <a:ext cx="97449" cy="1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318046" y="2835544"/>
            <a:ext cx="2532380" cy="1284069"/>
          </a:xfrm>
          <a:custGeom>
            <a:avLst/>
            <a:gdLst/>
            <a:ahLst/>
            <a:cxnLst/>
            <a:rect l="l" t="t" r="r" b="b"/>
            <a:pathLst>
              <a:path w="2532379" h="2064385">
                <a:moveTo>
                  <a:pt x="2531994" y="2063995"/>
                </a:moveTo>
                <a:lnTo>
                  <a:pt x="0" y="2063995"/>
                </a:lnTo>
                <a:lnTo>
                  <a:pt x="0" y="0"/>
                </a:lnTo>
                <a:lnTo>
                  <a:pt x="2531994" y="0"/>
                </a:lnTo>
                <a:lnTo>
                  <a:pt x="2531994" y="2063995"/>
                </a:lnTo>
                <a:close/>
              </a:path>
            </a:pathLst>
          </a:custGeom>
          <a:solidFill>
            <a:srgbClr val="0B4679">
              <a:alpha val="2190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3450" y="2441725"/>
            <a:ext cx="175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6236" y="2441725"/>
            <a:ext cx="767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483" y="2835544"/>
            <a:ext cx="2532380" cy="1284069"/>
          </a:xfrm>
          <a:prstGeom prst="rect">
            <a:avLst/>
          </a:prstGeom>
          <a:ln w="9524">
            <a:solidFill>
              <a:srgbClr val="44546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302260" marR="596265" indent="-226060">
              <a:lnSpc>
                <a:spcPct val="100699"/>
              </a:lnSpc>
              <a:spcBef>
                <a:spcPts val="1330"/>
              </a:spcBef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spc="-10" dirty="0" err="1">
                <a:latin typeface="RobotoRegular"/>
                <a:cs typeface="RobotoRegular"/>
              </a:rPr>
              <a:t>arrive_time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dirty="0" smtClean="0">
                <a:latin typeface="RobotoRegular"/>
                <a:cs typeface="RobotoRegular"/>
              </a:rPr>
              <a:t>&gt;</a:t>
            </a:r>
            <a:r>
              <a:rPr sz="1800" spc="-5" dirty="0" smtClean="0">
                <a:latin typeface="RobotoRegular"/>
                <a:cs typeface="RobotoRegular"/>
              </a:rPr>
              <a:t>10</a:t>
            </a:r>
            <a:r>
              <a:rPr sz="1800" spc="-5" dirty="0">
                <a:latin typeface="RobotoRegular"/>
                <a:cs typeface="RobotoRegular"/>
              </a:rPr>
              <a:t>: 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 dirty="0">
              <a:latin typeface="RobotoRegular"/>
              <a:cs typeface="RobotoRegular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2047" y="4250976"/>
            <a:ext cx="129667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95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4 space  “indentation”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22609" y="3311268"/>
            <a:ext cx="1195705" cy="1027430"/>
            <a:chOff x="7422609" y="3311268"/>
            <a:chExt cx="1195705" cy="1027430"/>
          </a:xfrm>
        </p:grpSpPr>
        <p:sp>
          <p:nvSpPr>
            <p:cNvPr id="11" name="object 11"/>
            <p:cNvSpPr/>
            <p:nvPr/>
          </p:nvSpPr>
          <p:spPr>
            <a:xfrm>
              <a:off x="7432134" y="3508643"/>
              <a:ext cx="911860" cy="820419"/>
            </a:xfrm>
            <a:custGeom>
              <a:avLst/>
              <a:gdLst/>
              <a:ahLst/>
              <a:cxnLst/>
              <a:rect l="l" t="t" r="r" b="b"/>
              <a:pathLst>
                <a:path w="911859" h="820420">
                  <a:moveTo>
                    <a:pt x="0" y="820223"/>
                  </a:moveTo>
                  <a:lnTo>
                    <a:pt x="911323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12882" y="3311268"/>
              <a:ext cx="304849" cy="241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28432" y="3844667"/>
              <a:ext cx="189865" cy="241935"/>
            </a:xfrm>
            <a:custGeom>
              <a:avLst/>
              <a:gdLst/>
              <a:ahLst/>
              <a:cxnLst/>
              <a:rect l="l" t="t" r="r" b="b"/>
              <a:pathLst>
                <a:path w="189865" h="241935">
                  <a:moveTo>
                    <a:pt x="189299" y="241799"/>
                  </a:moveTo>
                  <a:lnTo>
                    <a:pt x="0" y="241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241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07334" y="4010792"/>
              <a:ext cx="716280" cy="308610"/>
            </a:xfrm>
            <a:custGeom>
              <a:avLst/>
              <a:gdLst/>
              <a:ahLst/>
              <a:cxnLst/>
              <a:rect l="l" t="t" r="r" b="b"/>
              <a:pathLst>
                <a:path w="716279" h="308610">
                  <a:moveTo>
                    <a:pt x="0" y="308474"/>
                  </a:moveTo>
                  <a:lnTo>
                    <a:pt x="716123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1482" y="3967067"/>
              <a:ext cx="110899" cy="821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3450" y="2441725"/>
            <a:ext cx="16704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Check if </a:t>
            </a:r>
            <a:r>
              <a:rPr sz="1800" spc="-10" dirty="0">
                <a:solidFill>
                  <a:srgbClr val="FFFF00"/>
                </a:solidFill>
                <a:latin typeface="RobotoRegular"/>
                <a:cs typeface="RobotoRegular"/>
              </a:rPr>
              <a:t>arrive_time </a:t>
            </a:r>
            <a:r>
              <a:rPr sz="1800" dirty="0">
                <a:solidFill>
                  <a:srgbClr val="FFFF00"/>
                </a:solidFill>
                <a:latin typeface="RobotoRegular"/>
                <a:cs typeface="RobotoRegular"/>
              </a:rPr>
              <a:t>&gt;</a:t>
            </a:r>
            <a:r>
              <a:rPr sz="1800" spc="-10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6236" y="2441725"/>
            <a:ext cx="920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483" y="2835544"/>
            <a:ext cx="2532380" cy="128406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302260" marR="596265" indent="-226060">
              <a:lnSpc>
                <a:spcPct val="100699"/>
              </a:lnSpc>
              <a:spcBef>
                <a:spcPts val="1330"/>
              </a:spcBef>
            </a:pP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if </a:t>
            </a:r>
            <a:r>
              <a:rPr sz="1800" spc="-10" dirty="0" err="1">
                <a:solidFill>
                  <a:srgbClr val="FFFF00"/>
                </a:solidFill>
                <a:latin typeface="RobotoRegular"/>
                <a:cs typeface="RobotoRegular"/>
              </a:rPr>
              <a:t>arrive_time</a:t>
            </a:r>
            <a:r>
              <a:rPr sz="1800" spc="-10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1800" dirty="0" smtClean="0">
                <a:solidFill>
                  <a:srgbClr val="FFFF00"/>
                </a:solidFill>
                <a:latin typeface="RobotoRegular"/>
                <a:cs typeface="RobotoRegular"/>
              </a:rPr>
              <a:t>&gt;</a:t>
            </a:r>
            <a:r>
              <a:rPr sz="1800" spc="-5" dirty="0" smtClean="0">
                <a:solidFill>
                  <a:srgbClr val="FFFF00"/>
                </a:solidFill>
                <a:latin typeface="RobotoRegular"/>
                <a:cs typeface="RobotoRegular"/>
              </a:rPr>
              <a:t>10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:  </a:t>
            </a:r>
            <a:r>
              <a:rPr sz="1800" spc="-5" dirty="0">
                <a:latin typeface="RobotoRegular"/>
                <a:cs typeface="RobotoRegular"/>
              </a:rPr>
              <a:t>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 dirty="0">
              <a:latin typeface="RobotoRegular"/>
              <a:cs typeface="RobotoRegular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3450" y="2441725"/>
            <a:ext cx="160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then food </a:t>
            </a:r>
            <a:r>
              <a:rPr sz="1800" dirty="0">
                <a:solidFill>
                  <a:srgbClr val="FFFF00"/>
                </a:solidFill>
                <a:latin typeface="RobotoRegular"/>
                <a:cs typeface="RobotoRegular"/>
              </a:rPr>
              <a:t>=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order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6236" y="2441725"/>
            <a:ext cx="843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483" y="2835544"/>
            <a:ext cx="2532380" cy="128406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302260" marR="596265" indent="-226695">
              <a:lnSpc>
                <a:spcPct val="100699"/>
              </a:lnSpc>
              <a:spcBef>
                <a:spcPts val="1330"/>
              </a:spcBef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spc="-10" dirty="0" err="1">
                <a:latin typeface="RobotoRegular"/>
                <a:cs typeface="RobotoRegular"/>
              </a:rPr>
              <a:t>arrive_time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dirty="0" smtClean="0">
                <a:latin typeface="RobotoRegular"/>
                <a:cs typeface="RobotoRegular"/>
              </a:rPr>
              <a:t>&gt;</a:t>
            </a:r>
            <a:r>
              <a:rPr lang="en-IN" sz="1800" dirty="0" smtClean="0">
                <a:latin typeface="RobotoRegular"/>
                <a:cs typeface="RobotoRegular"/>
              </a:rPr>
              <a:t>1</a:t>
            </a:r>
            <a:r>
              <a:rPr sz="1800" spc="-5" dirty="0" smtClean="0">
                <a:latin typeface="RobotoRegular"/>
                <a:cs typeface="RobotoRegular"/>
              </a:rPr>
              <a:t>0</a:t>
            </a:r>
            <a:r>
              <a:rPr sz="1800" spc="-5" dirty="0">
                <a:latin typeface="RobotoRegular"/>
                <a:cs typeface="RobotoRegular"/>
              </a:rPr>
              <a:t>:  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food </a:t>
            </a:r>
            <a:r>
              <a:rPr sz="1800" dirty="0">
                <a:solidFill>
                  <a:srgbClr val="FFFF00"/>
                </a:solidFill>
                <a:latin typeface="RobotoRegular"/>
                <a:cs typeface="RobotoRegular"/>
              </a:rPr>
              <a:t>=</a:t>
            </a:r>
            <a:r>
              <a:rPr sz="1800" spc="-35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order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 dirty="0">
              <a:latin typeface="RobotoRegular"/>
              <a:cs typeface="RobotoRegular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7938" y="805600"/>
            <a:ext cx="678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0000"/>
                </a:solidFill>
                <a:latin typeface="RobotoRegular"/>
                <a:cs typeface="RobotoRegular"/>
              </a:rPr>
              <a:t>Conditional </a:t>
            </a:r>
            <a:r>
              <a:rPr sz="3600" spc="-5" dirty="0">
                <a:solidFill>
                  <a:srgbClr val="FF0000"/>
                </a:solidFill>
                <a:latin typeface="RobotoRegular"/>
                <a:cs typeface="RobotoRegular"/>
              </a:rPr>
              <a:t>Statements:</a:t>
            </a:r>
            <a:r>
              <a:rPr sz="3600" spc="-8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RobotoRegular"/>
                <a:cs typeface="RobotoRegular"/>
              </a:rPr>
              <a:t>Scenario</a:t>
            </a:r>
            <a:endParaRPr sz="360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747" y="1721672"/>
            <a:ext cx="11728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3450" y="2441725"/>
            <a:ext cx="16704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else food </a:t>
            </a:r>
            <a:r>
              <a:rPr sz="1800" dirty="0">
                <a:solidFill>
                  <a:srgbClr val="FFFF00"/>
                </a:solidFill>
                <a:latin typeface="RobotoRegular"/>
                <a:cs typeface="RobotoRegular"/>
              </a:rPr>
              <a:t>=</a:t>
            </a:r>
            <a:r>
              <a:rPr sz="1800" spc="-60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cook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76236" y="2441725"/>
            <a:ext cx="920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483" y="2835544"/>
            <a:ext cx="2532380" cy="128406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302260" marR="596265" indent="-226060">
              <a:lnSpc>
                <a:spcPct val="100699"/>
              </a:lnSpc>
              <a:spcBef>
                <a:spcPts val="1330"/>
              </a:spcBef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spc="-10" dirty="0" err="1">
                <a:latin typeface="RobotoRegular"/>
                <a:cs typeface="RobotoRegular"/>
              </a:rPr>
              <a:t>arrive_time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dirty="0" smtClean="0">
                <a:latin typeface="RobotoRegular"/>
                <a:cs typeface="RobotoRegular"/>
              </a:rPr>
              <a:t>&gt;</a:t>
            </a:r>
            <a:r>
              <a:rPr sz="1800" spc="-5" dirty="0" smtClean="0">
                <a:latin typeface="RobotoRegular"/>
                <a:cs typeface="RobotoRegular"/>
              </a:rPr>
              <a:t>10</a:t>
            </a:r>
            <a:r>
              <a:rPr sz="1800" spc="-5" dirty="0">
                <a:latin typeface="RobotoRegular"/>
                <a:cs typeface="RobotoRegular"/>
              </a:rPr>
              <a:t>: 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else:</a:t>
            </a:r>
            <a:endParaRPr sz="1800" dirty="0">
              <a:latin typeface="RobotoRegular"/>
              <a:cs typeface="RobotoRegular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food </a:t>
            </a:r>
            <a:r>
              <a:rPr sz="1800" dirty="0">
                <a:solidFill>
                  <a:srgbClr val="FFFF00"/>
                </a:solidFill>
                <a:latin typeface="RobotoRegular"/>
                <a:cs typeface="RobotoRegular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FFFF00"/>
                </a:solidFill>
                <a:latin typeface="RobotoRegular"/>
                <a:cs typeface="RobotoRegular"/>
              </a:rPr>
              <a:t>cook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081" y="805600"/>
            <a:ext cx="8322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The if</a:t>
            </a:r>
            <a:r>
              <a:rPr sz="3600" spc="-160" dirty="0"/>
              <a:t> </a:t>
            </a:r>
            <a:r>
              <a:rPr sz="3600" spc="-5" dirty="0"/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549" y="1912212"/>
            <a:ext cx="423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Single</a:t>
            </a:r>
            <a:r>
              <a:rPr sz="1800" spc="-9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1212" y="2517925"/>
            <a:ext cx="12661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Syntax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2483" y="2835544"/>
            <a:ext cx="2532380" cy="175450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337185" marR="969644" indent="-226060">
              <a:lnSpc>
                <a:spcPct val="100699"/>
              </a:lnSpc>
            </a:pPr>
            <a:r>
              <a:rPr sz="1800" spc="-5" dirty="0">
                <a:latin typeface="RobotoRegular"/>
                <a:cs typeface="RobotoRegular"/>
              </a:rPr>
              <a:t>if condition:  statement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1</a:t>
            </a:r>
            <a:endParaRPr sz="1800">
              <a:latin typeface="RobotoRegular"/>
              <a:cs typeface="RobotoRegular"/>
            </a:endParaRPr>
          </a:p>
          <a:p>
            <a:pPr marL="1111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>
              <a:latin typeface="RobotoRegular"/>
              <a:cs typeface="RobotoRegular"/>
            </a:endParaRPr>
          </a:p>
          <a:p>
            <a:pPr marL="33718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statement</a:t>
            </a:r>
            <a:r>
              <a:rPr sz="1800" spc="-1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2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450" y="2441725"/>
            <a:ext cx="167043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9697" y="2911744"/>
            <a:ext cx="3468370" cy="1647189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RobotoRegular"/>
                <a:cs typeface="RobotoRegular"/>
              </a:rPr>
              <a:t>Check if </a:t>
            </a:r>
            <a:r>
              <a:rPr sz="1800" spc="-10" dirty="0">
                <a:latin typeface="RobotoRegular"/>
                <a:cs typeface="RobotoRegular"/>
              </a:rPr>
              <a:t>arrive_time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then food </a:t>
            </a:r>
            <a:r>
              <a:rPr sz="1800" dirty="0">
                <a:latin typeface="RobotoRegular"/>
                <a:cs typeface="RobotoRegular"/>
              </a:rPr>
              <a:t>=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order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RobotoRegular"/>
                <a:cs typeface="RobotoRegular"/>
              </a:rPr>
              <a:t>else food </a:t>
            </a: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RobotoRegular"/>
                <a:cs typeface="RobotoRegular"/>
              </a:rPr>
              <a:t>cook</a:t>
            </a:r>
            <a:r>
              <a:rPr sz="1800" spc="-5" dirty="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9937" y="2315045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266" y="805600"/>
            <a:ext cx="887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Multiple</a:t>
            </a:r>
            <a:r>
              <a:rPr sz="3600" spc="-80" dirty="0"/>
              <a:t> </a:t>
            </a:r>
            <a:r>
              <a:rPr sz="3600" spc="-5" dirty="0"/>
              <a:t>conditions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549" y="1607413"/>
            <a:ext cx="512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Multiple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49" y="1607413"/>
            <a:ext cx="11231880" cy="1707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Multiple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RobotoRegular"/>
              <a:cs typeface="RobotoRegular"/>
            </a:endParaRPr>
          </a:p>
          <a:p>
            <a:pPr marL="379095">
              <a:lnSpc>
                <a:spcPct val="100000"/>
              </a:lnSpc>
            </a:pPr>
            <a:r>
              <a:rPr sz="1800" b="1" spc="-5" dirty="0"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Roboto"/>
              <a:cs typeface="Roboto"/>
            </a:endParaRPr>
          </a:p>
          <a:p>
            <a:pPr marL="836294" marR="5080">
              <a:lnSpc>
                <a:spcPct val="100699"/>
              </a:lnSpc>
            </a:pPr>
            <a:r>
              <a:rPr sz="1800" spc="-5" dirty="0">
                <a:latin typeface="RobotoRegular"/>
                <a:cs typeface="RobotoRegular"/>
              </a:rPr>
              <a:t>Assume </a:t>
            </a:r>
            <a:r>
              <a:rPr sz="1800" dirty="0">
                <a:latin typeface="RobotoRegular"/>
                <a:cs typeface="RobotoRegular"/>
              </a:rPr>
              <a:t>a </a:t>
            </a:r>
            <a:r>
              <a:rPr sz="1800" spc="-10" dirty="0">
                <a:latin typeface="RobotoRegular"/>
                <a:cs typeface="RobotoRegular"/>
              </a:rPr>
              <a:t>variable </a:t>
            </a:r>
            <a:r>
              <a:rPr sz="1800" spc="-5" dirty="0">
                <a:latin typeface="RobotoRegular"/>
                <a:cs typeface="RobotoRegular"/>
              </a:rPr>
              <a:t>x, print </a:t>
            </a:r>
            <a:r>
              <a:rPr sz="1800" spc="-10" dirty="0">
                <a:latin typeface="RobotoRegular"/>
                <a:cs typeface="RobotoRegular"/>
              </a:rPr>
              <a:t>“positive”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</a:t>
            </a:r>
            <a:r>
              <a:rPr sz="1800" spc="-10" dirty="0">
                <a:latin typeface="RobotoRegular"/>
                <a:cs typeface="RobotoRegular"/>
              </a:rPr>
              <a:t>greater </a:t>
            </a:r>
            <a:r>
              <a:rPr sz="1800" spc="-5" dirty="0">
                <a:latin typeface="RobotoRegular"/>
                <a:cs typeface="RobotoRegular"/>
              </a:rPr>
              <a:t>than 0, </a:t>
            </a:r>
            <a:r>
              <a:rPr sz="1800" spc="-30" dirty="0">
                <a:latin typeface="RobotoRegular"/>
                <a:cs typeface="RobotoRegular"/>
              </a:rPr>
              <a:t>“zero”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equal </a:t>
            </a:r>
            <a:r>
              <a:rPr sz="1800" spc="-10" dirty="0">
                <a:latin typeface="RobotoRegular"/>
                <a:cs typeface="RobotoRegular"/>
              </a:rPr>
              <a:t>to </a:t>
            </a:r>
            <a:r>
              <a:rPr sz="1800" dirty="0">
                <a:latin typeface="RobotoRegular"/>
                <a:cs typeface="RobotoRegular"/>
              </a:rPr>
              <a:t>0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spc="-10" dirty="0">
                <a:latin typeface="RobotoRegular"/>
                <a:cs typeface="RobotoRegular"/>
              </a:rPr>
              <a:t>“negative”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less  than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0.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0266" y="805600"/>
            <a:ext cx="887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Multiple</a:t>
            </a:r>
            <a:r>
              <a:rPr sz="3600" spc="-80" dirty="0"/>
              <a:t> </a:t>
            </a:r>
            <a:r>
              <a:rPr sz="3600" spc="-5" dirty="0"/>
              <a:t>conditions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49" y="1607413"/>
            <a:ext cx="11231880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Multiple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RobotoRegular"/>
              <a:cs typeface="RobotoRegular"/>
            </a:endParaRPr>
          </a:p>
          <a:p>
            <a:pPr marL="379095">
              <a:lnSpc>
                <a:spcPct val="100000"/>
              </a:lnSpc>
            </a:pPr>
            <a:r>
              <a:rPr sz="1800" b="1" spc="-5" dirty="0"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Roboto"/>
              <a:cs typeface="Roboto"/>
            </a:endParaRPr>
          </a:p>
          <a:p>
            <a:pPr marL="836294" marR="5080">
              <a:lnSpc>
                <a:spcPct val="100699"/>
              </a:lnSpc>
            </a:pPr>
            <a:r>
              <a:rPr sz="1800" spc="-5" dirty="0">
                <a:latin typeface="RobotoRegular"/>
                <a:cs typeface="RobotoRegular"/>
              </a:rPr>
              <a:t>Assume </a:t>
            </a:r>
            <a:r>
              <a:rPr sz="1800" dirty="0">
                <a:latin typeface="RobotoRegular"/>
                <a:cs typeface="RobotoRegular"/>
              </a:rPr>
              <a:t>a </a:t>
            </a:r>
            <a:r>
              <a:rPr sz="1800" spc="-10" dirty="0">
                <a:latin typeface="RobotoRegular"/>
                <a:cs typeface="RobotoRegular"/>
              </a:rPr>
              <a:t>variable </a:t>
            </a:r>
            <a:r>
              <a:rPr sz="1800" spc="-5" dirty="0">
                <a:latin typeface="RobotoRegular"/>
                <a:cs typeface="RobotoRegular"/>
              </a:rPr>
              <a:t>x, print </a:t>
            </a:r>
            <a:r>
              <a:rPr sz="1800" spc="-10" dirty="0">
                <a:latin typeface="RobotoRegular"/>
                <a:cs typeface="RobotoRegular"/>
              </a:rPr>
              <a:t>“positive”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</a:t>
            </a:r>
            <a:r>
              <a:rPr sz="1800" spc="-10" dirty="0">
                <a:latin typeface="RobotoRegular"/>
                <a:cs typeface="RobotoRegular"/>
              </a:rPr>
              <a:t>greater </a:t>
            </a:r>
            <a:r>
              <a:rPr sz="1800" spc="-5" dirty="0">
                <a:latin typeface="RobotoRegular"/>
                <a:cs typeface="RobotoRegular"/>
              </a:rPr>
              <a:t>than 0, </a:t>
            </a:r>
            <a:r>
              <a:rPr sz="1800" spc="-30" dirty="0">
                <a:latin typeface="RobotoRegular"/>
                <a:cs typeface="RobotoRegular"/>
              </a:rPr>
              <a:t>“zero”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equal </a:t>
            </a:r>
            <a:r>
              <a:rPr sz="1800" spc="-10" dirty="0">
                <a:latin typeface="RobotoRegular"/>
                <a:cs typeface="RobotoRegular"/>
              </a:rPr>
              <a:t>to </a:t>
            </a:r>
            <a:r>
              <a:rPr sz="1800" dirty="0">
                <a:latin typeface="RobotoRegular"/>
                <a:cs typeface="RobotoRegular"/>
              </a:rPr>
              <a:t>0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spc="-10" dirty="0">
                <a:latin typeface="RobotoRegular"/>
                <a:cs typeface="RobotoRegular"/>
              </a:rPr>
              <a:t>“negative”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less  than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0.</a:t>
            </a:r>
            <a:endParaRPr sz="1800">
              <a:latin typeface="RobotoRegular"/>
              <a:cs typeface="RobotoRegular"/>
            </a:endParaRPr>
          </a:p>
          <a:p>
            <a:pPr marL="833755">
              <a:lnSpc>
                <a:spcPct val="100000"/>
              </a:lnSpc>
              <a:spcBef>
                <a:spcPts val="1335"/>
              </a:spcBef>
            </a:pPr>
            <a:r>
              <a:rPr sz="1800" b="1" spc="-5" dirty="0">
                <a:latin typeface="Arial"/>
                <a:cs typeface="Arial"/>
              </a:rPr>
              <a:t>Pseudo-Code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098" y="3826142"/>
            <a:ext cx="4727575" cy="249618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latin typeface="Arial"/>
                <a:cs typeface="Arial"/>
              </a:rPr>
              <a:t>Check 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x&gt;0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yes </a:t>
            </a:r>
            <a:r>
              <a:rPr sz="1800" spc="-5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print(“positive”)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76200" marR="220789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Otherwise </a:t>
            </a:r>
            <a:r>
              <a:rPr sz="1800" dirty="0">
                <a:latin typeface="Arial"/>
                <a:cs typeface="Arial"/>
              </a:rPr>
              <a:t>check </a:t>
            </a: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x==0 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yes </a:t>
            </a:r>
            <a:r>
              <a:rPr sz="1800" spc="-5" dirty="0">
                <a:latin typeface="Arial"/>
                <a:cs typeface="Arial"/>
              </a:rPr>
              <a:t>then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print(“zero”)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every other </a:t>
            </a:r>
            <a:r>
              <a:rPr sz="1800" dirty="0">
                <a:latin typeface="Arial"/>
                <a:cs typeface="Arial"/>
              </a:rPr>
              <a:t>situation </a:t>
            </a:r>
            <a:r>
              <a:rPr sz="1800" spc="-5" dirty="0">
                <a:latin typeface="Arial"/>
                <a:cs typeface="Arial"/>
              </a:rPr>
              <a:t>just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print(“negative”)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266" y="805600"/>
            <a:ext cx="887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Multiple</a:t>
            </a:r>
            <a:r>
              <a:rPr sz="3600" spc="-80" dirty="0"/>
              <a:t> </a:t>
            </a:r>
            <a:r>
              <a:rPr sz="3600" spc="-5" dirty="0"/>
              <a:t>conditions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098" y="3826142"/>
            <a:ext cx="4727575" cy="249618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latin typeface="Arial"/>
                <a:cs typeface="Arial"/>
              </a:rPr>
              <a:t>Check 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x&gt;0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yes </a:t>
            </a:r>
            <a:r>
              <a:rPr sz="1800" spc="-5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print(“positive”)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76200" marR="220789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Otherwise </a:t>
            </a:r>
            <a:r>
              <a:rPr sz="1800" dirty="0">
                <a:latin typeface="Arial"/>
                <a:cs typeface="Arial"/>
              </a:rPr>
              <a:t>check </a:t>
            </a: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x==0 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yes </a:t>
            </a:r>
            <a:r>
              <a:rPr sz="1800" spc="-5" dirty="0">
                <a:latin typeface="Arial"/>
                <a:cs typeface="Arial"/>
              </a:rPr>
              <a:t>then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print(“zero”)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every other </a:t>
            </a:r>
            <a:r>
              <a:rPr sz="1800" dirty="0">
                <a:latin typeface="Arial"/>
                <a:cs typeface="Arial"/>
              </a:rPr>
              <a:t>situation </a:t>
            </a:r>
            <a:r>
              <a:rPr sz="1800" spc="-5" dirty="0">
                <a:latin typeface="Arial"/>
                <a:cs typeface="Arial"/>
              </a:rPr>
              <a:t>just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print(“negative”)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4336" y="3686642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549" y="1607413"/>
            <a:ext cx="11231880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Multiple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RobotoRegular"/>
              <a:cs typeface="RobotoRegular"/>
            </a:endParaRPr>
          </a:p>
          <a:p>
            <a:pPr marL="379095">
              <a:lnSpc>
                <a:spcPct val="100000"/>
              </a:lnSpc>
            </a:pPr>
            <a:r>
              <a:rPr sz="1800" b="1" spc="-5" dirty="0"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Roboto"/>
              <a:cs typeface="Roboto"/>
            </a:endParaRPr>
          </a:p>
          <a:p>
            <a:pPr marL="836294" marR="5080">
              <a:lnSpc>
                <a:spcPct val="100699"/>
              </a:lnSpc>
            </a:pPr>
            <a:r>
              <a:rPr sz="1800" spc="-5" dirty="0">
                <a:latin typeface="RobotoRegular"/>
                <a:cs typeface="RobotoRegular"/>
              </a:rPr>
              <a:t>Assume </a:t>
            </a:r>
            <a:r>
              <a:rPr sz="1800" dirty="0">
                <a:latin typeface="RobotoRegular"/>
                <a:cs typeface="RobotoRegular"/>
              </a:rPr>
              <a:t>a </a:t>
            </a:r>
            <a:r>
              <a:rPr sz="1800" spc="-10" dirty="0">
                <a:latin typeface="RobotoRegular"/>
                <a:cs typeface="RobotoRegular"/>
              </a:rPr>
              <a:t>variable </a:t>
            </a:r>
            <a:r>
              <a:rPr sz="1800" spc="-5" dirty="0">
                <a:latin typeface="RobotoRegular"/>
                <a:cs typeface="RobotoRegular"/>
              </a:rPr>
              <a:t>x, print </a:t>
            </a:r>
            <a:r>
              <a:rPr sz="1800" spc="-10" dirty="0">
                <a:latin typeface="RobotoRegular"/>
                <a:cs typeface="RobotoRegular"/>
              </a:rPr>
              <a:t>“positive”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</a:t>
            </a:r>
            <a:r>
              <a:rPr sz="1800" spc="-10" dirty="0">
                <a:latin typeface="RobotoRegular"/>
                <a:cs typeface="RobotoRegular"/>
              </a:rPr>
              <a:t>greater </a:t>
            </a:r>
            <a:r>
              <a:rPr sz="1800" spc="-5" dirty="0">
                <a:latin typeface="RobotoRegular"/>
                <a:cs typeface="RobotoRegular"/>
              </a:rPr>
              <a:t>than 0, </a:t>
            </a:r>
            <a:r>
              <a:rPr sz="1800" spc="-30" dirty="0">
                <a:latin typeface="RobotoRegular"/>
                <a:cs typeface="RobotoRegular"/>
              </a:rPr>
              <a:t>“zero”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equal </a:t>
            </a:r>
            <a:r>
              <a:rPr sz="1800" spc="-10" dirty="0">
                <a:latin typeface="RobotoRegular"/>
                <a:cs typeface="RobotoRegular"/>
              </a:rPr>
              <a:t>to </a:t>
            </a:r>
            <a:r>
              <a:rPr sz="1800" dirty="0">
                <a:latin typeface="RobotoRegular"/>
                <a:cs typeface="RobotoRegular"/>
              </a:rPr>
              <a:t>0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spc="-10" dirty="0">
                <a:latin typeface="RobotoRegular"/>
                <a:cs typeface="RobotoRegular"/>
              </a:rPr>
              <a:t>“negative”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less  than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0.</a:t>
            </a:r>
            <a:endParaRPr sz="1800">
              <a:latin typeface="RobotoRegular"/>
              <a:cs typeface="RobotoRegular"/>
            </a:endParaRPr>
          </a:p>
          <a:p>
            <a:pPr marL="833755">
              <a:lnSpc>
                <a:spcPct val="100000"/>
              </a:lnSpc>
              <a:spcBef>
                <a:spcPts val="1335"/>
              </a:spcBef>
              <a:tabLst>
                <a:tab pos="7920355" algn="l"/>
              </a:tabLst>
            </a:pPr>
            <a:r>
              <a:rPr sz="1800" b="1" spc="-5" dirty="0">
                <a:latin typeface="Arial"/>
                <a:cs typeface="Arial"/>
              </a:rPr>
              <a:t>Pseudo-Code	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7684" y="3826142"/>
            <a:ext cx="2532380" cy="221234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x&gt;0:</a:t>
            </a:r>
            <a:endParaRPr sz="1800">
              <a:latin typeface="Arial"/>
              <a:cs typeface="Arial"/>
            </a:endParaRPr>
          </a:p>
          <a:p>
            <a:pPr marL="76200" marR="670560" indent="252729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print(“positive”)  elif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x==0:</a:t>
            </a:r>
            <a:endParaRPr sz="1800">
              <a:latin typeface="Arial"/>
              <a:cs typeface="Arial"/>
            </a:endParaRPr>
          </a:p>
          <a:p>
            <a:pPr marL="76200" marR="1000760" indent="252729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print(“zero”)  else: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print(“negative”)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50266" y="805600"/>
            <a:ext cx="887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Multiple</a:t>
            </a:r>
            <a:r>
              <a:rPr sz="3600" spc="-80" dirty="0"/>
              <a:t> </a:t>
            </a:r>
            <a:r>
              <a:rPr sz="3600" spc="-5" dirty="0"/>
              <a:t>conditions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098" y="3826142"/>
            <a:ext cx="4727575" cy="249618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latin typeface="Arial"/>
                <a:cs typeface="Arial"/>
              </a:rPr>
              <a:t>Check 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x&gt;0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yes </a:t>
            </a:r>
            <a:r>
              <a:rPr sz="1800" spc="-5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print(“positive”)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76200" marR="2207895">
              <a:lnSpc>
                <a:spcPct val="100699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Otherwise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check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18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x==0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yes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then</a:t>
            </a:r>
            <a:r>
              <a:rPr sz="18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print(“zero”)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every other </a:t>
            </a:r>
            <a:r>
              <a:rPr sz="1800" dirty="0">
                <a:latin typeface="Arial"/>
                <a:cs typeface="Arial"/>
              </a:rPr>
              <a:t>situation </a:t>
            </a:r>
            <a:r>
              <a:rPr sz="1800" spc="-5" dirty="0">
                <a:latin typeface="Arial"/>
                <a:cs typeface="Arial"/>
              </a:rPr>
              <a:t>just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print(“negative”)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4336" y="3686642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549" y="1607413"/>
            <a:ext cx="11231880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Multiple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RobotoRegular"/>
              <a:cs typeface="RobotoRegular"/>
            </a:endParaRPr>
          </a:p>
          <a:p>
            <a:pPr marL="379095">
              <a:lnSpc>
                <a:spcPct val="100000"/>
              </a:lnSpc>
            </a:pPr>
            <a:r>
              <a:rPr sz="1800" b="1" spc="-5" dirty="0"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Roboto"/>
              <a:cs typeface="Roboto"/>
            </a:endParaRPr>
          </a:p>
          <a:p>
            <a:pPr marL="836294" marR="5080">
              <a:lnSpc>
                <a:spcPct val="100699"/>
              </a:lnSpc>
            </a:pPr>
            <a:r>
              <a:rPr sz="1800" spc="-5" dirty="0">
                <a:latin typeface="RobotoRegular"/>
                <a:cs typeface="RobotoRegular"/>
              </a:rPr>
              <a:t>Assume </a:t>
            </a:r>
            <a:r>
              <a:rPr sz="1800" dirty="0">
                <a:latin typeface="RobotoRegular"/>
                <a:cs typeface="RobotoRegular"/>
              </a:rPr>
              <a:t>a </a:t>
            </a:r>
            <a:r>
              <a:rPr sz="1800" spc="-10" dirty="0">
                <a:latin typeface="RobotoRegular"/>
                <a:cs typeface="RobotoRegular"/>
              </a:rPr>
              <a:t>variable </a:t>
            </a:r>
            <a:r>
              <a:rPr sz="1800" spc="-5" dirty="0">
                <a:latin typeface="RobotoRegular"/>
                <a:cs typeface="RobotoRegular"/>
              </a:rPr>
              <a:t>x, print </a:t>
            </a:r>
            <a:r>
              <a:rPr sz="1800" spc="-10" dirty="0">
                <a:latin typeface="RobotoRegular"/>
                <a:cs typeface="RobotoRegular"/>
              </a:rPr>
              <a:t>“positive”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</a:t>
            </a:r>
            <a:r>
              <a:rPr sz="1800" spc="-10" dirty="0">
                <a:latin typeface="RobotoRegular"/>
                <a:cs typeface="RobotoRegular"/>
              </a:rPr>
              <a:t>greater </a:t>
            </a:r>
            <a:r>
              <a:rPr sz="1800" spc="-5" dirty="0">
                <a:latin typeface="RobotoRegular"/>
                <a:cs typeface="RobotoRegular"/>
              </a:rPr>
              <a:t>than 0, </a:t>
            </a:r>
            <a:r>
              <a:rPr sz="1800" spc="-30" dirty="0">
                <a:latin typeface="RobotoRegular"/>
                <a:cs typeface="RobotoRegular"/>
              </a:rPr>
              <a:t>“zero”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equal </a:t>
            </a:r>
            <a:r>
              <a:rPr sz="1800" spc="-10" dirty="0">
                <a:latin typeface="RobotoRegular"/>
                <a:cs typeface="RobotoRegular"/>
              </a:rPr>
              <a:t>to </a:t>
            </a:r>
            <a:r>
              <a:rPr sz="1800" dirty="0">
                <a:latin typeface="RobotoRegular"/>
                <a:cs typeface="RobotoRegular"/>
              </a:rPr>
              <a:t>0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spc="-10" dirty="0">
                <a:latin typeface="RobotoRegular"/>
                <a:cs typeface="RobotoRegular"/>
              </a:rPr>
              <a:t>“negative” </a:t>
            </a: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is less  than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0.</a:t>
            </a:r>
            <a:endParaRPr sz="1800">
              <a:latin typeface="RobotoRegular"/>
              <a:cs typeface="RobotoRegular"/>
            </a:endParaRPr>
          </a:p>
          <a:p>
            <a:pPr marL="833755">
              <a:lnSpc>
                <a:spcPct val="100000"/>
              </a:lnSpc>
              <a:spcBef>
                <a:spcPts val="1335"/>
              </a:spcBef>
              <a:tabLst>
                <a:tab pos="7920355" algn="l"/>
              </a:tabLst>
            </a:pPr>
            <a:r>
              <a:rPr sz="1800" b="1" spc="-5" dirty="0">
                <a:latin typeface="Arial"/>
                <a:cs typeface="Arial"/>
              </a:rPr>
              <a:t>Pseudo-Code	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7684" y="3826142"/>
            <a:ext cx="2532380" cy="221234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x&gt;0:</a:t>
            </a:r>
            <a:endParaRPr sz="1800">
              <a:latin typeface="Arial"/>
              <a:cs typeface="Arial"/>
            </a:endParaRPr>
          </a:p>
          <a:p>
            <a:pPr marL="76200" marR="670560" indent="252729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print(“positive”)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elif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x==0:</a:t>
            </a:r>
            <a:endParaRPr sz="1800">
              <a:latin typeface="Arial"/>
              <a:cs typeface="Arial"/>
            </a:endParaRPr>
          </a:p>
          <a:p>
            <a:pPr marL="76200" marR="1000760" indent="252729">
              <a:lnSpc>
                <a:spcPct val="100699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print(“zero”)  </a:t>
            </a:r>
            <a:r>
              <a:rPr sz="1800" spc="-5" dirty="0">
                <a:latin typeface="Arial"/>
                <a:cs typeface="Arial"/>
              </a:rPr>
              <a:t>else: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print(“negative”)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50266" y="805600"/>
            <a:ext cx="887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Multiple</a:t>
            </a:r>
            <a:r>
              <a:rPr sz="3600" spc="-80" dirty="0"/>
              <a:t> </a:t>
            </a:r>
            <a:r>
              <a:rPr sz="3600" spc="-5" dirty="0"/>
              <a:t>conditions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501" y="805600"/>
            <a:ext cx="784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The</a:t>
            </a:r>
            <a:r>
              <a:rPr sz="3600" spc="-155" dirty="0"/>
              <a:t> </a:t>
            </a:r>
            <a:r>
              <a:rPr sz="3600" spc="-5" dirty="0"/>
              <a:t>if-elif-else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549" y="1607413"/>
            <a:ext cx="512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Multiple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849" y="2163472"/>
            <a:ext cx="149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Pseudo-Code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098" y="2530744"/>
            <a:ext cx="4727575" cy="249618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latin typeface="Arial"/>
                <a:cs typeface="Arial"/>
              </a:rPr>
              <a:t>Check 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x&gt;0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yes </a:t>
            </a:r>
            <a:r>
              <a:rPr sz="1800" spc="-5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print(“positive”)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76200" marR="2207895">
              <a:lnSpc>
                <a:spcPct val="100699"/>
              </a:lnSpc>
            </a:pPr>
            <a:r>
              <a:rPr sz="1800" spc="-5" dirty="0">
                <a:latin typeface="Arial"/>
                <a:cs typeface="Arial"/>
              </a:rPr>
              <a:t>Otherwise </a:t>
            </a:r>
            <a:r>
              <a:rPr sz="1800" dirty="0">
                <a:latin typeface="Arial"/>
                <a:cs typeface="Arial"/>
              </a:rPr>
              <a:t>check </a:t>
            </a:r>
            <a:r>
              <a:rPr sz="1800" spc="-5" dirty="0">
                <a:latin typeface="Arial"/>
                <a:cs typeface="Arial"/>
              </a:rPr>
              <a:t>if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x==0  </a:t>
            </a:r>
            <a:r>
              <a:rPr sz="1800" spc="-5" dirty="0">
                <a:latin typeface="Arial"/>
                <a:cs typeface="Arial"/>
              </a:rPr>
              <a:t>if </a:t>
            </a:r>
            <a:r>
              <a:rPr sz="1800" dirty="0">
                <a:latin typeface="Arial"/>
                <a:cs typeface="Arial"/>
              </a:rPr>
              <a:t>yes </a:t>
            </a:r>
            <a:r>
              <a:rPr sz="1800" spc="-5" dirty="0">
                <a:latin typeface="Arial"/>
                <a:cs typeface="Arial"/>
              </a:rPr>
              <a:t>then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print(“zero”)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For every other </a:t>
            </a:r>
            <a:r>
              <a:rPr sz="1800" dirty="0">
                <a:latin typeface="Arial"/>
                <a:cs typeface="Arial"/>
              </a:rPr>
              <a:t>situation </a:t>
            </a:r>
            <a:r>
              <a:rPr sz="1800" spc="-5" dirty="0">
                <a:latin typeface="Arial"/>
                <a:cs typeface="Arial"/>
              </a:rPr>
              <a:t>just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print(“negative”)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7137" y="224094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7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33229" y="2213126"/>
            <a:ext cx="91439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Syntax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7627" y="2765574"/>
            <a:ext cx="156400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8125" marR="99695" indent="-22606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RobotoRegular"/>
                <a:cs typeface="RobotoRegular"/>
              </a:rPr>
              <a:t>if condition1:  statement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1</a:t>
            </a:r>
            <a:endParaRPr sz="1800">
              <a:latin typeface="RobotoRegular"/>
              <a:cs typeface="RobotoRegular"/>
            </a:endParaRPr>
          </a:p>
          <a:p>
            <a:pPr marL="240029" marR="5080" indent="-227965">
              <a:lnSpc>
                <a:spcPct val="100699"/>
              </a:lnSpc>
            </a:pPr>
            <a:r>
              <a:rPr sz="1800" b="1" spc="-5" dirty="0">
                <a:latin typeface="Roboto"/>
                <a:cs typeface="Roboto"/>
              </a:rPr>
              <a:t>elif</a:t>
            </a:r>
            <a:r>
              <a:rPr sz="1800" b="1" spc="-9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condition2:  statement</a:t>
            </a:r>
            <a:r>
              <a:rPr sz="1800" b="1" spc="-4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2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>
              <a:latin typeface="RobotoRegular"/>
              <a:cs typeface="RobotoRegular"/>
            </a:endParaRPr>
          </a:p>
          <a:p>
            <a:pPr marL="23812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statement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58" y="805600"/>
            <a:ext cx="760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 Multiple</a:t>
            </a:r>
            <a:r>
              <a:rPr sz="3600" spc="-80" dirty="0"/>
              <a:t> </a:t>
            </a:r>
            <a:r>
              <a:rPr sz="3600" spc="-5" dirty="0"/>
              <a:t>elifs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548" y="1607413"/>
            <a:ext cx="5399051" cy="444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elif </a:t>
            </a:r>
            <a:r>
              <a:rPr sz="1800" dirty="0">
                <a:latin typeface="RobotoRegular"/>
                <a:cs typeface="RobotoRegular"/>
              </a:rPr>
              <a:t>– </a:t>
            </a:r>
            <a:r>
              <a:rPr sz="1800" spc="-5" dirty="0">
                <a:latin typeface="RobotoRegular"/>
                <a:cs typeface="RobotoRegular"/>
              </a:rPr>
              <a:t>else statements </a:t>
            </a:r>
            <a:r>
              <a:rPr sz="1800" dirty="0">
                <a:latin typeface="RobotoRegular"/>
                <a:cs typeface="RobotoRegular"/>
              </a:rPr>
              <a:t>: </a:t>
            </a:r>
            <a:r>
              <a:rPr sz="1800" spc="-5" dirty="0">
                <a:latin typeface="RobotoRegular"/>
                <a:cs typeface="RobotoRegular"/>
              </a:rPr>
              <a:t>Multiple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Conditions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2100" dirty="0">
              <a:latin typeface="RobotoRegular"/>
              <a:cs typeface="RobotoRegular"/>
            </a:endParaRPr>
          </a:p>
          <a:p>
            <a:pPr marL="1824355">
              <a:lnSpc>
                <a:spcPct val="100000"/>
              </a:lnSpc>
              <a:spcBef>
                <a:spcPts val="1885"/>
              </a:spcBef>
            </a:pPr>
            <a:r>
              <a:rPr sz="1800" b="1" spc="-5" dirty="0">
                <a:latin typeface="Roboto"/>
                <a:cs typeface="Roboto"/>
              </a:rPr>
              <a:t>Syntax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650" dirty="0">
              <a:latin typeface="Roboto"/>
              <a:cs typeface="Roboto"/>
            </a:endParaRPr>
          </a:p>
          <a:p>
            <a:pPr marL="2050414" marR="1845945" indent="-226060">
              <a:lnSpc>
                <a:spcPct val="100699"/>
              </a:lnSpc>
            </a:pPr>
            <a:r>
              <a:rPr sz="1800" spc="-5" dirty="0">
                <a:latin typeface="RobotoRegular"/>
                <a:cs typeface="RobotoRegular"/>
              </a:rPr>
              <a:t>if condition1:  statement</a:t>
            </a:r>
            <a:r>
              <a:rPr sz="1800" spc="-10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1</a:t>
            </a:r>
          </a:p>
          <a:p>
            <a:pPr marL="2051685" marR="1750695" indent="-227965">
              <a:lnSpc>
                <a:spcPct val="100699"/>
              </a:lnSpc>
            </a:pPr>
            <a:r>
              <a:rPr sz="1800" b="1" spc="-5" dirty="0">
                <a:latin typeface="Roboto"/>
                <a:cs typeface="Roboto"/>
              </a:rPr>
              <a:t>elif</a:t>
            </a:r>
            <a:r>
              <a:rPr sz="1800" b="1" spc="-9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condition2:  statement</a:t>
            </a:r>
            <a:r>
              <a:rPr sz="1800" b="1" spc="-4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2</a:t>
            </a:r>
            <a:endParaRPr sz="1800" dirty="0">
              <a:latin typeface="Roboto"/>
              <a:cs typeface="Roboto"/>
            </a:endParaRPr>
          </a:p>
          <a:p>
            <a:pPr marR="49530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RobotoRegular"/>
                <a:cs typeface="RobotoRegular"/>
              </a:rPr>
              <a:t>.</a:t>
            </a:r>
          </a:p>
          <a:p>
            <a:pPr marR="49530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RobotoRegular"/>
                <a:cs typeface="RobotoRegular"/>
              </a:rPr>
              <a:t>.</a:t>
            </a:r>
          </a:p>
          <a:p>
            <a:pPr marR="49530"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RobotoRegular"/>
                <a:cs typeface="RobotoRegular"/>
              </a:rPr>
              <a:t>.</a:t>
            </a:r>
          </a:p>
          <a:p>
            <a:pPr marL="2051685" marR="1619885" indent="-227965">
              <a:lnSpc>
                <a:spcPct val="100699"/>
              </a:lnSpc>
            </a:pPr>
            <a:r>
              <a:rPr sz="1800" b="1" spc="-5" dirty="0">
                <a:latin typeface="Roboto"/>
                <a:cs typeface="Roboto"/>
              </a:rPr>
              <a:t>elif</a:t>
            </a:r>
            <a:r>
              <a:rPr sz="1800" b="1" spc="-8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condition99:  statement</a:t>
            </a:r>
            <a:r>
              <a:rPr sz="1800" b="1" spc="-4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99</a:t>
            </a:r>
            <a:endParaRPr sz="1800" dirty="0">
              <a:latin typeface="Roboto"/>
              <a:cs typeface="Roboto"/>
            </a:endParaRPr>
          </a:p>
          <a:p>
            <a:pPr marL="182435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else:</a:t>
            </a:r>
            <a:endParaRPr sz="1800" dirty="0">
              <a:latin typeface="RobotoRegular"/>
              <a:cs typeface="RobotoRegular"/>
            </a:endParaRPr>
          </a:p>
          <a:p>
            <a:pPr marL="457200" algn="ctr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RobotoRegular"/>
                <a:cs typeface="RobotoRegular"/>
              </a:rPr>
              <a:t>statement</a:t>
            </a:r>
            <a:r>
              <a:rPr sz="1800" spc="-1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100</a:t>
            </a:r>
            <a:endParaRPr sz="18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655" y="3090640"/>
            <a:ext cx="2403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85" dirty="0"/>
              <a:t> </a:t>
            </a:r>
            <a:r>
              <a:rPr spc="-5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0364" y="2245517"/>
            <a:ext cx="2120900" cy="714375"/>
            <a:chOff x="5140364" y="2245517"/>
            <a:chExt cx="2120900" cy="714375"/>
          </a:xfrm>
        </p:grpSpPr>
        <p:sp>
          <p:nvSpPr>
            <p:cNvPr id="3" name="object 3"/>
            <p:cNvSpPr/>
            <p:nvPr/>
          </p:nvSpPr>
          <p:spPr>
            <a:xfrm>
              <a:off x="5146714" y="2251867"/>
              <a:ext cx="2108200" cy="701675"/>
            </a:xfrm>
            <a:custGeom>
              <a:avLst/>
              <a:gdLst/>
              <a:ahLst/>
              <a:cxnLst/>
              <a:rect l="l" t="t" r="r" b="b"/>
              <a:pathLst>
                <a:path w="2108200" h="701675">
                  <a:moveTo>
                    <a:pt x="1990895" y="701401"/>
                  </a:moveTo>
                  <a:lnTo>
                    <a:pt x="116899" y="701401"/>
                  </a:lnTo>
                  <a:lnTo>
                    <a:pt x="71402" y="692212"/>
                  </a:lnTo>
                  <a:lnTo>
                    <a:pt x="34243" y="667157"/>
                  </a:lnTo>
                  <a:lnTo>
                    <a:pt x="9188" y="629998"/>
                  </a:lnTo>
                  <a:lnTo>
                    <a:pt x="0" y="584501"/>
                  </a:lnTo>
                  <a:lnTo>
                    <a:pt x="0" y="116902"/>
                  </a:lnTo>
                  <a:lnTo>
                    <a:pt x="9188" y="71399"/>
                  </a:lnTo>
                  <a:lnTo>
                    <a:pt x="34243" y="34240"/>
                  </a:lnTo>
                  <a:lnTo>
                    <a:pt x="71402" y="9186"/>
                  </a:lnTo>
                  <a:lnTo>
                    <a:pt x="116899" y="0"/>
                  </a:lnTo>
                  <a:lnTo>
                    <a:pt x="1990895" y="0"/>
                  </a:lnTo>
                  <a:lnTo>
                    <a:pt x="2035636" y="8899"/>
                  </a:lnTo>
                  <a:lnTo>
                    <a:pt x="2073570" y="34239"/>
                  </a:lnTo>
                  <a:lnTo>
                    <a:pt x="2098905" y="72167"/>
                  </a:lnTo>
                  <a:lnTo>
                    <a:pt x="2107795" y="116902"/>
                  </a:lnTo>
                  <a:lnTo>
                    <a:pt x="2107795" y="584501"/>
                  </a:lnTo>
                  <a:lnTo>
                    <a:pt x="2098611" y="629998"/>
                  </a:lnTo>
                  <a:lnTo>
                    <a:pt x="2073561" y="667157"/>
                  </a:lnTo>
                  <a:lnTo>
                    <a:pt x="2036404" y="692212"/>
                  </a:lnTo>
                  <a:lnTo>
                    <a:pt x="1990895" y="701401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46714" y="2251867"/>
              <a:ext cx="2108200" cy="701675"/>
            </a:xfrm>
            <a:custGeom>
              <a:avLst/>
              <a:gdLst/>
              <a:ahLst/>
              <a:cxnLst/>
              <a:rect l="l" t="t" r="r" b="b"/>
              <a:pathLst>
                <a:path w="2108200" h="701675">
                  <a:moveTo>
                    <a:pt x="0" y="116902"/>
                  </a:moveTo>
                  <a:lnTo>
                    <a:pt x="9188" y="71399"/>
                  </a:lnTo>
                  <a:lnTo>
                    <a:pt x="34243" y="34240"/>
                  </a:lnTo>
                  <a:lnTo>
                    <a:pt x="71402" y="9186"/>
                  </a:lnTo>
                  <a:lnTo>
                    <a:pt x="116899" y="0"/>
                  </a:lnTo>
                  <a:lnTo>
                    <a:pt x="1990895" y="0"/>
                  </a:lnTo>
                  <a:lnTo>
                    <a:pt x="2035636" y="8899"/>
                  </a:lnTo>
                  <a:lnTo>
                    <a:pt x="2073570" y="34239"/>
                  </a:lnTo>
                  <a:lnTo>
                    <a:pt x="2098905" y="72167"/>
                  </a:lnTo>
                  <a:lnTo>
                    <a:pt x="2107795" y="116902"/>
                  </a:lnTo>
                  <a:lnTo>
                    <a:pt x="2107795" y="584501"/>
                  </a:lnTo>
                  <a:lnTo>
                    <a:pt x="2098611" y="629998"/>
                  </a:lnTo>
                  <a:lnTo>
                    <a:pt x="2073561" y="667157"/>
                  </a:lnTo>
                  <a:lnTo>
                    <a:pt x="2036404" y="692212"/>
                  </a:lnTo>
                  <a:lnTo>
                    <a:pt x="1990895" y="701401"/>
                  </a:lnTo>
                  <a:lnTo>
                    <a:pt x="116899" y="701401"/>
                  </a:lnTo>
                  <a:lnTo>
                    <a:pt x="71402" y="692212"/>
                  </a:lnTo>
                  <a:lnTo>
                    <a:pt x="34243" y="667157"/>
                  </a:lnTo>
                  <a:lnTo>
                    <a:pt x="9188" y="629998"/>
                  </a:lnTo>
                  <a:lnTo>
                    <a:pt x="0" y="584501"/>
                  </a:lnTo>
                  <a:lnTo>
                    <a:pt x="0" y="116902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57373" y="2442613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Arrive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Home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99729" y="3414805"/>
            <a:ext cx="5370195" cy="2030730"/>
            <a:chOff x="4099729" y="3414805"/>
            <a:chExt cx="5370195" cy="2030730"/>
          </a:xfrm>
        </p:grpSpPr>
        <p:sp>
          <p:nvSpPr>
            <p:cNvPr id="7" name="object 7"/>
            <p:cNvSpPr/>
            <p:nvPr/>
          </p:nvSpPr>
          <p:spPr>
            <a:xfrm>
              <a:off x="6158187" y="3419568"/>
              <a:ext cx="2172335" cy="1317625"/>
            </a:xfrm>
            <a:custGeom>
              <a:avLst/>
              <a:gdLst/>
              <a:ahLst/>
              <a:cxnLst/>
              <a:rect l="l" t="t" r="r" b="b"/>
              <a:pathLst>
                <a:path w="2172334" h="1317625">
                  <a:moveTo>
                    <a:pt x="2172295" y="13449"/>
                  </a:moveTo>
                  <a:lnTo>
                    <a:pt x="0" y="13449"/>
                  </a:lnTo>
                </a:path>
                <a:path w="2172334" h="1317625">
                  <a:moveTo>
                    <a:pt x="2168870" y="0"/>
                  </a:moveTo>
                  <a:lnTo>
                    <a:pt x="2168870" y="1317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55235" y="4737565"/>
              <a:ext cx="2108200" cy="701675"/>
            </a:xfrm>
            <a:custGeom>
              <a:avLst/>
              <a:gdLst/>
              <a:ahLst/>
              <a:cxnLst/>
              <a:rect l="l" t="t" r="r" b="b"/>
              <a:pathLst>
                <a:path w="2108200" h="701675">
                  <a:moveTo>
                    <a:pt x="1990895" y="701398"/>
                  </a:moveTo>
                  <a:lnTo>
                    <a:pt x="116899" y="701398"/>
                  </a:lnTo>
                  <a:lnTo>
                    <a:pt x="71391" y="692210"/>
                  </a:lnTo>
                  <a:lnTo>
                    <a:pt x="34234" y="667154"/>
                  </a:lnTo>
                  <a:lnTo>
                    <a:pt x="9184" y="629996"/>
                  </a:lnTo>
                  <a:lnTo>
                    <a:pt x="0" y="584498"/>
                  </a:lnTo>
                  <a:lnTo>
                    <a:pt x="0" y="116899"/>
                  </a:lnTo>
                  <a:lnTo>
                    <a:pt x="9184" y="71391"/>
                  </a:lnTo>
                  <a:lnTo>
                    <a:pt x="34234" y="34234"/>
                  </a:lnTo>
                  <a:lnTo>
                    <a:pt x="71391" y="9184"/>
                  </a:lnTo>
                  <a:lnTo>
                    <a:pt x="116899" y="0"/>
                  </a:lnTo>
                  <a:lnTo>
                    <a:pt x="1990895" y="0"/>
                  </a:lnTo>
                  <a:lnTo>
                    <a:pt x="2035624" y="8890"/>
                  </a:lnTo>
                  <a:lnTo>
                    <a:pt x="2073545" y="34224"/>
                  </a:lnTo>
                  <a:lnTo>
                    <a:pt x="2098892" y="72159"/>
                  </a:lnTo>
                  <a:lnTo>
                    <a:pt x="2107795" y="116899"/>
                  </a:lnTo>
                  <a:lnTo>
                    <a:pt x="2107795" y="584498"/>
                  </a:lnTo>
                  <a:lnTo>
                    <a:pt x="2098607" y="629996"/>
                  </a:lnTo>
                  <a:lnTo>
                    <a:pt x="2073552" y="667154"/>
                  </a:lnTo>
                  <a:lnTo>
                    <a:pt x="2036393" y="692210"/>
                  </a:lnTo>
                  <a:lnTo>
                    <a:pt x="1990895" y="701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55235" y="4737565"/>
              <a:ext cx="2108200" cy="701675"/>
            </a:xfrm>
            <a:custGeom>
              <a:avLst/>
              <a:gdLst/>
              <a:ahLst/>
              <a:cxnLst/>
              <a:rect l="l" t="t" r="r" b="b"/>
              <a:pathLst>
                <a:path w="2108200" h="701675">
                  <a:moveTo>
                    <a:pt x="0" y="116899"/>
                  </a:moveTo>
                  <a:lnTo>
                    <a:pt x="9184" y="71391"/>
                  </a:lnTo>
                  <a:lnTo>
                    <a:pt x="34234" y="34234"/>
                  </a:lnTo>
                  <a:lnTo>
                    <a:pt x="71391" y="9184"/>
                  </a:lnTo>
                  <a:lnTo>
                    <a:pt x="116899" y="0"/>
                  </a:lnTo>
                  <a:lnTo>
                    <a:pt x="1990895" y="0"/>
                  </a:lnTo>
                  <a:lnTo>
                    <a:pt x="2035624" y="8890"/>
                  </a:lnTo>
                  <a:lnTo>
                    <a:pt x="2073545" y="34224"/>
                  </a:lnTo>
                  <a:lnTo>
                    <a:pt x="2098892" y="72159"/>
                  </a:lnTo>
                  <a:lnTo>
                    <a:pt x="2107795" y="116899"/>
                  </a:lnTo>
                  <a:lnTo>
                    <a:pt x="2107795" y="584498"/>
                  </a:lnTo>
                  <a:lnTo>
                    <a:pt x="2098607" y="629996"/>
                  </a:lnTo>
                  <a:lnTo>
                    <a:pt x="2073552" y="667154"/>
                  </a:lnTo>
                  <a:lnTo>
                    <a:pt x="2036393" y="692210"/>
                  </a:lnTo>
                  <a:lnTo>
                    <a:pt x="1990895" y="701398"/>
                  </a:lnTo>
                  <a:lnTo>
                    <a:pt x="116899" y="701398"/>
                  </a:lnTo>
                  <a:lnTo>
                    <a:pt x="71391" y="692210"/>
                  </a:lnTo>
                  <a:lnTo>
                    <a:pt x="34234" y="667154"/>
                  </a:lnTo>
                  <a:lnTo>
                    <a:pt x="9184" y="629996"/>
                  </a:lnTo>
                  <a:lnTo>
                    <a:pt x="0" y="584498"/>
                  </a:lnTo>
                  <a:lnTo>
                    <a:pt x="0" y="1168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4491" y="3440592"/>
              <a:ext cx="0" cy="1320165"/>
            </a:xfrm>
            <a:custGeom>
              <a:avLst/>
              <a:gdLst/>
              <a:ahLst/>
              <a:cxnLst/>
              <a:rect l="l" t="t" r="r" b="b"/>
              <a:pathLst>
                <a:path h="1320164">
                  <a:moveTo>
                    <a:pt x="0" y="0"/>
                  </a:moveTo>
                  <a:lnTo>
                    <a:pt x="0" y="13199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2211" y="4047094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Late (After 10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PM)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325" y="4062601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On-time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6539" y="4928299"/>
            <a:ext cx="72266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der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05493" y="4734190"/>
            <a:ext cx="2120900" cy="714375"/>
            <a:chOff x="3005493" y="4734190"/>
            <a:chExt cx="2120900" cy="714375"/>
          </a:xfrm>
        </p:grpSpPr>
        <p:sp>
          <p:nvSpPr>
            <p:cNvPr id="15" name="object 15"/>
            <p:cNvSpPr/>
            <p:nvPr/>
          </p:nvSpPr>
          <p:spPr>
            <a:xfrm>
              <a:off x="3011843" y="4740540"/>
              <a:ext cx="2108200" cy="701675"/>
            </a:xfrm>
            <a:custGeom>
              <a:avLst/>
              <a:gdLst/>
              <a:ahLst/>
              <a:cxnLst/>
              <a:rect l="l" t="t" r="r" b="b"/>
              <a:pathLst>
                <a:path w="2108200" h="701675">
                  <a:moveTo>
                    <a:pt x="1990895" y="701398"/>
                  </a:moveTo>
                  <a:lnTo>
                    <a:pt x="116899" y="701398"/>
                  </a:lnTo>
                  <a:lnTo>
                    <a:pt x="71391" y="692210"/>
                  </a:lnTo>
                  <a:lnTo>
                    <a:pt x="34234" y="667154"/>
                  </a:lnTo>
                  <a:lnTo>
                    <a:pt x="9184" y="629996"/>
                  </a:lnTo>
                  <a:lnTo>
                    <a:pt x="0" y="584498"/>
                  </a:lnTo>
                  <a:lnTo>
                    <a:pt x="0" y="116899"/>
                  </a:lnTo>
                  <a:lnTo>
                    <a:pt x="9184" y="71391"/>
                  </a:lnTo>
                  <a:lnTo>
                    <a:pt x="34234" y="34234"/>
                  </a:lnTo>
                  <a:lnTo>
                    <a:pt x="71391" y="9184"/>
                  </a:lnTo>
                  <a:lnTo>
                    <a:pt x="116899" y="0"/>
                  </a:lnTo>
                  <a:lnTo>
                    <a:pt x="1990895" y="0"/>
                  </a:lnTo>
                  <a:lnTo>
                    <a:pt x="2035624" y="8899"/>
                  </a:lnTo>
                  <a:lnTo>
                    <a:pt x="2073545" y="34224"/>
                  </a:lnTo>
                  <a:lnTo>
                    <a:pt x="2098892" y="72159"/>
                  </a:lnTo>
                  <a:lnTo>
                    <a:pt x="2107795" y="116899"/>
                  </a:lnTo>
                  <a:lnTo>
                    <a:pt x="2107795" y="584498"/>
                  </a:lnTo>
                  <a:lnTo>
                    <a:pt x="2098607" y="629996"/>
                  </a:lnTo>
                  <a:lnTo>
                    <a:pt x="2073552" y="667154"/>
                  </a:lnTo>
                  <a:lnTo>
                    <a:pt x="2036393" y="692210"/>
                  </a:lnTo>
                  <a:lnTo>
                    <a:pt x="1990895" y="7013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11843" y="4740540"/>
              <a:ext cx="2108200" cy="701675"/>
            </a:xfrm>
            <a:custGeom>
              <a:avLst/>
              <a:gdLst/>
              <a:ahLst/>
              <a:cxnLst/>
              <a:rect l="l" t="t" r="r" b="b"/>
              <a:pathLst>
                <a:path w="2108200" h="701675">
                  <a:moveTo>
                    <a:pt x="0" y="116899"/>
                  </a:moveTo>
                  <a:lnTo>
                    <a:pt x="9184" y="71391"/>
                  </a:lnTo>
                  <a:lnTo>
                    <a:pt x="34234" y="34234"/>
                  </a:lnTo>
                  <a:lnTo>
                    <a:pt x="71391" y="9184"/>
                  </a:lnTo>
                  <a:lnTo>
                    <a:pt x="116899" y="0"/>
                  </a:lnTo>
                  <a:lnTo>
                    <a:pt x="1990895" y="0"/>
                  </a:lnTo>
                  <a:lnTo>
                    <a:pt x="2035624" y="8899"/>
                  </a:lnTo>
                  <a:lnTo>
                    <a:pt x="2073545" y="34224"/>
                  </a:lnTo>
                  <a:lnTo>
                    <a:pt x="2098892" y="72159"/>
                  </a:lnTo>
                  <a:lnTo>
                    <a:pt x="2107795" y="116899"/>
                  </a:lnTo>
                  <a:lnTo>
                    <a:pt x="2107795" y="584498"/>
                  </a:lnTo>
                  <a:lnTo>
                    <a:pt x="2098607" y="629996"/>
                  </a:lnTo>
                  <a:lnTo>
                    <a:pt x="2073552" y="667154"/>
                  </a:lnTo>
                  <a:lnTo>
                    <a:pt x="2036393" y="692210"/>
                  </a:lnTo>
                  <a:lnTo>
                    <a:pt x="1990895" y="701398"/>
                  </a:lnTo>
                  <a:lnTo>
                    <a:pt x="116899" y="701398"/>
                  </a:lnTo>
                  <a:lnTo>
                    <a:pt x="71391" y="692210"/>
                  </a:lnTo>
                  <a:lnTo>
                    <a:pt x="34234" y="667154"/>
                  </a:lnTo>
                  <a:lnTo>
                    <a:pt x="9184" y="629996"/>
                  </a:lnTo>
                  <a:lnTo>
                    <a:pt x="0" y="584498"/>
                  </a:lnTo>
                  <a:lnTo>
                    <a:pt x="0" y="1168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90338" y="4931281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Cook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1366" y="2962643"/>
            <a:ext cx="2077085" cy="478155"/>
          </a:xfrm>
          <a:custGeom>
            <a:avLst/>
            <a:gdLst/>
            <a:ahLst/>
            <a:cxnLst/>
            <a:rect l="l" t="t" r="r" b="b"/>
            <a:pathLst>
              <a:path w="2077085" h="478154">
                <a:moveTo>
                  <a:pt x="2076895" y="477949"/>
                </a:moveTo>
                <a:lnTo>
                  <a:pt x="0" y="477949"/>
                </a:lnTo>
              </a:path>
              <a:path w="2077085" h="478154">
                <a:moveTo>
                  <a:pt x="2070520" y="0"/>
                </a:moveTo>
                <a:lnTo>
                  <a:pt x="2070520" y="4772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1747" y="1721672"/>
            <a:ext cx="11728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697938" y="805600"/>
            <a:ext cx="678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 </a:t>
            </a:r>
            <a:r>
              <a:rPr sz="3600" spc="-5" dirty="0"/>
              <a:t>Statements:</a:t>
            </a:r>
            <a:r>
              <a:rPr sz="3600" spc="-85" dirty="0"/>
              <a:t> </a:t>
            </a:r>
            <a:r>
              <a:rPr sz="3600" spc="-5" dirty="0"/>
              <a:t>Scenario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7767" y="2550319"/>
            <a:ext cx="1504315" cy="572770"/>
            <a:chOff x="2197767" y="2550319"/>
            <a:chExt cx="1504315" cy="572770"/>
          </a:xfrm>
        </p:grpSpPr>
        <p:sp>
          <p:nvSpPr>
            <p:cNvPr id="4" name="object 4"/>
            <p:cNvSpPr/>
            <p:nvPr/>
          </p:nvSpPr>
          <p:spPr>
            <a:xfrm>
              <a:off x="2204118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1398049" y="559498"/>
                  </a:move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4117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516" y="2676464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Arrive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Home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969" y="3483480"/>
            <a:ext cx="3802379" cy="1622425"/>
            <a:chOff x="1461969" y="3483480"/>
            <a:chExt cx="3802379" cy="1622425"/>
          </a:xfrm>
        </p:grpSpPr>
        <p:sp>
          <p:nvSpPr>
            <p:cNvPr id="8" name="object 8"/>
            <p:cNvSpPr/>
            <p:nvPr/>
          </p:nvSpPr>
          <p:spPr>
            <a:xfrm>
              <a:off x="3019368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39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39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7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6" y="15662"/>
                  </a:lnTo>
                  <a:lnTo>
                    <a:pt x="1484197" y="57556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4" y="552170"/>
                  </a:lnTo>
                  <a:lnTo>
                    <a:pt x="1398047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5" y="15662"/>
                  </a:lnTo>
                  <a:lnTo>
                    <a:pt x="1484197" y="57556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3" y="552170"/>
                  </a:lnTo>
                  <a:lnTo>
                    <a:pt x="1398047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732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773" y="4004536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On-time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727" y="4659499"/>
            <a:ext cx="73327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der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7306" y="4535740"/>
            <a:ext cx="1504315" cy="572770"/>
            <a:chOff x="687306" y="4535740"/>
            <a:chExt cx="1504315" cy="572770"/>
          </a:xfrm>
        </p:grpSpPr>
        <p:sp>
          <p:nvSpPr>
            <p:cNvPr id="15" name="object 15"/>
            <p:cNvSpPr/>
            <p:nvPr/>
          </p:nvSpPr>
          <p:spPr>
            <a:xfrm>
              <a:off x="693656" y="4542091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656" y="4542090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3903" y="4661880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Cook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7349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5" h="381635">
                <a:moveTo>
                  <a:pt x="1562394" y="381299"/>
                </a:moveTo>
                <a:lnTo>
                  <a:pt x="0" y="381299"/>
                </a:lnTo>
              </a:path>
              <a:path w="1562735" h="381635">
                <a:moveTo>
                  <a:pt x="1465019" y="0"/>
                </a:moveTo>
                <a:lnTo>
                  <a:pt x="1465019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23619" y="4047094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Late (After 10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PM)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7767" y="2550319"/>
            <a:ext cx="1504315" cy="572770"/>
            <a:chOff x="2197767" y="2550319"/>
            <a:chExt cx="1504315" cy="572770"/>
          </a:xfrm>
        </p:grpSpPr>
        <p:sp>
          <p:nvSpPr>
            <p:cNvPr id="4" name="object 4"/>
            <p:cNvSpPr/>
            <p:nvPr/>
          </p:nvSpPr>
          <p:spPr>
            <a:xfrm>
              <a:off x="2204118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1398049" y="559498"/>
                  </a:move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4117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516" y="2676464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Arrive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Home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969" y="3483480"/>
            <a:ext cx="3802379" cy="1622425"/>
            <a:chOff x="1461969" y="3483480"/>
            <a:chExt cx="3802379" cy="1622425"/>
          </a:xfrm>
        </p:grpSpPr>
        <p:sp>
          <p:nvSpPr>
            <p:cNvPr id="8" name="object 8"/>
            <p:cNvSpPr/>
            <p:nvPr/>
          </p:nvSpPr>
          <p:spPr>
            <a:xfrm>
              <a:off x="3019368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39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39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7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6" y="15662"/>
                  </a:lnTo>
                  <a:lnTo>
                    <a:pt x="1484197" y="57556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4" y="552170"/>
                  </a:lnTo>
                  <a:lnTo>
                    <a:pt x="1398047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5" y="15662"/>
                  </a:lnTo>
                  <a:lnTo>
                    <a:pt x="1484197" y="57556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3" y="552170"/>
                  </a:lnTo>
                  <a:lnTo>
                    <a:pt x="1398047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732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773" y="4004536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On-time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727" y="4659499"/>
            <a:ext cx="65707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der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7306" y="4535740"/>
            <a:ext cx="1504315" cy="572770"/>
            <a:chOff x="687306" y="4535740"/>
            <a:chExt cx="1504315" cy="572770"/>
          </a:xfrm>
        </p:grpSpPr>
        <p:sp>
          <p:nvSpPr>
            <p:cNvPr id="15" name="object 15"/>
            <p:cNvSpPr/>
            <p:nvPr/>
          </p:nvSpPr>
          <p:spPr>
            <a:xfrm>
              <a:off x="693656" y="4542091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656" y="4542090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3903" y="4661880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Cook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7349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5" h="381635">
                <a:moveTo>
                  <a:pt x="1562394" y="381299"/>
                </a:moveTo>
                <a:lnTo>
                  <a:pt x="0" y="381299"/>
                </a:lnTo>
              </a:path>
              <a:path w="1562735" h="381635">
                <a:moveTo>
                  <a:pt x="1465019" y="0"/>
                </a:moveTo>
                <a:lnTo>
                  <a:pt x="1465019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862746" y="3483480"/>
            <a:ext cx="3989070" cy="1622425"/>
            <a:chOff x="7862746" y="3483480"/>
            <a:chExt cx="3989070" cy="1622425"/>
          </a:xfrm>
        </p:grpSpPr>
        <p:sp>
          <p:nvSpPr>
            <p:cNvPr id="20" name="object 20"/>
            <p:cNvSpPr/>
            <p:nvPr/>
          </p:nvSpPr>
          <p:spPr>
            <a:xfrm>
              <a:off x="9420155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40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40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8204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58204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67508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4341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59485" y="4535740"/>
            <a:ext cx="2000250" cy="572770"/>
            <a:chOff x="6859485" y="4535740"/>
            <a:chExt cx="2000250" cy="572770"/>
          </a:xfrm>
        </p:grpSpPr>
        <p:sp>
          <p:nvSpPr>
            <p:cNvPr id="26" name="object 26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76444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58134" y="2550319"/>
            <a:ext cx="2853690" cy="959485"/>
            <a:chOff x="7858134" y="2550319"/>
            <a:chExt cx="2853690" cy="959485"/>
          </a:xfrm>
        </p:grpSpPr>
        <p:sp>
          <p:nvSpPr>
            <p:cNvPr id="30" name="object 30"/>
            <p:cNvSpPr/>
            <p:nvPr/>
          </p:nvSpPr>
          <p:spPr>
            <a:xfrm>
              <a:off x="7858134" y="3123718"/>
              <a:ext cx="1562735" cy="381635"/>
            </a:xfrm>
            <a:custGeom>
              <a:avLst/>
              <a:gdLst/>
              <a:ahLst/>
              <a:cxnLst/>
              <a:rect l="l" t="t" r="r" b="b"/>
              <a:pathLst>
                <a:path w="1562734" h="381635">
                  <a:moveTo>
                    <a:pt x="1562396" y="381299"/>
                  </a:moveTo>
                  <a:lnTo>
                    <a:pt x="0" y="381299"/>
                  </a:lnTo>
                </a:path>
                <a:path w="1562734" h="381635">
                  <a:moveTo>
                    <a:pt x="1465022" y="0"/>
                  </a:moveTo>
                  <a:lnTo>
                    <a:pt x="1465022" y="380699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651088" y="3482118"/>
            <a:ext cx="696595" cy="294640"/>
          </a:xfrm>
          <a:custGeom>
            <a:avLst/>
            <a:gdLst/>
            <a:ahLst/>
            <a:cxnLst/>
            <a:rect l="l" t="t" r="r" b="b"/>
            <a:pathLst>
              <a:path w="696595" h="294639">
                <a:moveTo>
                  <a:pt x="0" y="73649"/>
                </a:moveTo>
                <a:lnTo>
                  <a:pt x="548998" y="73649"/>
                </a:lnTo>
                <a:lnTo>
                  <a:pt x="548998" y="0"/>
                </a:lnTo>
                <a:lnTo>
                  <a:pt x="696298" y="147299"/>
                </a:lnTo>
                <a:lnTo>
                  <a:pt x="548998" y="294599"/>
                </a:lnTo>
                <a:lnTo>
                  <a:pt x="548998" y="220949"/>
                </a:lnTo>
                <a:lnTo>
                  <a:pt x="0" y="220949"/>
                </a:lnTo>
                <a:lnTo>
                  <a:pt x="0" y="736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90330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23619" y="4047094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Late (After 10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PM)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7767" y="2550319"/>
            <a:ext cx="1504315" cy="572770"/>
            <a:chOff x="2197767" y="2550319"/>
            <a:chExt cx="1504315" cy="572770"/>
          </a:xfrm>
        </p:grpSpPr>
        <p:sp>
          <p:nvSpPr>
            <p:cNvPr id="4" name="object 4"/>
            <p:cNvSpPr/>
            <p:nvPr/>
          </p:nvSpPr>
          <p:spPr>
            <a:xfrm>
              <a:off x="2204118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1398049" y="559498"/>
                  </a:move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4117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516" y="2676464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Arrive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Home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969" y="3483480"/>
            <a:ext cx="3802379" cy="1622425"/>
            <a:chOff x="1461969" y="3483480"/>
            <a:chExt cx="3802379" cy="1622425"/>
          </a:xfrm>
        </p:grpSpPr>
        <p:sp>
          <p:nvSpPr>
            <p:cNvPr id="8" name="object 8"/>
            <p:cNvSpPr/>
            <p:nvPr/>
          </p:nvSpPr>
          <p:spPr>
            <a:xfrm>
              <a:off x="3019368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39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39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7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6" y="15662"/>
                  </a:lnTo>
                  <a:lnTo>
                    <a:pt x="1484197" y="57556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4" y="552170"/>
                  </a:lnTo>
                  <a:lnTo>
                    <a:pt x="1398047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5" y="15662"/>
                  </a:lnTo>
                  <a:lnTo>
                    <a:pt x="1484197" y="57556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3" y="552170"/>
                  </a:lnTo>
                  <a:lnTo>
                    <a:pt x="1398047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732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773" y="4004536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On-time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727" y="4659499"/>
            <a:ext cx="73327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der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7306" y="4535740"/>
            <a:ext cx="1504315" cy="572770"/>
            <a:chOff x="687306" y="4535740"/>
            <a:chExt cx="1504315" cy="572770"/>
          </a:xfrm>
        </p:grpSpPr>
        <p:sp>
          <p:nvSpPr>
            <p:cNvPr id="15" name="object 15"/>
            <p:cNvSpPr/>
            <p:nvPr/>
          </p:nvSpPr>
          <p:spPr>
            <a:xfrm>
              <a:off x="693656" y="4542091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656" y="4542090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3903" y="4661880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Cook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7349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5" h="381635">
                <a:moveTo>
                  <a:pt x="1562394" y="381299"/>
                </a:moveTo>
                <a:lnTo>
                  <a:pt x="0" y="381299"/>
                </a:lnTo>
              </a:path>
              <a:path w="1562735" h="381635">
                <a:moveTo>
                  <a:pt x="1465019" y="0"/>
                </a:moveTo>
                <a:lnTo>
                  <a:pt x="1465019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862746" y="3483480"/>
            <a:ext cx="3989070" cy="1622425"/>
            <a:chOff x="7862746" y="3483480"/>
            <a:chExt cx="3989070" cy="1622425"/>
          </a:xfrm>
        </p:grpSpPr>
        <p:sp>
          <p:nvSpPr>
            <p:cNvPr id="20" name="object 20"/>
            <p:cNvSpPr/>
            <p:nvPr/>
          </p:nvSpPr>
          <p:spPr>
            <a:xfrm>
              <a:off x="9420155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40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40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8204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58204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67508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4341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59485" y="4535740"/>
            <a:ext cx="2000250" cy="572770"/>
            <a:chOff x="6859485" y="4535740"/>
            <a:chExt cx="2000250" cy="572770"/>
          </a:xfrm>
        </p:grpSpPr>
        <p:sp>
          <p:nvSpPr>
            <p:cNvPr id="26" name="object 26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76444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58134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4" h="381635">
                <a:moveTo>
                  <a:pt x="1562396" y="381299"/>
                </a:moveTo>
                <a:lnTo>
                  <a:pt x="0" y="381299"/>
                </a:lnTo>
              </a:path>
              <a:path w="1562734" h="381635">
                <a:moveTo>
                  <a:pt x="1465022" y="0"/>
                </a:moveTo>
                <a:lnTo>
                  <a:pt x="1465022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87135" y="2323301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85836" y="2550319"/>
            <a:ext cx="4126229" cy="2139950"/>
            <a:chOff x="6585836" y="2550319"/>
            <a:chExt cx="4126229" cy="2139950"/>
          </a:xfrm>
        </p:grpSpPr>
        <p:sp>
          <p:nvSpPr>
            <p:cNvPr id="32" name="object 32"/>
            <p:cNvSpPr/>
            <p:nvPr/>
          </p:nvSpPr>
          <p:spPr>
            <a:xfrm>
              <a:off x="6595361" y="2588144"/>
              <a:ext cx="538480" cy="2008505"/>
            </a:xfrm>
            <a:custGeom>
              <a:avLst/>
              <a:gdLst/>
              <a:ahLst/>
              <a:cxnLst/>
              <a:rect l="l" t="t" r="r" b="b"/>
              <a:pathLst>
                <a:path w="538479" h="2008504">
                  <a:moveTo>
                    <a:pt x="0" y="0"/>
                  </a:moveTo>
                  <a:lnTo>
                    <a:pt x="538298" y="2008495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93760" y="4578965"/>
              <a:ext cx="79824" cy="110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5651088" y="3482118"/>
            <a:ext cx="696595" cy="294640"/>
          </a:xfrm>
          <a:custGeom>
            <a:avLst/>
            <a:gdLst/>
            <a:ahLst/>
            <a:cxnLst/>
            <a:rect l="l" t="t" r="r" b="b"/>
            <a:pathLst>
              <a:path w="696595" h="294639">
                <a:moveTo>
                  <a:pt x="0" y="73649"/>
                </a:moveTo>
                <a:lnTo>
                  <a:pt x="548998" y="73649"/>
                </a:lnTo>
                <a:lnTo>
                  <a:pt x="548998" y="0"/>
                </a:lnTo>
                <a:lnTo>
                  <a:pt x="696298" y="147299"/>
                </a:lnTo>
                <a:lnTo>
                  <a:pt x="548998" y="294599"/>
                </a:lnTo>
                <a:lnTo>
                  <a:pt x="548998" y="220949"/>
                </a:lnTo>
                <a:lnTo>
                  <a:pt x="0" y="220949"/>
                </a:lnTo>
                <a:lnTo>
                  <a:pt x="0" y="736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90330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95810" y="2504894"/>
            <a:ext cx="1638300" cy="363855"/>
            <a:chOff x="6895810" y="2504894"/>
            <a:chExt cx="1638300" cy="363855"/>
          </a:xfrm>
        </p:grpSpPr>
        <p:sp>
          <p:nvSpPr>
            <p:cNvPr id="39" name="object 39"/>
            <p:cNvSpPr/>
            <p:nvPr/>
          </p:nvSpPr>
          <p:spPr>
            <a:xfrm>
              <a:off x="6905335" y="2514419"/>
              <a:ext cx="1534795" cy="314325"/>
            </a:xfrm>
            <a:custGeom>
              <a:avLst/>
              <a:gdLst/>
              <a:ahLst/>
              <a:cxnLst/>
              <a:rect l="l" t="t" r="r" b="b"/>
              <a:pathLst>
                <a:path w="1534795" h="314325">
                  <a:moveTo>
                    <a:pt x="0" y="0"/>
                  </a:moveTo>
                  <a:lnTo>
                    <a:pt x="1534421" y="31369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23932" y="2787769"/>
              <a:ext cx="110049" cy="80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523619" y="4047094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Late (After 10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PM)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7767" y="2550319"/>
            <a:ext cx="1504315" cy="572770"/>
            <a:chOff x="2197767" y="2550319"/>
            <a:chExt cx="1504315" cy="572770"/>
          </a:xfrm>
        </p:grpSpPr>
        <p:sp>
          <p:nvSpPr>
            <p:cNvPr id="4" name="object 4"/>
            <p:cNvSpPr/>
            <p:nvPr/>
          </p:nvSpPr>
          <p:spPr>
            <a:xfrm>
              <a:off x="2204118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1398049" y="559498"/>
                  </a:move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4117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516" y="2676464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Arrive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Home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969" y="3483480"/>
            <a:ext cx="3802379" cy="1622425"/>
            <a:chOff x="1461969" y="3483480"/>
            <a:chExt cx="3802379" cy="1622425"/>
          </a:xfrm>
        </p:grpSpPr>
        <p:sp>
          <p:nvSpPr>
            <p:cNvPr id="8" name="object 8"/>
            <p:cNvSpPr/>
            <p:nvPr/>
          </p:nvSpPr>
          <p:spPr>
            <a:xfrm>
              <a:off x="3019368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39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39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7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6" y="15662"/>
                  </a:lnTo>
                  <a:lnTo>
                    <a:pt x="1484197" y="57556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4" y="552170"/>
                  </a:lnTo>
                  <a:lnTo>
                    <a:pt x="1398047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5" y="15662"/>
                  </a:lnTo>
                  <a:lnTo>
                    <a:pt x="1484197" y="57556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3" y="552170"/>
                  </a:lnTo>
                  <a:lnTo>
                    <a:pt x="1398047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732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773" y="4004536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On-time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727" y="4659499"/>
            <a:ext cx="73327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der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7306" y="4535740"/>
            <a:ext cx="1504315" cy="572770"/>
            <a:chOff x="687306" y="4535740"/>
            <a:chExt cx="1504315" cy="572770"/>
          </a:xfrm>
        </p:grpSpPr>
        <p:sp>
          <p:nvSpPr>
            <p:cNvPr id="15" name="object 15"/>
            <p:cNvSpPr/>
            <p:nvPr/>
          </p:nvSpPr>
          <p:spPr>
            <a:xfrm>
              <a:off x="693656" y="4542091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656" y="4542090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3903" y="4661880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Cook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7349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5" h="381635">
                <a:moveTo>
                  <a:pt x="1562394" y="381299"/>
                </a:moveTo>
                <a:lnTo>
                  <a:pt x="0" y="381299"/>
                </a:lnTo>
              </a:path>
              <a:path w="1562735" h="381635">
                <a:moveTo>
                  <a:pt x="1465019" y="0"/>
                </a:moveTo>
                <a:lnTo>
                  <a:pt x="1465019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862746" y="3483480"/>
            <a:ext cx="3989070" cy="1622425"/>
            <a:chOff x="7862746" y="3483480"/>
            <a:chExt cx="3989070" cy="1622425"/>
          </a:xfrm>
        </p:grpSpPr>
        <p:sp>
          <p:nvSpPr>
            <p:cNvPr id="20" name="object 20"/>
            <p:cNvSpPr/>
            <p:nvPr/>
          </p:nvSpPr>
          <p:spPr>
            <a:xfrm>
              <a:off x="9420155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40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40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8204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58204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67508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14341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59485" y="4535740"/>
            <a:ext cx="2000250" cy="572770"/>
            <a:chOff x="6859485" y="4535740"/>
            <a:chExt cx="2000250" cy="572770"/>
          </a:xfrm>
        </p:grpSpPr>
        <p:sp>
          <p:nvSpPr>
            <p:cNvPr id="26" name="object 26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76444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58134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4" h="381635">
                <a:moveTo>
                  <a:pt x="1562396" y="381299"/>
                </a:moveTo>
                <a:lnTo>
                  <a:pt x="0" y="381299"/>
                </a:lnTo>
              </a:path>
              <a:path w="1562734" h="381635">
                <a:moveTo>
                  <a:pt x="1465022" y="0"/>
                </a:moveTo>
                <a:lnTo>
                  <a:pt x="1465022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87135" y="2323301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85836" y="2578619"/>
            <a:ext cx="588010" cy="2111375"/>
            <a:chOff x="6585836" y="2578619"/>
            <a:chExt cx="588010" cy="2111375"/>
          </a:xfrm>
        </p:grpSpPr>
        <p:sp>
          <p:nvSpPr>
            <p:cNvPr id="32" name="object 32"/>
            <p:cNvSpPr/>
            <p:nvPr/>
          </p:nvSpPr>
          <p:spPr>
            <a:xfrm>
              <a:off x="6595361" y="2588144"/>
              <a:ext cx="538480" cy="2008505"/>
            </a:xfrm>
            <a:custGeom>
              <a:avLst/>
              <a:gdLst/>
              <a:ahLst/>
              <a:cxnLst/>
              <a:rect l="l" t="t" r="r" b="b"/>
              <a:pathLst>
                <a:path w="538479" h="2008504">
                  <a:moveTo>
                    <a:pt x="0" y="0"/>
                  </a:moveTo>
                  <a:lnTo>
                    <a:pt x="538298" y="2008495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93760" y="4578965"/>
              <a:ext cx="79824" cy="110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5651088" y="3482118"/>
            <a:ext cx="696595" cy="294640"/>
          </a:xfrm>
          <a:custGeom>
            <a:avLst/>
            <a:gdLst/>
            <a:ahLst/>
            <a:cxnLst/>
            <a:rect l="l" t="t" r="r" b="b"/>
            <a:pathLst>
              <a:path w="696595" h="294639">
                <a:moveTo>
                  <a:pt x="0" y="73649"/>
                </a:moveTo>
                <a:lnTo>
                  <a:pt x="548998" y="73649"/>
                </a:lnTo>
                <a:lnTo>
                  <a:pt x="548998" y="0"/>
                </a:lnTo>
                <a:lnTo>
                  <a:pt x="696298" y="147299"/>
                </a:lnTo>
                <a:lnTo>
                  <a:pt x="548998" y="294599"/>
                </a:lnTo>
                <a:lnTo>
                  <a:pt x="548998" y="220949"/>
                </a:lnTo>
                <a:lnTo>
                  <a:pt x="0" y="220949"/>
                </a:lnTo>
                <a:lnTo>
                  <a:pt x="0" y="736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59471" y="1747830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comparison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39984" y="1969023"/>
            <a:ext cx="2771775" cy="1153795"/>
            <a:chOff x="7939984" y="1969023"/>
            <a:chExt cx="2771775" cy="1153795"/>
          </a:xfrm>
        </p:grpSpPr>
        <p:sp>
          <p:nvSpPr>
            <p:cNvPr id="37" name="object 37"/>
            <p:cNvSpPr/>
            <p:nvPr/>
          </p:nvSpPr>
          <p:spPr>
            <a:xfrm>
              <a:off x="9254006" y="1978548"/>
              <a:ext cx="19050" cy="464184"/>
            </a:xfrm>
            <a:custGeom>
              <a:avLst/>
              <a:gdLst/>
              <a:ahLst/>
              <a:cxnLst/>
              <a:rect l="l" t="t" r="r" b="b"/>
              <a:pathLst>
                <a:path w="19050" h="464185">
                  <a:moveTo>
                    <a:pt x="18524" y="0"/>
                  </a:moveTo>
                  <a:lnTo>
                    <a:pt x="0" y="46388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13031" y="2431655"/>
              <a:ext cx="81949" cy="106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490330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95810" y="2504894"/>
            <a:ext cx="1638300" cy="363855"/>
            <a:chOff x="6895810" y="2504894"/>
            <a:chExt cx="1638300" cy="363855"/>
          </a:xfrm>
        </p:grpSpPr>
        <p:sp>
          <p:nvSpPr>
            <p:cNvPr id="43" name="object 43"/>
            <p:cNvSpPr/>
            <p:nvPr/>
          </p:nvSpPr>
          <p:spPr>
            <a:xfrm>
              <a:off x="6905335" y="2514419"/>
              <a:ext cx="1534795" cy="314325"/>
            </a:xfrm>
            <a:custGeom>
              <a:avLst/>
              <a:gdLst/>
              <a:ahLst/>
              <a:cxnLst/>
              <a:rect l="l" t="t" r="r" b="b"/>
              <a:pathLst>
                <a:path w="1534795" h="314325">
                  <a:moveTo>
                    <a:pt x="0" y="0"/>
                  </a:moveTo>
                  <a:lnTo>
                    <a:pt x="1534421" y="31369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23932" y="2787769"/>
              <a:ext cx="110049" cy="80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23619" y="4047094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Late (After 10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PM)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7767" y="2550319"/>
            <a:ext cx="1504315" cy="572770"/>
            <a:chOff x="2197767" y="2550319"/>
            <a:chExt cx="1504315" cy="572770"/>
          </a:xfrm>
        </p:grpSpPr>
        <p:sp>
          <p:nvSpPr>
            <p:cNvPr id="4" name="object 4"/>
            <p:cNvSpPr/>
            <p:nvPr/>
          </p:nvSpPr>
          <p:spPr>
            <a:xfrm>
              <a:off x="2204118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1398049" y="559498"/>
                  </a:move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4117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516" y="2676464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Arrive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Home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969" y="3483480"/>
            <a:ext cx="3802379" cy="1622425"/>
            <a:chOff x="1461969" y="3483480"/>
            <a:chExt cx="3802379" cy="1622425"/>
          </a:xfrm>
        </p:grpSpPr>
        <p:sp>
          <p:nvSpPr>
            <p:cNvPr id="8" name="object 8"/>
            <p:cNvSpPr/>
            <p:nvPr/>
          </p:nvSpPr>
          <p:spPr>
            <a:xfrm>
              <a:off x="3019368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39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39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7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6" y="15662"/>
                  </a:lnTo>
                  <a:lnTo>
                    <a:pt x="1484197" y="57556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4" y="552170"/>
                  </a:lnTo>
                  <a:lnTo>
                    <a:pt x="1398047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5" y="15662"/>
                  </a:lnTo>
                  <a:lnTo>
                    <a:pt x="1484197" y="57556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3" y="552170"/>
                  </a:lnTo>
                  <a:lnTo>
                    <a:pt x="1398047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732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773" y="4004536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On-time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727" y="4659499"/>
            <a:ext cx="73327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der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7306" y="4535740"/>
            <a:ext cx="1504315" cy="572770"/>
            <a:chOff x="687306" y="4535740"/>
            <a:chExt cx="1504315" cy="572770"/>
          </a:xfrm>
        </p:grpSpPr>
        <p:sp>
          <p:nvSpPr>
            <p:cNvPr id="15" name="object 15"/>
            <p:cNvSpPr/>
            <p:nvPr/>
          </p:nvSpPr>
          <p:spPr>
            <a:xfrm>
              <a:off x="693656" y="4542091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656" y="4542090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3903" y="4661880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Cook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7349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5" h="381635">
                <a:moveTo>
                  <a:pt x="1562394" y="381299"/>
                </a:moveTo>
                <a:lnTo>
                  <a:pt x="0" y="381299"/>
                </a:lnTo>
              </a:path>
              <a:path w="1562735" h="381635">
                <a:moveTo>
                  <a:pt x="1465019" y="0"/>
                </a:moveTo>
                <a:lnTo>
                  <a:pt x="1465019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862746" y="3483480"/>
            <a:ext cx="2999740" cy="1080135"/>
            <a:chOff x="7862746" y="3483480"/>
            <a:chExt cx="2999740" cy="1080135"/>
          </a:xfrm>
        </p:grpSpPr>
        <p:sp>
          <p:nvSpPr>
            <p:cNvPr id="20" name="object 20"/>
            <p:cNvSpPr/>
            <p:nvPr/>
          </p:nvSpPr>
          <p:spPr>
            <a:xfrm>
              <a:off x="9420155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40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40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67508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90355" y="3839764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00FF"/>
                </a:solidFill>
                <a:latin typeface="RobotoRegular"/>
                <a:cs typeface="RobotoRegular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RobotoRegular"/>
                <a:cs typeface="RobotoRegular"/>
              </a:rPr>
              <a:t>rue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851855" y="4533365"/>
            <a:ext cx="2000250" cy="572770"/>
            <a:chOff x="9851855" y="4533365"/>
            <a:chExt cx="2000250" cy="572770"/>
          </a:xfrm>
        </p:grpSpPr>
        <p:sp>
          <p:nvSpPr>
            <p:cNvPr id="24" name="object 24"/>
            <p:cNvSpPr/>
            <p:nvPr/>
          </p:nvSpPr>
          <p:spPr>
            <a:xfrm>
              <a:off x="9858205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58205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4341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59485" y="4535740"/>
            <a:ext cx="2000250" cy="572770"/>
            <a:chOff x="6859485" y="4535740"/>
            <a:chExt cx="2000250" cy="572770"/>
          </a:xfrm>
        </p:grpSpPr>
        <p:sp>
          <p:nvSpPr>
            <p:cNvPr id="28" name="object 28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76444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53371" y="3118956"/>
            <a:ext cx="1572260" cy="391160"/>
            <a:chOff x="7853371" y="3118956"/>
            <a:chExt cx="1572260" cy="391160"/>
          </a:xfrm>
        </p:grpSpPr>
        <p:sp>
          <p:nvSpPr>
            <p:cNvPr id="32" name="object 32"/>
            <p:cNvSpPr/>
            <p:nvPr/>
          </p:nvSpPr>
          <p:spPr>
            <a:xfrm>
              <a:off x="7858134" y="3505017"/>
              <a:ext cx="1562735" cy="0"/>
            </a:xfrm>
            <a:custGeom>
              <a:avLst/>
              <a:gdLst/>
              <a:ahLst/>
              <a:cxnLst/>
              <a:rect l="l" t="t" r="r" b="b"/>
              <a:pathLst>
                <a:path w="1562734">
                  <a:moveTo>
                    <a:pt x="156239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23156" y="312371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0699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87135" y="2323301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85836" y="2578619"/>
            <a:ext cx="588010" cy="2111375"/>
            <a:chOff x="6585836" y="2578619"/>
            <a:chExt cx="588010" cy="2111375"/>
          </a:xfrm>
        </p:grpSpPr>
        <p:sp>
          <p:nvSpPr>
            <p:cNvPr id="36" name="object 36"/>
            <p:cNvSpPr/>
            <p:nvPr/>
          </p:nvSpPr>
          <p:spPr>
            <a:xfrm>
              <a:off x="6595361" y="2588144"/>
              <a:ext cx="538480" cy="2008505"/>
            </a:xfrm>
            <a:custGeom>
              <a:avLst/>
              <a:gdLst/>
              <a:ahLst/>
              <a:cxnLst/>
              <a:rect l="l" t="t" r="r" b="b"/>
              <a:pathLst>
                <a:path w="538479" h="2008504">
                  <a:moveTo>
                    <a:pt x="0" y="0"/>
                  </a:moveTo>
                  <a:lnTo>
                    <a:pt x="538298" y="2008495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93760" y="4578965"/>
              <a:ext cx="79824" cy="110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5651088" y="3482118"/>
            <a:ext cx="696595" cy="294640"/>
          </a:xfrm>
          <a:custGeom>
            <a:avLst/>
            <a:gdLst/>
            <a:ahLst/>
            <a:cxnLst/>
            <a:rect l="l" t="t" r="r" b="b"/>
            <a:pathLst>
              <a:path w="696595" h="294639">
                <a:moveTo>
                  <a:pt x="0" y="73649"/>
                </a:moveTo>
                <a:lnTo>
                  <a:pt x="548998" y="73649"/>
                </a:lnTo>
                <a:lnTo>
                  <a:pt x="548998" y="0"/>
                </a:lnTo>
                <a:lnTo>
                  <a:pt x="696298" y="147299"/>
                </a:lnTo>
                <a:lnTo>
                  <a:pt x="548998" y="294599"/>
                </a:lnTo>
                <a:lnTo>
                  <a:pt x="548998" y="220949"/>
                </a:lnTo>
                <a:lnTo>
                  <a:pt x="0" y="220949"/>
                </a:lnTo>
                <a:lnTo>
                  <a:pt x="0" y="736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659471" y="1747830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comparison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939984" y="1969023"/>
            <a:ext cx="2771775" cy="1153795"/>
            <a:chOff x="7939984" y="1969023"/>
            <a:chExt cx="2771775" cy="1153795"/>
          </a:xfrm>
        </p:grpSpPr>
        <p:sp>
          <p:nvSpPr>
            <p:cNvPr id="41" name="object 41"/>
            <p:cNvSpPr/>
            <p:nvPr/>
          </p:nvSpPr>
          <p:spPr>
            <a:xfrm>
              <a:off x="9254006" y="1978548"/>
              <a:ext cx="19050" cy="464184"/>
            </a:xfrm>
            <a:custGeom>
              <a:avLst/>
              <a:gdLst/>
              <a:ahLst/>
              <a:cxnLst/>
              <a:rect l="l" t="t" r="r" b="b"/>
              <a:pathLst>
                <a:path w="19050" h="464185">
                  <a:moveTo>
                    <a:pt x="18524" y="0"/>
                  </a:moveTo>
                  <a:lnTo>
                    <a:pt x="0" y="46388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13031" y="2431655"/>
              <a:ext cx="81949" cy="106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490330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895810" y="2504894"/>
            <a:ext cx="1638300" cy="363855"/>
            <a:chOff x="6895810" y="2504894"/>
            <a:chExt cx="1638300" cy="363855"/>
          </a:xfrm>
        </p:grpSpPr>
        <p:sp>
          <p:nvSpPr>
            <p:cNvPr id="47" name="object 47"/>
            <p:cNvSpPr/>
            <p:nvPr/>
          </p:nvSpPr>
          <p:spPr>
            <a:xfrm>
              <a:off x="6905335" y="2514419"/>
              <a:ext cx="1534795" cy="314325"/>
            </a:xfrm>
            <a:custGeom>
              <a:avLst/>
              <a:gdLst/>
              <a:ahLst/>
              <a:cxnLst/>
              <a:rect l="l" t="t" r="r" b="b"/>
              <a:pathLst>
                <a:path w="1534795" h="314325">
                  <a:moveTo>
                    <a:pt x="0" y="0"/>
                  </a:moveTo>
                  <a:lnTo>
                    <a:pt x="1534421" y="31369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23932" y="2787769"/>
              <a:ext cx="110049" cy="806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523619" y="4047094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Late (After 10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PM)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956" y="805600"/>
            <a:ext cx="478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Conditional</a:t>
            </a:r>
            <a:r>
              <a:rPr sz="3600" spc="-85" dirty="0"/>
              <a:t> </a:t>
            </a:r>
            <a:r>
              <a:rPr sz="3600" spc="-5" dirty="0"/>
              <a:t>Statements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97767" y="2550319"/>
            <a:ext cx="1504315" cy="572770"/>
            <a:chOff x="2197767" y="2550319"/>
            <a:chExt cx="1504315" cy="572770"/>
          </a:xfrm>
        </p:grpSpPr>
        <p:sp>
          <p:nvSpPr>
            <p:cNvPr id="4" name="object 4"/>
            <p:cNvSpPr/>
            <p:nvPr/>
          </p:nvSpPr>
          <p:spPr>
            <a:xfrm>
              <a:off x="2204118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1398049" y="559498"/>
                  </a:move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4117" y="2556669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4" y="7328"/>
                  </a:lnTo>
                  <a:lnTo>
                    <a:pt x="93252" y="0"/>
                  </a:lnTo>
                  <a:lnTo>
                    <a:pt x="1398049" y="0"/>
                  </a:lnTo>
                  <a:lnTo>
                    <a:pt x="1449778" y="15672"/>
                  </a:lnTo>
                  <a:lnTo>
                    <a:pt x="1484199" y="57568"/>
                  </a:lnTo>
                  <a:lnTo>
                    <a:pt x="1491299" y="93249"/>
                  </a:lnTo>
                  <a:lnTo>
                    <a:pt x="1491299" y="466249"/>
                  </a:lnTo>
                  <a:lnTo>
                    <a:pt x="1483971" y="502545"/>
                  </a:lnTo>
                  <a:lnTo>
                    <a:pt x="1463987" y="532186"/>
                  </a:lnTo>
                  <a:lnTo>
                    <a:pt x="1434346" y="552170"/>
                  </a:lnTo>
                  <a:lnTo>
                    <a:pt x="1398049" y="559498"/>
                  </a:lnTo>
                  <a:lnTo>
                    <a:pt x="93252" y="559498"/>
                  </a:lnTo>
                  <a:lnTo>
                    <a:pt x="56954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6516" y="2676464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Arrive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Home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969" y="3483480"/>
            <a:ext cx="3802379" cy="1622425"/>
            <a:chOff x="1461969" y="3483480"/>
            <a:chExt cx="3802379" cy="1622425"/>
          </a:xfrm>
        </p:grpSpPr>
        <p:sp>
          <p:nvSpPr>
            <p:cNvPr id="8" name="object 8"/>
            <p:cNvSpPr/>
            <p:nvPr/>
          </p:nvSpPr>
          <p:spPr>
            <a:xfrm>
              <a:off x="3019368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39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39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7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6" y="15662"/>
                  </a:lnTo>
                  <a:lnTo>
                    <a:pt x="1484197" y="57556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4" y="552170"/>
                  </a:lnTo>
                  <a:lnTo>
                    <a:pt x="1398047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6667" y="4539715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7" y="0"/>
                  </a:lnTo>
                  <a:lnTo>
                    <a:pt x="1449775" y="15662"/>
                  </a:lnTo>
                  <a:lnTo>
                    <a:pt x="1484197" y="57556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4" y="532186"/>
                  </a:lnTo>
                  <a:lnTo>
                    <a:pt x="1434343" y="552170"/>
                  </a:lnTo>
                  <a:lnTo>
                    <a:pt x="1398047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732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773" y="4004536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On-time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9727" y="4659499"/>
            <a:ext cx="73327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RobotoRegular"/>
                <a:cs typeface="RobotoRegular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der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7306" y="4535740"/>
            <a:ext cx="1504315" cy="572770"/>
            <a:chOff x="687306" y="4535740"/>
            <a:chExt cx="1504315" cy="572770"/>
          </a:xfrm>
        </p:grpSpPr>
        <p:sp>
          <p:nvSpPr>
            <p:cNvPr id="15" name="object 15"/>
            <p:cNvSpPr/>
            <p:nvPr/>
          </p:nvSpPr>
          <p:spPr>
            <a:xfrm>
              <a:off x="693656" y="4542091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13980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30" y="27299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7" y="93249"/>
                  </a:lnTo>
                  <a:lnTo>
                    <a:pt x="1491297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656" y="4542090"/>
              <a:ext cx="1491615" cy="560070"/>
            </a:xfrm>
            <a:custGeom>
              <a:avLst/>
              <a:gdLst/>
              <a:ahLst/>
              <a:cxnLst/>
              <a:rect l="l" t="t" r="r" b="b"/>
              <a:pathLst>
                <a:path w="1491614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398044" y="0"/>
                  </a:lnTo>
                  <a:lnTo>
                    <a:pt x="1449780" y="15662"/>
                  </a:lnTo>
                  <a:lnTo>
                    <a:pt x="1484198" y="57565"/>
                  </a:lnTo>
                  <a:lnTo>
                    <a:pt x="1491296" y="93249"/>
                  </a:lnTo>
                  <a:lnTo>
                    <a:pt x="1491296" y="466249"/>
                  </a:lnTo>
                  <a:lnTo>
                    <a:pt x="1483968" y="502545"/>
                  </a:lnTo>
                  <a:lnTo>
                    <a:pt x="1463983" y="532186"/>
                  </a:lnTo>
                  <a:lnTo>
                    <a:pt x="1434341" y="552170"/>
                  </a:lnTo>
                  <a:lnTo>
                    <a:pt x="13980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3903" y="4661880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Cook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57349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5" h="381635">
                <a:moveTo>
                  <a:pt x="1562394" y="381299"/>
                </a:moveTo>
                <a:lnTo>
                  <a:pt x="0" y="381299"/>
                </a:lnTo>
              </a:path>
              <a:path w="1562735" h="381635">
                <a:moveTo>
                  <a:pt x="1465019" y="0"/>
                </a:moveTo>
                <a:lnTo>
                  <a:pt x="1465019" y="380699"/>
                </a:lnTo>
              </a:path>
            </a:pathLst>
          </a:custGeom>
          <a:ln w="9524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862746" y="3483480"/>
            <a:ext cx="2999740" cy="1080135"/>
            <a:chOff x="7862746" y="3483480"/>
            <a:chExt cx="2999740" cy="1080135"/>
          </a:xfrm>
        </p:grpSpPr>
        <p:sp>
          <p:nvSpPr>
            <p:cNvPr id="20" name="object 20"/>
            <p:cNvSpPr/>
            <p:nvPr/>
          </p:nvSpPr>
          <p:spPr>
            <a:xfrm>
              <a:off x="9420155" y="3488242"/>
              <a:ext cx="1437640" cy="1050925"/>
            </a:xfrm>
            <a:custGeom>
              <a:avLst/>
              <a:gdLst/>
              <a:ahLst/>
              <a:cxnLst/>
              <a:rect l="l" t="t" r="r" b="b"/>
              <a:pathLst>
                <a:path w="1437640" h="1050925">
                  <a:moveTo>
                    <a:pt x="1437297" y="18824"/>
                  </a:moveTo>
                  <a:lnTo>
                    <a:pt x="0" y="18824"/>
                  </a:lnTo>
                </a:path>
                <a:path w="1437640" h="1050925">
                  <a:moveTo>
                    <a:pt x="1434872" y="0"/>
                  </a:moveTo>
                  <a:lnTo>
                    <a:pt x="1434872" y="1050897"/>
                  </a:lnTo>
                </a:path>
              </a:pathLst>
            </a:custGeom>
            <a:ln w="9524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67508" y="3505017"/>
              <a:ext cx="0" cy="1053465"/>
            </a:xfrm>
            <a:custGeom>
              <a:avLst/>
              <a:gdLst/>
              <a:ahLst/>
              <a:cxnLst/>
              <a:rect l="l" t="t" r="r" b="b"/>
              <a:pathLst>
                <a:path h="1053464">
                  <a:moveTo>
                    <a:pt x="0" y="0"/>
                  </a:moveTo>
                  <a:lnTo>
                    <a:pt x="0" y="1053297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90355" y="3839764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rue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20160" y="3841602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00FF"/>
                </a:solidFill>
                <a:latin typeface="RobotoRegular"/>
                <a:cs typeface="RobotoRegular"/>
              </a:rPr>
              <a:t>False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51855" y="4533365"/>
            <a:ext cx="2000250" cy="572770"/>
            <a:chOff x="9851855" y="4533365"/>
            <a:chExt cx="2000250" cy="572770"/>
          </a:xfrm>
        </p:grpSpPr>
        <p:sp>
          <p:nvSpPr>
            <p:cNvPr id="25" name="object 25"/>
            <p:cNvSpPr/>
            <p:nvPr/>
          </p:nvSpPr>
          <p:spPr>
            <a:xfrm>
              <a:off x="9858205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58205" y="4539715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85" y="15672"/>
                  </a:lnTo>
                  <a:lnTo>
                    <a:pt x="1980099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143410" y="4659508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“order”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59485" y="4535740"/>
            <a:ext cx="2000250" cy="572770"/>
            <a:chOff x="6859485" y="4535740"/>
            <a:chExt cx="2000250" cy="572770"/>
          </a:xfrm>
        </p:grpSpPr>
        <p:sp>
          <p:nvSpPr>
            <p:cNvPr id="29" name="object 29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1893946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65835" y="4542090"/>
              <a:ext cx="1987550" cy="560070"/>
            </a:xfrm>
            <a:custGeom>
              <a:avLst/>
              <a:gdLst/>
              <a:ahLst/>
              <a:cxnLst/>
              <a:rect l="l" t="t" r="r" b="b"/>
              <a:pathLst>
                <a:path w="1987550" h="560070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1893946" y="0"/>
                  </a:lnTo>
                  <a:lnTo>
                    <a:pt x="1945674" y="15672"/>
                  </a:lnTo>
                  <a:lnTo>
                    <a:pt x="1980096" y="57568"/>
                  </a:lnTo>
                  <a:lnTo>
                    <a:pt x="1987195" y="93249"/>
                  </a:lnTo>
                  <a:lnTo>
                    <a:pt x="1987195" y="466249"/>
                  </a:lnTo>
                  <a:lnTo>
                    <a:pt x="1979867" y="502545"/>
                  </a:lnTo>
                  <a:lnTo>
                    <a:pt x="1959883" y="532186"/>
                  </a:lnTo>
                  <a:lnTo>
                    <a:pt x="1930242" y="552170"/>
                  </a:lnTo>
                  <a:lnTo>
                    <a:pt x="1893946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176444" y="4661880"/>
            <a:ext cx="136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“cook”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58134" y="3123718"/>
            <a:ext cx="1562735" cy="381635"/>
          </a:xfrm>
          <a:custGeom>
            <a:avLst/>
            <a:gdLst/>
            <a:ahLst/>
            <a:cxnLst/>
            <a:rect l="l" t="t" r="r" b="b"/>
            <a:pathLst>
              <a:path w="1562734" h="381635">
                <a:moveTo>
                  <a:pt x="1562396" y="381299"/>
                </a:moveTo>
                <a:lnTo>
                  <a:pt x="0" y="381299"/>
                </a:lnTo>
              </a:path>
              <a:path w="1562734" h="381635">
                <a:moveTo>
                  <a:pt x="1465022" y="0"/>
                </a:moveTo>
                <a:lnTo>
                  <a:pt x="1465022" y="380699"/>
                </a:lnTo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87135" y="2323301"/>
            <a:ext cx="82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85836" y="2550319"/>
            <a:ext cx="4126229" cy="2139950"/>
            <a:chOff x="6585836" y="2550319"/>
            <a:chExt cx="4126229" cy="2139950"/>
          </a:xfrm>
        </p:grpSpPr>
        <p:sp>
          <p:nvSpPr>
            <p:cNvPr id="35" name="object 35"/>
            <p:cNvSpPr/>
            <p:nvPr/>
          </p:nvSpPr>
          <p:spPr>
            <a:xfrm>
              <a:off x="6595361" y="2588144"/>
              <a:ext cx="538480" cy="2008505"/>
            </a:xfrm>
            <a:custGeom>
              <a:avLst/>
              <a:gdLst/>
              <a:ahLst/>
              <a:cxnLst/>
              <a:rect l="l" t="t" r="r" b="b"/>
              <a:pathLst>
                <a:path w="538479" h="2008504">
                  <a:moveTo>
                    <a:pt x="0" y="0"/>
                  </a:moveTo>
                  <a:lnTo>
                    <a:pt x="538298" y="2008495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93760" y="4578965"/>
              <a:ext cx="79824" cy="110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2665544" y="559498"/>
                  </a:move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2" y="532186"/>
                  </a:lnTo>
                  <a:lnTo>
                    <a:pt x="2701841" y="552170"/>
                  </a:lnTo>
                  <a:lnTo>
                    <a:pt x="2665544" y="559498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46334" y="2556669"/>
              <a:ext cx="2759075" cy="560070"/>
            </a:xfrm>
            <a:custGeom>
              <a:avLst/>
              <a:gdLst/>
              <a:ahLst/>
              <a:cxnLst/>
              <a:rect l="l" t="t" r="r" b="b"/>
              <a:pathLst>
                <a:path w="2759075" h="560069">
                  <a:moveTo>
                    <a:pt x="0" y="93249"/>
                  </a:moveTo>
                  <a:lnTo>
                    <a:pt x="7328" y="56953"/>
                  </a:lnTo>
                  <a:lnTo>
                    <a:pt x="27312" y="27312"/>
                  </a:lnTo>
                  <a:lnTo>
                    <a:pt x="56953" y="7328"/>
                  </a:lnTo>
                  <a:lnTo>
                    <a:pt x="93249" y="0"/>
                  </a:lnTo>
                  <a:lnTo>
                    <a:pt x="2665544" y="0"/>
                  </a:lnTo>
                  <a:lnTo>
                    <a:pt x="2717273" y="15672"/>
                  </a:lnTo>
                  <a:lnTo>
                    <a:pt x="2751694" y="57568"/>
                  </a:lnTo>
                  <a:lnTo>
                    <a:pt x="2758794" y="93249"/>
                  </a:lnTo>
                  <a:lnTo>
                    <a:pt x="2758794" y="466249"/>
                  </a:lnTo>
                  <a:lnTo>
                    <a:pt x="2751466" y="502545"/>
                  </a:lnTo>
                  <a:lnTo>
                    <a:pt x="2731481" y="532186"/>
                  </a:lnTo>
                  <a:lnTo>
                    <a:pt x="2701841" y="552170"/>
                  </a:lnTo>
                  <a:lnTo>
                    <a:pt x="2665544" y="559498"/>
                  </a:lnTo>
                  <a:lnTo>
                    <a:pt x="93249" y="559498"/>
                  </a:lnTo>
                  <a:lnTo>
                    <a:pt x="56953" y="552170"/>
                  </a:lnTo>
                  <a:lnTo>
                    <a:pt x="27312" y="532186"/>
                  </a:lnTo>
                  <a:lnTo>
                    <a:pt x="7328" y="502545"/>
                  </a:lnTo>
                  <a:lnTo>
                    <a:pt x="0" y="466249"/>
                  </a:lnTo>
                  <a:lnTo>
                    <a:pt x="0" y="9324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5651088" y="3482118"/>
            <a:ext cx="696595" cy="294640"/>
          </a:xfrm>
          <a:custGeom>
            <a:avLst/>
            <a:gdLst/>
            <a:ahLst/>
            <a:cxnLst/>
            <a:rect l="l" t="t" r="r" b="b"/>
            <a:pathLst>
              <a:path w="696595" h="294639">
                <a:moveTo>
                  <a:pt x="0" y="73649"/>
                </a:moveTo>
                <a:lnTo>
                  <a:pt x="548998" y="73649"/>
                </a:lnTo>
                <a:lnTo>
                  <a:pt x="548998" y="0"/>
                </a:lnTo>
                <a:lnTo>
                  <a:pt x="696298" y="147299"/>
                </a:lnTo>
                <a:lnTo>
                  <a:pt x="548998" y="294599"/>
                </a:lnTo>
                <a:lnTo>
                  <a:pt x="548998" y="220949"/>
                </a:lnTo>
                <a:lnTo>
                  <a:pt x="0" y="220949"/>
                </a:lnTo>
                <a:lnTo>
                  <a:pt x="0" y="7364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490330" y="2676464"/>
            <a:ext cx="1669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arrive_time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895810" y="2431655"/>
            <a:ext cx="2399665" cy="436880"/>
            <a:chOff x="6895810" y="2431655"/>
            <a:chExt cx="2399665" cy="436880"/>
          </a:xfrm>
        </p:grpSpPr>
        <p:sp>
          <p:nvSpPr>
            <p:cNvPr id="42" name="object 42"/>
            <p:cNvSpPr/>
            <p:nvPr/>
          </p:nvSpPr>
          <p:spPr>
            <a:xfrm>
              <a:off x="6905335" y="2514419"/>
              <a:ext cx="1534795" cy="314325"/>
            </a:xfrm>
            <a:custGeom>
              <a:avLst/>
              <a:gdLst/>
              <a:ahLst/>
              <a:cxnLst/>
              <a:rect l="l" t="t" r="r" b="b"/>
              <a:pathLst>
                <a:path w="1534795" h="314325">
                  <a:moveTo>
                    <a:pt x="0" y="0"/>
                  </a:moveTo>
                  <a:lnTo>
                    <a:pt x="1534421" y="31369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23932" y="2787769"/>
              <a:ext cx="110049" cy="80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13031" y="2431655"/>
              <a:ext cx="81949" cy="106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23619" y="4047094"/>
            <a:ext cx="1894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Late (After 10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PM)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59471" y="1747830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comparison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254006" y="1978548"/>
            <a:ext cx="19050" cy="464184"/>
          </a:xfrm>
          <a:custGeom>
            <a:avLst/>
            <a:gdLst/>
            <a:ahLst/>
            <a:cxnLst/>
            <a:rect l="l" t="t" r="r" b="b"/>
            <a:pathLst>
              <a:path w="19050" h="464185">
                <a:moveTo>
                  <a:pt x="18524" y="0"/>
                </a:moveTo>
                <a:lnTo>
                  <a:pt x="0" y="46388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1043</Words>
  <Application>Microsoft Office PowerPoint</Application>
  <PresentationFormat>Custom</PresentationFormat>
  <Paragraphs>281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Conditional Statements</vt:lpstr>
      <vt:lpstr>PowerPoint Presentation</vt:lpstr>
      <vt:lpstr>Conditional Statements: Scenario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Statements: The if statement</vt:lpstr>
      <vt:lpstr>Conditional Statements: Multiple conditions</vt:lpstr>
      <vt:lpstr>Conditional Statements: Multiple conditions</vt:lpstr>
      <vt:lpstr>Conditional Statements: Multiple conditions</vt:lpstr>
      <vt:lpstr>Conditional Statements: Multiple conditions</vt:lpstr>
      <vt:lpstr>Conditional Statements: Multiple conditions</vt:lpstr>
      <vt:lpstr>Conditional Statements: The if-elif-else</vt:lpstr>
      <vt:lpstr>Conditional Statements: Multiple elifs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cp:lastModifiedBy>ITS-14</cp:lastModifiedBy>
  <cp:revision>11</cp:revision>
  <dcterms:created xsi:type="dcterms:W3CDTF">2021-11-18T15:27:28Z</dcterms:created>
  <dcterms:modified xsi:type="dcterms:W3CDTF">2022-06-20T06:00:28Z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