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90" r:id="rId2"/>
    <p:sldId id="301" r:id="rId3"/>
    <p:sldId id="280" r:id="rId4"/>
    <p:sldId id="281" r:id="rId5"/>
    <p:sldId id="282" r:id="rId6"/>
    <p:sldId id="283" r:id="rId7"/>
    <p:sldId id="284" r:id="rId8"/>
    <p:sldId id="286" r:id="rId9"/>
    <p:sldId id="287" r:id="rId10"/>
    <p:sldId id="288" r:id="rId11"/>
    <p:sldId id="289" r:id="rId12"/>
    <p:sldId id="302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03A68-7F24-409B-B275-7CA47E93114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0394B-894C-4E09-9058-FF2587A3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5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1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59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297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36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1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6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17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7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36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6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7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13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1400" y="2114550"/>
            <a:ext cx="190690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rgbClr val="ED3D23"/>
                </a:solidFill>
              </a:rPr>
              <a:t>Tuple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98535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473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4" y="28704"/>
                </a:lnTo>
                <a:lnTo>
                  <a:pt x="59855" y="7701"/>
                </a:lnTo>
                <a:lnTo>
                  <a:pt x="98002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8002" y="587998"/>
                </a:lnTo>
                <a:lnTo>
                  <a:pt x="59855" y="580297"/>
                </a:lnTo>
                <a:lnTo>
                  <a:pt x="28704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185" y="1664970"/>
            <a:ext cx="560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S</a:t>
            </a:r>
            <a:r>
              <a:rPr sz="1800" spc="-2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o</a:t>
            </a:r>
            <a:r>
              <a:rPr sz="1800" spc="-20" dirty="0">
                <a:latin typeface="RobotoRegular"/>
                <a:cs typeface="RobotoRegular"/>
              </a:rPr>
              <a:t>r</a:t>
            </a:r>
            <a:r>
              <a:rPr sz="1800" dirty="0">
                <a:latin typeface="RobotoRegular"/>
                <a:cs typeface="RobotoRegular"/>
              </a:rPr>
              <a:t>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2062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3" y="28704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77000" y="1664969"/>
            <a:ext cx="11863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Represent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17" y="2597719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086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7509" y="2731767"/>
            <a:ext cx="11607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Manipulate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943" y="2256840"/>
            <a:ext cx="1762125" cy="88614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 data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types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5182" y="3247357"/>
            <a:ext cx="3107860" cy="1332416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Extract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Add values (append,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extend</a:t>
            </a:r>
            <a:r>
              <a:rPr lang="en-IN" sz="1400" spc="-5" dirty="0">
                <a:latin typeface="Carlito"/>
                <a:cs typeface="Carlito"/>
              </a:rPr>
              <a:t>, insert</a:t>
            </a:r>
            <a:r>
              <a:rPr sz="1400" spc="-5" dirty="0">
                <a:latin typeface="Carlito"/>
                <a:cs typeface="Carlito"/>
              </a:rPr>
              <a:t>)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Remove values (del,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remove</a:t>
            </a:r>
            <a:r>
              <a:rPr lang="en-IN" sz="1400" spc="-5" dirty="0">
                <a:latin typeface="Carlito"/>
                <a:cs typeface="Carlito"/>
              </a:rPr>
              <a:t>, pop</a:t>
            </a:r>
            <a:r>
              <a:rPr sz="1400" spc="-5" dirty="0">
                <a:latin typeface="Carlito"/>
                <a:cs typeface="Carlito"/>
              </a:rPr>
              <a:t>)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Looping over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7200" y="470219"/>
            <a:ext cx="7848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 Data </a:t>
            </a:r>
            <a:r>
              <a:rPr spc="-10" dirty="0"/>
              <a:t>Structure:</a:t>
            </a:r>
            <a:r>
              <a:rPr spc="-40" dirty="0"/>
              <a:t> </a:t>
            </a:r>
            <a:r>
              <a:rPr spc="-5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473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4" y="28704"/>
                </a:lnTo>
                <a:lnTo>
                  <a:pt x="59855" y="7701"/>
                </a:lnTo>
                <a:lnTo>
                  <a:pt x="98002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8002" y="587998"/>
                </a:lnTo>
                <a:lnTo>
                  <a:pt x="59855" y="580297"/>
                </a:lnTo>
                <a:lnTo>
                  <a:pt x="28704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185" y="1664970"/>
            <a:ext cx="560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S</a:t>
            </a:r>
            <a:r>
              <a:rPr sz="1800" spc="-2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o</a:t>
            </a:r>
            <a:r>
              <a:rPr sz="1800" spc="-20" dirty="0">
                <a:latin typeface="RobotoRegular"/>
                <a:cs typeface="RobotoRegular"/>
              </a:rPr>
              <a:t>r</a:t>
            </a:r>
            <a:r>
              <a:rPr sz="1800" dirty="0">
                <a:latin typeface="RobotoRegular"/>
                <a:cs typeface="RobotoRegular"/>
              </a:rPr>
              <a:t>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2062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3" y="28704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69496" y="1664969"/>
            <a:ext cx="13387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Represent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17" y="2597719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086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7509" y="2731767"/>
            <a:ext cx="11607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Manipulate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943" y="2256840"/>
            <a:ext cx="1762125" cy="88614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 data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types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3940" y="3247438"/>
            <a:ext cx="2955460" cy="1332416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Extract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Add values (append,</a:t>
            </a:r>
            <a:r>
              <a:rPr sz="1400" spc="-6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extend</a:t>
            </a:r>
            <a:r>
              <a:rPr lang="en-IN" sz="1400" spc="-5" dirty="0">
                <a:latin typeface="Carlito"/>
                <a:cs typeface="Carlito"/>
              </a:rPr>
              <a:t>, insert</a:t>
            </a:r>
            <a:r>
              <a:rPr sz="1400" spc="-5" dirty="0">
                <a:latin typeface="Carlito"/>
                <a:cs typeface="Carlito"/>
              </a:rPr>
              <a:t>)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Remove values (del,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remove</a:t>
            </a:r>
            <a:r>
              <a:rPr lang="en-IN" sz="1400" spc="-5">
                <a:latin typeface="Carlito"/>
                <a:cs typeface="Carlito"/>
              </a:rPr>
              <a:t>, pop</a:t>
            </a:r>
            <a:r>
              <a:rPr sz="1400" spc="-5">
                <a:latin typeface="Carlito"/>
                <a:cs typeface="Carlito"/>
              </a:rPr>
              <a:t>)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Looping over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8536" y="2291128"/>
            <a:ext cx="196486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Ordered/Sequential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8200" y="470219"/>
            <a:ext cx="7543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 Data </a:t>
            </a:r>
            <a:r>
              <a:rPr spc="-10" dirty="0"/>
              <a:t>Structure:</a:t>
            </a:r>
            <a:r>
              <a:rPr spc="-40" dirty="0"/>
              <a:t> </a:t>
            </a:r>
            <a:r>
              <a:rPr spc="-5" dirty="0"/>
              <a:t>Summary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473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4" y="28704"/>
                </a:lnTo>
                <a:lnTo>
                  <a:pt x="59855" y="7701"/>
                </a:lnTo>
                <a:lnTo>
                  <a:pt x="98002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8002" y="587998"/>
                </a:lnTo>
                <a:lnTo>
                  <a:pt x="59855" y="580297"/>
                </a:lnTo>
                <a:lnTo>
                  <a:pt x="28704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185" y="1664970"/>
            <a:ext cx="560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S</a:t>
            </a:r>
            <a:r>
              <a:rPr sz="1800" spc="-2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o</a:t>
            </a:r>
            <a:r>
              <a:rPr sz="1800" spc="-20" dirty="0">
                <a:latin typeface="RobotoRegular"/>
                <a:cs typeface="RobotoRegular"/>
              </a:rPr>
              <a:t>r</a:t>
            </a:r>
            <a:r>
              <a:rPr sz="1800" dirty="0">
                <a:latin typeface="RobotoRegular"/>
                <a:cs typeface="RobotoRegular"/>
              </a:rPr>
              <a:t>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2062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3" y="28704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69496" y="1664969"/>
            <a:ext cx="13387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Represent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17" y="2597719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086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7509" y="2731767"/>
            <a:ext cx="11607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Manipulate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943" y="2256840"/>
            <a:ext cx="1762125" cy="88614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 data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types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05177" y="3333749"/>
            <a:ext cx="2454910" cy="670696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Extract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 smtClean="0">
                <a:latin typeface="Carlito"/>
                <a:cs typeface="Carlito"/>
              </a:rPr>
              <a:t>Looping </a:t>
            </a:r>
            <a:r>
              <a:rPr sz="1400" spc="-5" dirty="0">
                <a:latin typeface="Carlito"/>
                <a:cs typeface="Carlito"/>
              </a:rPr>
              <a:t>over</a:t>
            </a:r>
            <a:r>
              <a:rPr sz="1400" spc="-1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8200" y="470219"/>
            <a:ext cx="7543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Tuple</a:t>
            </a:r>
            <a:r>
              <a:rPr spc="-5" dirty="0"/>
              <a:t> Data </a:t>
            </a:r>
            <a:r>
              <a:rPr spc="-10" dirty="0"/>
              <a:t>Structure:</a:t>
            </a:r>
            <a:r>
              <a:rPr spc="-40" dirty="0"/>
              <a:t> </a:t>
            </a:r>
            <a:r>
              <a:rPr spc="-5" dirty="0"/>
              <a:t>Summary</a:t>
            </a:r>
          </a:p>
        </p:txBody>
      </p:sp>
      <p:sp>
        <p:nvSpPr>
          <p:cNvPr id="13" name="object 10"/>
          <p:cNvSpPr txBox="1"/>
          <p:nvPr/>
        </p:nvSpPr>
        <p:spPr>
          <a:xfrm>
            <a:off x="6188536" y="2291128"/>
            <a:ext cx="196486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Ordered/Sequential</a:t>
            </a:r>
            <a:endParaRPr sz="1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4947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8"/>
          <p:cNvSpPr txBox="1">
            <a:spLocks noGrp="1"/>
          </p:cNvSpPr>
          <p:nvPr>
            <p:ph type="body" idx="1"/>
          </p:nvPr>
        </p:nvSpPr>
        <p:spPr>
          <a:xfrm>
            <a:off x="281610" y="781100"/>
            <a:ext cx="8580780" cy="358130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77968"/>
            <a:ext cx="74675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Tuple </a:t>
            </a:r>
            <a:r>
              <a:rPr spc="-5" dirty="0"/>
              <a:t>in Python (Data</a:t>
            </a:r>
            <a:r>
              <a:rPr spc="-20" dirty="0"/>
              <a:t> </a:t>
            </a:r>
            <a:r>
              <a:rPr spc="-10" dirty="0"/>
              <a:t>Structure)</a:t>
            </a:r>
          </a:p>
        </p:txBody>
      </p:sp>
      <p:sp>
        <p:nvSpPr>
          <p:cNvPr id="3" name="object 3"/>
          <p:cNvSpPr/>
          <p:nvPr/>
        </p:nvSpPr>
        <p:spPr>
          <a:xfrm>
            <a:off x="4578290" y="2073970"/>
            <a:ext cx="3936592" cy="1304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77968"/>
            <a:ext cx="80771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Tuple </a:t>
            </a:r>
            <a:r>
              <a:rPr spc="-5" dirty="0"/>
              <a:t>in Python (Data</a:t>
            </a:r>
            <a:r>
              <a:rPr spc="-20" dirty="0"/>
              <a:t> </a:t>
            </a:r>
            <a:r>
              <a:rPr spc="-10" dirty="0"/>
              <a:t>Structure)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823" y="1917976"/>
            <a:ext cx="35001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RobotoRegular"/>
                <a:cs typeface="RobotoRegular"/>
              </a:rPr>
              <a:t>Ordered </a:t>
            </a:r>
            <a:r>
              <a:rPr sz="1800" spc="-5" dirty="0">
                <a:latin typeface="RobotoRegular"/>
                <a:cs typeface="RobotoRegular"/>
              </a:rPr>
              <a:t>collection of</a:t>
            </a:r>
            <a:r>
              <a:rPr sz="1800" spc="-7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elements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8290" y="2073970"/>
            <a:ext cx="3936592" cy="1304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77968"/>
            <a:ext cx="81533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Tuple </a:t>
            </a:r>
            <a:r>
              <a:rPr spc="-5" dirty="0"/>
              <a:t>in Python (Data</a:t>
            </a:r>
            <a:r>
              <a:rPr spc="-20" dirty="0"/>
              <a:t> </a:t>
            </a:r>
            <a:r>
              <a:rPr spc="-10" dirty="0"/>
              <a:t>Structure)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823" y="1917976"/>
            <a:ext cx="350012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RobotoRegular"/>
                <a:cs typeface="RobotoRegular"/>
              </a:rPr>
              <a:t>Ordered </a:t>
            </a:r>
            <a:r>
              <a:rPr sz="1800" spc="-5" dirty="0">
                <a:latin typeface="RobotoRegular"/>
                <a:cs typeface="RobotoRegular"/>
              </a:rPr>
              <a:t>collection of</a:t>
            </a:r>
            <a:r>
              <a:rPr sz="1800" spc="-7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elements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Immutable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8290" y="2073970"/>
            <a:ext cx="3936592" cy="1304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77968"/>
            <a:ext cx="815339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Tuple </a:t>
            </a:r>
            <a:r>
              <a:rPr spc="-5" dirty="0"/>
              <a:t>in Python (Data</a:t>
            </a:r>
            <a:r>
              <a:rPr spc="-20" dirty="0"/>
              <a:t> </a:t>
            </a:r>
            <a:r>
              <a:rPr spc="-10" dirty="0"/>
              <a:t>Structure)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823" y="1917976"/>
            <a:ext cx="359029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RobotoRegular"/>
                <a:cs typeface="RobotoRegular"/>
              </a:rPr>
              <a:t>Ordered </a:t>
            </a:r>
            <a:r>
              <a:rPr sz="1800" spc="-5" dirty="0">
                <a:latin typeface="RobotoRegular"/>
                <a:cs typeface="RobotoRegular"/>
              </a:rPr>
              <a:t>collection of</a:t>
            </a:r>
            <a:r>
              <a:rPr sz="1800" spc="-5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elements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Immutable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RobotoRegular"/>
                <a:cs typeface="RobotoRegular"/>
              </a:rPr>
              <a:t>Uses </a:t>
            </a:r>
            <a:r>
              <a:rPr sz="1800" spc="-10" dirty="0">
                <a:latin typeface="RobotoRegular"/>
                <a:cs typeface="RobotoRegular"/>
              </a:rPr>
              <a:t>circular brackets </a:t>
            </a:r>
            <a:r>
              <a:rPr sz="1800" spc="-5" dirty="0">
                <a:latin typeface="RobotoRegular"/>
                <a:cs typeface="RobotoRegular"/>
              </a:rPr>
              <a:t>in</a:t>
            </a:r>
            <a:r>
              <a:rPr sz="1800" spc="-5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syntax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8290" y="2073970"/>
            <a:ext cx="3936592" cy="1304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9922" y="562924"/>
            <a:ext cx="38792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ED3D23"/>
                </a:solidFill>
              </a:rPr>
              <a:t>Beneﬁts of using</a:t>
            </a:r>
            <a:r>
              <a:rPr sz="3000" spc="-135" dirty="0">
                <a:solidFill>
                  <a:srgbClr val="ED3D23"/>
                </a:solidFill>
              </a:rPr>
              <a:t> </a:t>
            </a:r>
            <a:r>
              <a:rPr sz="3000" spc="-35" dirty="0">
                <a:solidFill>
                  <a:srgbClr val="ED3D23"/>
                </a:solidFill>
              </a:rPr>
              <a:t>Tuple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493817" y="1689376"/>
            <a:ext cx="509397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RobotoRegular"/>
                <a:cs typeface="RobotoRegular"/>
              </a:rPr>
              <a:t>Faster </a:t>
            </a:r>
            <a:r>
              <a:rPr sz="1800" spc="-5" dirty="0">
                <a:latin typeface="RobotoRegular"/>
                <a:cs typeface="RobotoRegular"/>
              </a:rPr>
              <a:t>than lists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RobotoRegular"/>
                <a:cs typeface="RobotoRegular"/>
              </a:rPr>
              <a:t>Provide </a:t>
            </a:r>
            <a:r>
              <a:rPr sz="1800" spc="-5" dirty="0">
                <a:latin typeface="RobotoRegular"/>
                <a:cs typeface="RobotoRegular"/>
              </a:rPr>
              <a:t>security </a:t>
            </a:r>
            <a:r>
              <a:rPr sz="1800" spc="-10" dirty="0">
                <a:latin typeface="RobotoRegular"/>
                <a:cs typeface="RobotoRegular"/>
              </a:rPr>
              <a:t>over </a:t>
            </a:r>
            <a:r>
              <a:rPr sz="1800" spc="-5" dirty="0">
                <a:latin typeface="RobotoRegular"/>
                <a:cs typeface="RobotoRegular"/>
              </a:rPr>
              <a:t>updation</a:t>
            </a:r>
            <a:endParaRPr sz="1800">
              <a:latin typeface="RobotoRegular"/>
              <a:cs typeface="RobotoRegular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800">
              <a:latin typeface="RobotoRegular"/>
              <a:cs typeface="RobotoRegular"/>
            </a:endParaRPr>
          </a:p>
          <a:p>
            <a:pPr marL="379095" indent="-36703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10" dirty="0">
                <a:latin typeface="RobotoRegular"/>
                <a:cs typeface="RobotoRegular"/>
              </a:rPr>
              <a:t>Unlike </a:t>
            </a:r>
            <a:r>
              <a:rPr sz="1800" spc="-5" dirty="0">
                <a:latin typeface="RobotoRegular"/>
                <a:cs typeface="RobotoRegular"/>
              </a:rPr>
              <a:t>lists, can be used as </a:t>
            </a:r>
            <a:r>
              <a:rPr sz="1800" spc="-15" dirty="0">
                <a:latin typeface="RobotoRegular"/>
                <a:cs typeface="RobotoRegular"/>
              </a:rPr>
              <a:t>key </a:t>
            </a:r>
            <a:r>
              <a:rPr sz="1800" spc="-5" dirty="0">
                <a:latin typeface="RobotoRegular"/>
                <a:cs typeface="RobotoRegular"/>
              </a:rPr>
              <a:t>for</a:t>
            </a:r>
            <a:r>
              <a:rPr sz="1800" spc="-30" dirty="0">
                <a:latin typeface="RobotoRegular"/>
                <a:cs typeface="RobotoRegular"/>
              </a:rPr>
              <a:t> </a:t>
            </a:r>
            <a:r>
              <a:rPr sz="1800" spc="-5" dirty="0">
                <a:latin typeface="RobotoRegular"/>
                <a:cs typeface="RobotoRegular"/>
              </a:rPr>
              <a:t>dictionaries</a:t>
            </a:r>
            <a:endParaRPr sz="18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473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4" y="28704"/>
                </a:lnTo>
                <a:lnTo>
                  <a:pt x="59855" y="7701"/>
                </a:lnTo>
                <a:lnTo>
                  <a:pt x="98002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8002" y="587998"/>
                </a:lnTo>
                <a:lnTo>
                  <a:pt x="59855" y="580297"/>
                </a:lnTo>
                <a:lnTo>
                  <a:pt x="28704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185" y="1664970"/>
            <a:ext cx="560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S</a:t>
            </a:r>
            <a:r>
              <a:rPr sz="1800" spc="-2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o</a:t>
            </a:r>
            <a:r>
              <a:rPr sz="1800" spc="-20" dirty="0">
                <a:latin typeface="RobotoRegular"/>
                <a:cs typeface="RobotoRegular"/>
              </a:rPr>
              <a:t>r</a:t>
            </a:r>
            <a:r>
              <a:rPr sz="1800" dirty="0">
                <a:latin typeface="RobotoRegular"/>
                <a:cs typeface="RobotoRegular"/>
              </a:rPr>
              <a:t>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2062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3" y="28704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69496" y="1664970"/>
            <a:ext cx="13387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Represent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17" y="2597719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086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7509" y="2731767"/>
            <a:ext cx="11607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Manipulate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45099" y="547335"/>
            <a:ext cx="670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 Data </a:t>
            </a:r>
            <a:r>
              <a:rPr spc="-10" dirty="0"/>
              <a:t>Structure:</a:t>
            </a:r>
            <a:r>
              <a:rPr spc="-40" dirty="0"/>
              <a:t> </a:t>
            </a:r>
            <a:r>
              <a:rPr spc="-5" dirty="0"/>
              <a:t>Summary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473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4" y="28704"/>
                </a:lnTo>
                <a:lnTo>
                  <a:pt x="59855" y="7701"/>
                </a:lnTo>
                <a:lnTo>
                  <a:pt x="98002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8002" y="587998"/>
                </a:lnTo>
                <a:lnTo>
                  <a:pt x="59855" y="580297"/>
                </a:lnTo>
                <a:lnTo>
                  <a:pt x="28704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7185" y="1664970"/>
            <a:ext cx="560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S</a:t>
            </a:r>
            <a:r>
              <a:rPr sz="1800" spc="-20" dirty="0">
                <a:latin typeface="RobotoRegular"/>
                <a:cs typeface="RobotoRegular"/>
              </a:rPr>
              <a:t>t</a:t>
            </a:r>
            <a:r>
              <a:rPr sz="1800" spc="-5" dirty="0">
                <a:latin typeface="RobotoRegular"/>
                <a:cs typeface="RobotoRegular"/>
              </a:rPr>
              <a:t>o</a:t>
            </a:r>
            <a:r>
              <a:rPr sz="1800" spc="-20" dirty="0">
                <a:latin typeface="RobotoRegular"/>
                <a:cs typeface="RobotoRegular"/>
              </a:rPr>
              <a:t>r</a:t>
            </a:r>
            <a:r>
              <a:rPr sz="1800" dirty="0">
                <a:latin typeface="RobotoRegular"/>
                <a:cs typeface="RobotoRegular"/>
              </a:rPr>
              <a:t>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2062" y="1530921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8002"/>
                </a:moveTo>
                <a:lnTo>
                  <a:pt x="7701" y="59855"/>
                </a:lnTo>
                <a:lnTo>
                  <a:pt x="28703" y="28704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105" y="7459"/>
                </a:lnTo>
                <a:lnTo>
                  <a:pt x="2104895" y="28704"/>
                </a:lnTo>
                <a:lnTo>
                  <a:pt x="2126136" y="60498"/>
                </a:lnTo>
                <a:lnTo>
                  <a:pt x="2133595" y="98002"/>
                </a:lnTo>
                <a:lnTo>
                  <a:pt x="2133595" y="489996"/>
                </a:lnTo>
                <a:lnTo>
                  <a:pt x="2125894" y="528143"/>
                </a:lnTo>
                <a:lnTo>
                  <a:pt x="2104892" y="559294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4"/>
                </a:lnTo>
                <a:lnTo>
                  <a:pt x="7701" y="528143"/>
                </a:lnTo>
                <a:lnTo>
                  <a:pt x="0" y="489996"/>
                </a:lnTo>
                <a:lnTo>
                  <a:pt x="0" y="98002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7596" y="1682674"/>
            <a:ext cx="12625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RobotoRegular"/>
                <a:cs typeface="RobotoRegular"/>
              </a:rPr>
              <a:t>Represent</a:t>
            </a:r>
            <a:endParaRPr sz="1800" dirty="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1117" y="2597719"/>
            <a:ext cx="2133600" cy="588010"/>
          </a:xfrm>
          <a:custGeom>
            <a:avLst/>
            <a:gdLst/>
            <a:ahLst/>
            <a:cxnLst/>
            <a:rect l="l" t="t" r="r" b="b"/>
            <a:pathLst>
              <a:path w="2133600" h="588010">
                <a:moveTo>
                  <a:pt x="0" y="97999"/>
                </a:moveTo>
                <a:lnTo>
                  <a:pt x="7701" y="59853"/>
                </a:lnTo>
                <a:lnTo>
                  <a:pt x="28703" y="28703"/>
                </a:lnTo>
                <a:lnTo>
                  <a:pt x="59853" y="7701"/>
                </a:lnTo>
                <a:lnTo>
                  <a:pt x="97999" y="0"/>
                </a:lnTo>
                <a:lnTo>
                  <a:pt x="2035595" y="0"/>
                </a:lnTo>
                <a:lnTo>
                  <a:pt x="2073086" y="7459"/>
                </a:lnTo>
                <a:lnTo>
                  <a:pt x="2104895" y="28699"/>
                </a:lnTo>
                <a:lnTo>
                  <a:pt x="2126136" y="60490"/>
                </a:lnTo>
                <a:lnTo>
                  <a:pt x="2133595" y="97999"/>
                </a:lnTo>
                <a:lnTo>
                  <a:pt x="2133595" y="489999"/>
                </a:lnTo>
                <a:lnTo>
                  <a:pt x="2125894" y="528145"/>
                </a:lnTo>
                <a:lnTo>
                  <a:pt x="2104892" y="559295"/>
                </a:lnTo>
                <a:lnTo>
                  <a:pt x="2073742" y="580297"/>
                </a:lnTo>
                <a:lnTo>
                  <a:pt x="2035595" y="587998"/>
                </a:lnTo>
                <a:lnTo>
                  <a:pt x="97999" y="587998"/>
                </a:lnTo>
                <a:lnTo>
                  <a:pt x="59853" y="580297"/>
                </a:lnTo>
                <a:lnTo>
                  <a:pt x="28703" y="559295"/>
                </a:lnTo>
                <a:lnTo>
                  <a:pt x="7701" y="528145"/>
                </a:lnTo>
                <a:lnTo>
                  <a:pt x="0" y="489999"/>
                </a:lnTo>
                <a:lnTo>
                  <a:pt x="0" y="97999"/>
                </a:lnTo>
                <a:close/>
              </a:path>
            </a:pathLst>
          </a:custGeom>
          <a:ln w="2857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7509" y="2731767"/>
            <a:ext cx="11607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RobotoRegular"/>
                <a:cs typeface="RobotoRegular"/>
              </a:rPr>
              <a:t>Manipulate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943" y="2256840"/>
            <a:ext cx="1964857" cy="670696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9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values</a:t>
            </a:r>
            <a:endParaRPr sz="1400" dirty="0">
              <a:latin typeface="Carlito"/>
              <a:cs typeface="Carlito"/>
            </a:endParaRPr>
          </a:p>
          <a:p>
            <a:pPr marL="348615" indent="-336550">
              <a:lnSpc>
                <a:spcPct val="100000"/>
              </a:lnSpc>
              <a:spcBef>
                <a:spcPts val="8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latin typeface="Carlito"/>
                <a:cs typeface="Carlito"/>
              </a:rPr>
              <a:t>Multiple data</a:t>
            </a:r>
            <a:r>
              <a:rPr sz="1400" spc="-8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types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5800" y="470219"/>
            <a:ext cx="7239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List Data </a:t>
            </a:r>
            <a:r>
              <a:rPr spc="-10" dirty="0"/>
              <a:t>Structure:</a:t>
            </a:r>
            <a:r>
              <a:rPr spc="-40" dirty="0"/>
              <a:t> </a:t>
            </a:r>
            <a:r>
              <a:rPr spc="-5" dirty="0"/>
              <a:t>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219</Words>
  <Application>Microsoft Office PowerPoint</Application>
  <PresentationFormat>On-screen Show (16:9)</PresentationFormat>
  <Paragraphs>64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Tuple</vt:lpstr>
      <vt:lpstr>PowerPoint Presentation</vt:lpstr>
      <vt:lpstr>Tuple in Python (Data Structure)</vt:lpstr>
      <vt:lpstr>Tuple in Python (Data Structure)</vt:lpstr>
      <vt:lpstr>Tuple in Python (Data Structure)</vt:lpstr>
      <vt:lpstr>Tuple in Python (Data Structure)</vt:lpstr>
      <vt:lpstr>Beneﬁts of using Tuple</vt:lpstr>
      <vt:lpstr>List Data Structure: Summary</vt:lpstr>
      <vt:lpstr>List Data Structure: Summary</vt:lpstr>
      <vt:lpstr>List Data Structure: Summary</vt:lpstr>
      <vt:lpstr>List Data Structure: Summary</vt:lpstr>
      <vt:lpstr>Tuple Data Structure: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cp:lastModifiedBy>ITS-14</cp:lastModifiedBy>
  <cp:revision>25</cp:revision>
  <dcterms:created xsi:type="dcterms:W3CDTF">2021-11-18T15:32:44Z</dcterms:created>
  <dcterms:modified xsi:type="dcterms:W3CDTF">2022-06-29T07:38:31Z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2021-11-18T00:00:00Z</vt:filetime>
  </property>
</Properties>
</file>