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17"/>
  </p:notesMasterIdLst>
  <p:sldIdLst>
    <p:sldId id="256" r:id="rId2"/>
    <p:sldId id="30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0" d="100"/>
          <a:sy n="140" d="100"/>
        </p:scale>
        <p:origin x="77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34C81-575A-4D85-A44F-336E82A1D4A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F09DF-F193-495E-997A-2379801FE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60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1dd000b3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1dd000b3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945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745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952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2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8423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99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619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43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58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589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422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457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310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25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6201" y="2194725"/>
            <a:ext cx="107276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56891" y="3840317"/>
            <a:ext cx="105199" cy="8312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90800" y="438150"/>
            <a:ext cx="43434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is </a:t>
            </a:r>
            <a:r>
              <a:rPr dirty="0"/>
              <a:t>a</a:t>
            </a:r>
            <a:r>
              <a:rPr spc="-100" dirty="0"/>
              <a:t> </a:t>
            </a:r>
            <a:r>
              <a:rPr spc="-5" dirty="0"/>
              <a:t>Set?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7574" y="1782654"/>
            <a:ext cx="374777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0" dirty="0">
                <a:latin typeface="RobotoRegular"/>
                <a:cs typeface="RobotoRegular"/>
              </a:rPr>
              <a:t>Unordered </a:t>
            </a:r>
            <a:r>
              <a:rPr sz="1800" spc="-5" dirty="0">
                <a:latin typeface="RobotoRegular"/>
                <a:cs typeface="RobotoRegular"/>
              </a:rPr>
              <a:t>collection of</a:t>
            </a:r>
            <a:r>
              <a:rPr sz="1800" spc="-65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elements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●"/>
            </a:pPr>
            <a:endParaRPr sz="1800">
              <a:latin typeface="RobotoRegular"/>
              <a:cs typeface="RobotoRegular"/>
            </a:endParaRPr>
          </a:p>
          <a:p>
            <a:pPr marL="379095" indent="-36703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RobotoRegular"/>
                <a:cs typeface="RobotoRegular"/>
              </a:rPr>
              <a:t>No duplicate</a:t>
            </a:r>
            <a:r>
              <a:rPr sz="1800" spc="-15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element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01665" y="1986526"/>
            <a:ext cx="3888292" cy="1058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56891" y="3840317"/>
            <a:ext cx="105199" cy="8312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31458" y="441982"/>
            <a:ext cx="437414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is </a:t>
            </a:r>
            <a:r>
              <a:rPr dirty="0"/>
              <a:t>a</a:t>
            </a:r>
            <a:r>
              <a:rPr spc="-100" dirty="0"/>
              <a:t> </a:t>
            </a:r>
            <a:r>
              <a:rPr spc="-5" dirty="0"/>
              <a:t>Set?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7574" y="1782654"/>
            <a:ext cx="3747770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0" dirty="0">
                <a:latin typeface="RobotoRegular"/>
                <a:cs typeface="RobotoRegular"/>
              </a:rPr>
              <a:t>Unordered </a:t>
            </a:r>
            <a:r>
              <a:rPr sz="1800" spc="-5" dirty="0">
                <a:latin typeface="RobotoRegular"/>
                <a:cs typeface="RobotoRegular"/>
              </a:rPr>
              <a:t>collection of</a:t>
            </a:r>
            <a:r>
              <a:rPr sz="1800" spc="-65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elements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●"/>
            </a:pPr>
            <a:endParaRPr sz="1800">
              <a:latin typeface="RobotoRegular"/>
              <a:cs typeface="RobotoRegular"/>
            </a:endParaRPr>
          </a:p>
          <a:p>
            <a:pPr marL="379095" indent="-36703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RobotoRegular"/>
                <a:cs typeface="RobotoRegular"/>
              </a:rPr>
              <a:t>No duplicate</a:t>
            </a:r>
            <a:r>
              <a:rPr sz="1800" spc="-15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element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●"/>
            </a:pPr>
            <a:endParaRPr sz="1800">
              <a:latin typeface="RobotoRegular"/>
              <a:cs typeface="RobotoRegular"/>
            </a:endParaRPr>
          </a:p>
          <a:p>
            <a:pPr marL="379095" indent="-36703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RobotoRegular"/>
                <a:cs typeface="RobotoRegular"/>
              </a:rPr>
              <a:t>Mutable or</a:t>
            </a:r>
            <a:r>
              <a:rPr sz="1800" spc="-15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modiﬁable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01665" y="1986526"/>
            <a:ext cx="3888292" cy="1058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56891" y="3840317"/>
            <a:ext cx="105199" cy="8312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19400" y="438150"/>
            <a:ext cx="334177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is </a:t>
            </a:r>
            <a:r>
              <a:rPr dirty="0"/>
              <a:t>a</a:t>
            </a:r>
            <a:r>
              <a:rPr spc="-100" dirty="0"/>
              <a:t> </a:t>
            </a:r>
            <a:r>
              <a:rPr spc="-5" dirty="0"/>
              <a:t>Set?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7575" y="1782653"/>
            <a:ext cx="3841115" cy="1951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0" dirty="0">
                <a:latin typeface="RobotoRegular"/>
                <a:cs typeface="RobotoRegular"/>
              </a:rPr>
              <a:t>Unordered </a:t>
            </a:r>
            <a:r>
              <a:rPr sz="1800" spc="-5" dirty="0">
                <a:latin typeface="RobotoRegular"/>
                <a:cs typeface="RobotoRegular"/>
              </a:rPr>
              <a:t>collection of</a:t>
            </a:r>
            <a:r>
              <a:rPr sz="1800" spc="-45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elements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●"/>
            </a:pPr>
            <a:endParaRPr sz="1800">
              <a:latin typeface="RobotoRegular"/>
              <a:cs typeface="RobotoRegular"/>
            </a:endParaRPr>
          </a:p>
          <a:p>
            <a:pPr marL="379095" indent="-36703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RobotoRegular"/>
                <a:cs typeface="RobotoRegular"/>
              </a:rPr>
              <a:t>No duplicate</a:t>
            </a:r>
            <a:r>
              <a:rPr sz="1800" spc="-15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element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●"/>
            </a:pPr>
            <a:endParaRPr sz="1800">
              <a:latin typeface="RobotoRegular"/>
              <a:cs typeface="RobotoRegular"/>
            </a:endParaRPr>
          </a:p>
          <a:p>
            <a:pPr marL="379095" indent="-36703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RobotoRegular"/>
                <a:cs typeface="RobotoRegular"/>
              </a:rPr>
              <a:t>Mutable or</a:t>
            </a:r>
            <a:r>
              <a:rPr sz="1800" spc="-15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modiﬁable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●"/>
            </a:pPr>
            <a:endParaRPr sz="1800">
              <a:latin typeface="RobotoRegular"/>
              <a:cs typeface="RobotoRegular"/>
            </a:endParaRPr>
          </a:p>
          <a:p>
            <a:pPr marL="379095" indent="-367030">
              <a:lnSpc>
                <a:spcPct val="1000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RobotoRegular"/>
                <a:cs typeface="RobotoRegular"/>
              </a:rPr>
              <a:t>Set theory </a:t>
            </a:r>
            <a:r>
              <a:rPr sz="1800" spc="-10" dirty="0">
                <a:latin typeface="RobotoRegular"/>
                <a:cs typeface="RobotoRegular"/>
              </a:rPr>
              <a:t>operations are</a:t>
            </a:r>
            <a:r>
              <a:rPr sz="1800" spc="-45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possible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01665" y="1986526"/>
            <a:ext cx="3888292" cy="1058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25490" y="1436873"/>
            <a:ext cx="3952240" cy="3235325"/>
            <a:chOff x="4725490" y="1436872"/>
            <a:chExt cx="3952240" cy="3235325"/>
          </a:xfrm>
        </p:grpSpPr>
        <p:sp>
          <p:nvSpPr>
            <p:cNvPr id="3" name="object 3"/>
            <p:cNvSpPr/>
            <p:nvPr/>
          </p:nvSpPr>
          <p:spPr>
            <a:xfrm>
              <a:off x="5056890" y="3840317"/>
              <a:ext cx="105199" cy="8312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29190" y="1436872"/>
              <a:ext cx="3319843" cy="271716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25490" y="2813819"/>
              <a:ext cx="3952240" cy="1838325"/>
            </a:xfrm>
            <a:custGeom>
              <a:avLst/>
              <a:gdLst/>
              <a:ahLst/>
              <a:cxnLst/>
              <a:rect l="l" t="t" r="r" b="b"/>
              <a:pathLst>
                <a:path w="3952240" h="1838325">
                  <a:moveTo>
                    <a:pt x="3952192" y="1838096"/>
                  </a:moveTo>
                  <a:lnTo>
                    <a:pt x="0" y="1838096"/>
                  </a:lnTo>
                  <a:lnTo>
                    <a:pt x="0" y="0"/>
                  </a:lnTo>
                  <a:lnTo>
                    <a:pt x="3952192" y="0"/>
                  </a:lnTo>
                  <a:lnTo>
                    <a:pt x="3952192" y="18380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28800" y="211149"/>
            <a:ext cx="54102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Set </a:t>
            </a:r>
            <a:r>
              <a:rPr dirty="0"/>
              <a:t>theory</a:t>
            </a:r>
            <a:r>
              <a:rPr spc="-55" dirty="0"/>
              <a:t> </a:t>
            </a:r>
            <a:r>
              <a:rPr spc="-15" dirty="0"/>
              <a:t>operations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6173" y="1477855"/>
            <a:ext cx="314833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RobotoRegular"/>
                <a:cs typeface="RobotoRegular"/>
              </a:rPr>
              <a:t>Intersection of two</a:t>
            </a:r>
            <a:r>
              <a:rPr sz="1800" spc="-35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sets: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●"/>
            </a:pPr>
            <a:endParaRPr sz="1800">
              <a:latin typeface="RobotoRegular"/>
              <a:cs typeface="RobotoRegular"/>
            </a:endParaRPr>
          </a:p>
          <a:p>
            <a:pPr marL="836294" lvl="1" indent="-367665">
              <a:lnSpc>
                <a:spcPct val="100000"/>
              </a:lnSpc>
              <a:spcBef>
                <a:spcPts val="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latin typeface="RobotoRegular"/>
                <a:cs typeface="RobotoRegular"/>
              </a:rPr>
              <a:t>set1.intersection(set2)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8873" y="2611973"/>
            <a:ext cx="2487930" cy="13644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30"/>
              </a:lnSpc>
              <a:tabLst>
                <a:tab pos="366395" algn="l"/>
              </a:tabLst>
            </a:pPr>
            <a:r>
              <a:rPr sz="1800" dirty="0">
                <a:latin typeface="Arial"/>
                <a:cs typeface="Arial"/>
              </a:rPr>
              <a:t>●	</a:t>
            </a:r>
            <a:r>
              <a:rPr sz="1800" spc="-5" dirty="0">
                <a:latin typeface="RobotoRegular"/>
                <a:cs typeface="RobotoRegular"/>
              </a:rPr>
              <a:t>Union of two</a:t>
            </a:r>
            <a:r>
              <a:rPr sz="1800" spc="-40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sets: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RobotoRegular"/>
              <a:cs typeface="RobotoRegular"/>
            </a:endParaRPr>
          </a:p>
          <a:p>
            <a:pPr marL="456565">
              <a:lnSpc>
                <a:spcPct val="100000"/>
              </a:lnSpc>
              <a:spcBef>
                <a:spcPts val="5"/>
              </a:spcBef>
              <a:tabLst>
                <a:tab pos="823594" algn="l"/>
              </a:tabLst>
            </a:pPr>
            <a:r>
              <a:rPr sz="1800" dirty="0">
                <a:latin typeface="Arial"/>
                <a:cs typeface="Arial"/>
              </a:rPr>
              <a:t>○	</a:t>
            </a:r>
            <a:r>
              <a:rPr sz="1800" spc="-5" dirty="0">
                <a:latin typeface="RobotoRegular"/>
                <a:cs typeface="RobotoRegular"/>
              </a:rPr>
              <a:t>set1.union(set2)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5"/>
              </a:spcBef>
              <a:tabLst>
                <a:tab pos="366395" algn="l"/>
              </a:tabLst>
            </a:pPr>
            <a:r>
              <a:rPr sz="1800" dirty="0">
                <a:latin typeface="Arial"/>
                <a:cs typeface="Arial"/>
              </a:rPr>
              <a:t>●	</a:t>
            </a:r>
            <a:r>
              <a:rPr sz="1800" spc="-5" dirty="0">
                <a:latin typeface="RobotoRegular"/>
                <a:cs typeface="RobotoRegular"/>
              </a:rPr>
              <a:t>Subsets</a:t>
            </a:r>
            <a:r>
              <a:rPr sz="1800" spc="-15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etc..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5747" y="2549288"/>
            <a:ext cx="3952240" cy="1838325"/>
          </a:xfrm>
          <a:custGeom>
            <a:avLst/>
            <a:gdLst/>
            <a:ahLst/>
            <a:cxnLst/>
            <a:rect l="l" t="t" r="r" b="b"/>
            <a:pathLst>
              <a:path w="3952240" h="1838325">
                <a:moveTo>
                  <a:pt x="3952192" y="1838096"/>
                </a:moveTo>
                <a:lnTo>
                  <a:pt x="0" y="1838096"/>
                </a:lnTo>
                <a:lnTo>
                  <a:pt x="0" y="0"/>
                </a:lnTo>
                <a:lnTo>
                  <a:pt x="3952192" y="0"/>
                </a:lnTo>
                <a:lnTo>
                  <a:pt x="3952192" y="18380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29190" y="1436873"/>
            <a:ext cx="3320415" cy="3235325"/>
            <a:chOff x="5029189" y="1436872"/>
            <a:chExt cx="3320415" cy="3235325"/>
          </a:xfrm>
        </p:grpSpPr>
        <p:sp>
          <p:nvSpPr>
            <p:cNvPr id="3" name="object 3"/>
            <p:cNvSpPr/>
            <p:nvPr/>
          </p:nvSpPr>
          <p:spPr>
            <a:xfrm>
              <a:off x="5056889" y="3840317"/>
              <a:ext cx="105199" cy="8312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29189" y="1436872"/>
              <a:ext cx="3319843" cy="271716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33600" y="211149"/>
            <a:ext cx="50292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Set </a:t>
            </a:r>
            <a:r>
              <a:rPr dirty="0"/>
              <a:t>theory</a:t>
            </a:r>
            <a:r>
              <a:rPr spc="-55" dirty="0"/>
              <a:t> </a:t>
            </a:r>
            <a:r>
              <a:rPr spc="-15" dirty="0"/>
              <a:t>operations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6173" y="1477854"/>
            <a:ext cx="3148330" cy="1951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RobotoRegular"/>
                <a:cs typeface="RobotoRegular"/>
              </a:rPr>
              <a:t>Intersection of two</a:t>
            </a:r>
            <a:r>
              <a:rPr sz="1800" spc="-35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sets: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●"/>
            </a:pPr>
            <a:endParaRPr sz="1800">
              <a:latin typeface="RobotoRegular"/>
              <a:cs typeface="RobotoRegular"/>
            </a:endParaRPr>
          </a:p>
          <a:p>
            <a:pPr marL="836294" lvl="1" indent="-367665">
              <a:lnSpc>
                <a:spcPct val="100000"/>
              </a:lnSpc>
              <a:spcBef>
                <a:spcPts val="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latin typeface="RobotoRegular"/>
                <a:cs typeface="RobotoRegular"/>
              </a:rPr>
              <a:t>set1.intersection(set2)</a:t>
            </a:r>
            <a:endParaRPr sz="1800">
              <a:latin typeface="RobotoRegular"/>
              <a:cs typeface="RobotoRegular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"/>
              <a:buChar char="○"/>
            </a:pPr>
            <a:endParaRPr sz="1800">
              <a:latin typeface="RobotoRegular"/>
              <a:cs typeface="RobotoRegular"/>
            </a:endParaRPr>
          </a:p>
          <a:p>
            <a:pPr marL="379095" indent="-36703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RobotoRegular"/>
                <a:cs typeface="RobotoRegular"/>
              </a:rPr>
              <a:t>Union of two</a:t>
            </a:r>
            <a:r>
              <a:rPr sz="1800" spc="-20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sets: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●"/>
            </a:pPr>
            <a:endParaRPr sz="1800">
              <a:latin typeface="RobotoRegular"/>
              <a:cs typeface="RobotoRegular"/>
            </a:endParaRPr>
          </a:p>
          <a:p>
            <a:pPr marL="836294" lvl="1" indent="-367665">
              <a:lnSpc>
                <a:spcPct val="100000"/>
              </a:lnSpc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latin typeface="RobotoRegular"/>
                <a:cs typeface="RobotoRegular"/>
              </a:rPr>
              <a:t>set1.union(set2)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8875" y="3716870"/>
            <a:ext cx="1678939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30"/>
              </a:lnSpc>
              <a:tabLst>
                <a:tab pos="366395" algn="l"/>
              </a:tabLst>
            </a:pPr>
            <a:r>
              <a:rPr sz="1800" dirty="0">
                <a:latin typeface="Arial"/>
                <a:cs typeface="Arial"/>
              </a:rPr>
              <a:t>●	</a:t>
            </a:r>
            <a:r>
              <a:rPr sz="1800" spc="-5" dirty="0">
                <a:latin typeface="RobotoRegular"/>
                <a:cs typeface="RobotoRegular"/>
              </a:rPr>
              <a:t>Subsets</a:t>
            </a:r>
            <a:r>
              <a:rPr sz="1800" spc="-95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etc..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9699" y="3728217"/>
            <a:ext cx="3952240" cy="831850"/>
          </a:xfrm>
          <a:custGeom>
            <a:avLst/>
            <a:gdLst/>
            <a:ahLst/>
            <a:cxnLst/>
            <a:rect l="l" t="t" r="r" b="b"/>
            <a:pathLst>
              <a:path w="3952240" h="831850">
                <a:moveTo>
                  <a:pt x="3952192" y="831298"/>
                </a:moveTo>
                <a:lnTo>
                  <a:pt x="0" y="831298"/>
                </a:lnTo>
                <a:lnTo>
                  <a:pt x="0" y="0"/>
                </a:lnTo>
                <a:lnTo>
                  <a:pt x="3952192" y="0"/>
                </a:lnTo>
                <a:lnTo>
                  <a:pt x="3952192" y="8312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29190" y="1436873"/>
            <a:ext cx="3320415" cy="3235325"/>
            <a:chOff x="5029189" y="1436872"/>
            <a:chExt cx="3320415" cy="3235325"/>
          </a:xfrm>
        </p:grpSpPr>
        <p:sp>
          <p:nvSpPr>
            <p:cNvPr id="3" name="object 3"/>
            <p:cNvSpPr/>
            <p:nvPr/>
          </p:nvSpPr>
          <p:spPr>
            <a:xfrm>
              <a:off x="5056889" y="3840317"/>
              <a:ext cx="105199" cy="8312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29189" y="1436872"/>
              <a:ext cx="3319843" cy="271716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52600" y="285750"/>
            <a:ext cx="539883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Set </a:t>
            </a:r>
            <a:r>
              <a:rPr dirty="0"/>
              <a:t>theory</a:t>
            </a:r>
            <a:r>
              <a:rPr spc="-55" dirty="0"/>
              <a:t> </a:t>
            </a:r>
            <a:r>
              <a:rPr spc="-15" dirty="0"/>
              <a:t>operations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6173" y="1477854"/>
            <a:ext cx="3148330" cy="2505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RobotoRegular"/>
                <a:cs typeface="RobotoRegular"/>
              </a:rPr>
              <a:t>Intersection of two</a:t>
            </a:r>
            <a:r>
              <a:rPr sz="1800" spc="-35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sets: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●"/>
            </a:pPr>
            <a:endParaRPr sz="1800">
              <a:latin typeface="RobotoRegular"/>
              <a:cs typeface="RobotoRegular"/>
            </a:endParaRPr>
          </a:p>
          <a:p>
            <a:pPr marL="836294" lvl="1" indent="-367665">
              <a:lnSpc>
                <a:spcPct val="100000"/>
              </a:lnSpc>
              <a:spcBef>
                <a:spcPts val="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latin typeface="RobotoRegular"/>
                <a:cs typeface="RobotoRegular"/>
              </a:rPr>
              <a:t>set1.intersection(set2)</a:t>
            </a:r>
            <a:endParaRPr sz="1800">
              <a:latin typeface="RobotoRegular"/>
              <a:cs typeface="RobotoRegular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"/>
              <a:buChar char="○"/>
            </a:pPr>
            <a:endParaRPr sz="1800">
              <a:latin typeface="RobotoRegular"/>
              <a:cs typeface="RobotoRegular"/>
            </a:endParaRPr>
          </a:p>
          <a:p>
            <a:pPr marL="379095" indent="-36703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RobotoRegular"/>
                <a:cs typeface="RobotoRegular"/>
              </a:rPr>
              <a:t>Union of two</a:t>
            </a:r>
            <a:r>
              <a:rPr sz="1800" spc="-20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sets: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●"/>
            </a:pPr>
            <a:endParaRPr sz="1800">
              <a:latin typeface="RobotoRegular"/>
              <a:cs typeface="RobotoRegular"/>
            </a:endParaRPr>
          </a:p>
          <a:p>
            <a:pPr marL="836294" lvl="1" indent="-367665">
              <a:lnSpc>
                <a:spcPct val="100000"/>
              </a:lnSpc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latin typeface="RobotoRegular"/>
                <a:cs typeface="RobotoRegular"/>
              </a:rPr>
              <a:t>set1.union(set2)</a:t>
            </a:r>
            <a:endParaRPr sz="1800">
              <a:latin typeface="RobotoRegular"/>
              <a:cs typeface="RobotoRegular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○"/>
            </a:pPr>
            <a:endParaRPr sz="1800">
              <a:latin typeface="RobotoRegular"/>
              <a:cs typeface="RobotoRegular"/>
            </a:endParaRPr>
          </a:p>
          <a:p>
            <a:pPr marL="379095" indent="-367030">
              <a:lnSpc>
                <a:spcPct val="1000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RobotoRegular"/>
                <a:cs typeface="RobotoRegular"/>
              </a:rPr>
              <a:t>Subsets</a:t>
            </a:r>
            <a:r>
              <a:rPr sz="1800" spc="-10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etc..</a:t>
            </a:r>
            <a:endParaRPr sz="18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0"/>
          <p:cNvSpPr txBox="1">
            <a:spLocks noGrp="1"/>
          </p:cNvSpPr>
          <p:nvPr>
            <p:ph type="body" idx="1"/>
          </p:nvPr>
        </p:nvSpPr>
        <p:spPr>
          <a:xfrm>
            <a:off x="317615" y="863550"/>
            <a:ext cx="8508772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 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unordered collections of 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elements.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Meaning there can only be one representative of the same object.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examples!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spcBef>
                <a:spcPts val="1600"/>
              </a:spcBef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spcBef>
                <a:spcPts val="1600"/>
              </a:spcBef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8773" y="1176608"/>
            <a:ext cx="590931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RobotoRegular"/>
                <a:cs typeface="RobotoRegular"/>
              </a:rPr>
              <a:t>How many unique </a:t>
            </a:r>
            <a:r>
              <a:rPr sz="1800" dirty="0">
                <a:latin typeface="RobotoRegular"/>
                <a:cs typeface="RobotoRegular"/>
              </a:rPr>
              <a:t>sports </a:t>
            </a:r>
            <a:r>
              <a:rPr sz="1800" spc="-5" dirty="0">
                <a:latin typeface="RobotoRegular"/>
                <a:cs typeface="RobotoRegular"/>
              </a:rPr>
              <a:t>do people </a:t>
            </a:r>
            <a:r>
              <a:rPr sz="1800" spc="-10" dirty="0">
                <a:latin typeface="RobotoRegular"/>
                <a:cs typeface="RobotoRegular"/>
              </a:rPr>
              <a:t>play </a:t>
            </a:r>
            <a:r>
              <a:rPr sz="1800" spc="-5" dirty="0">
                <a:latin typeface="RobotoRegular"/>
                <a:cs typeface="RobotoRegular"/>
              </a:rPr>
              <a:t>in </a:t>
            </a:r>
            <a:r>
              <a:rPr sz="1800" spc="-10" dirty="0">
                <a:latin typeface="RobotoRegular"/>
                <a:cs typeface="RobotoRegular"/>
              </a:rPr>
              <a:t>your</a:t>
            </a:r>
            <a:r>
              <a:rPr sz="1800" spc="-25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oﬃce?</a:t>
            </a:r>
            <a:endParaRPr sz="18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13972" y="1939597"/>
            <a:ext cx="1828796" cy="1828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3892" y="1939597"/>
            <a:ext cx="1828796" cy="18287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24587" y="1930932"/>
            <a:ext cx="1828796" cy="18287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8773" y="1176608"/>
            <a:ext cx="590931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RobotoRegular"/>
                <a:cs typeface="RobotoRegular"/>
              </a:rPr>
              <a:t>How many unique </a:t>
            </a:r>
            <a:r>
              <a:rPr sz="1800" dirty="0">
                <a:latin typeface="RobotoRegular"/>
                <a:cs typeface="RobotoRegular"/>
              </a:rPr>
              <a:t>sports </a:t>
            </a:r>
            <a:r>
              <a:rPr sz="1800" spc="-5" dirty="0">
                <a:latin typeface="RobotoRegular"/>
                <a:cs typeface="RobotoRegular"/>
              </a:rPr>
              <a:t>do people </a:t>
            </a:r>
            <a:r>
              <a:rPr sz="1800" spc="-10" dirty="0">
                <a:latin typeface="RobotoRegular"/>
                <a:cs typeface="RobotoRegular"/>
              </a:rPr>
              <a:t>play </a:t>
            </a:r>
            <a:r>
              <a:rPr sz="1800" spc="-5" dirty="0">
                <a:latin typeface="RobotoRegular"/>
                <a:cs typeface="RobotoRegular"/>
              </a:rPr>
              <a:t>in </a:t>
            </a:r>
            <a:r>
              <a:rPr sz="1800" spc="-10" dirty="0">
                <a:latin typeface="RobotoRegular"/>
                <a:cs typeface="RobotoRegular"/>
              </a:rPr>
              <a:t>your</a:t>
            </a:r>
            <a:r>
              <a:rPr sz="1800" spc="-25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oﬃce?</a:t>
            </a:r>
            <a:endParaRPr sz="18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113972" y="1712569"/>
            <a:ext cx="2350770" cy="2056130"/>
            <a:chOff x="1113972" y="1712569"/>
            <a:chExt cx="2350770" cy="2056130"/>
          </a:xfrm>
        </p:grpSpPr>
        <p:sp>
          <p:nvSpPr>
            <p:cNvPr id="4" name="object 4"/>
            <p:cNvSpPr/>
            <p:nvPr/>
          </p:nvSpPr>
          <p:spPr>
            <a:xfrm>
              <a:off x="1113972" y="1939596"/>
              <a:ext cx="1828796" cy="18287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54799" y="1717332"/>
              <a:ext cx="1104900" cy="725805"/>
            </a:xfrm>
            <a:custGeom>
              <a:avLst/>
              <a:gdLst/>
              <a:ahLst/>
              <a:cxnLst/>
              <a:rect l="l" t="t" r="r" b="b"/>
              <a:pathLst>
                <a:path w="1104900" h="725805">
                  <a:moveTo>
                    <a:pt x="100085" y="207163"/>
                  </a:moveTo>
                  <a:lnTo>
                    <a:pt x="113793" y="134053"/>
                  </a:lnTo>
                  <a:lnTo>
                    <a:pt x="139207" y="102785"/>
                  </a:lnTo>
                  <a:lnTo>
                    <a:pt x="175445" y="77706"/>
                  </a:lnTo>
                  <a:lnTo>
                    <a:pt x="219242" y="61428"/>
                  </a:lnTo>
                  <a:lnTo>
                    <a:pt x="266251" y="55273"/>
                  </a:lnTo>
                  <a:lnTo>
                    <a:pt x="313644" y="59304"/>
                  </a:lnTo>
                  <a:lnTo>
                    <a:pt x="358594" y="73584"/>
                  </a:lnTo>
                  <a:lnTo>
                    <a:pt x="400079" y="36925"/>
                  </a:lnTo>
                  <a:lnTo>
                    <a:pt x="458344" y="18599"/>
                  </a:lnTo>
                  <a:lnTo>
                    <a:pt x="490180" y="17721"/>
                  </a:lnTo>
                  <a:lnTo>
                    <a:pt x="521010" y="22499"/>
                  </a:lnTo>
                  <a:lnTo>
                    <a:pt x="549613" y="32626"/>
                  </a:lnTo>
                  <a:lnTo>
                    <a:pt x="574769" y="47796"/>
                  </a:lnTo>
                  <a:lnTo>
                    <a:pt x="590594" y="29467"/>
                  </a:lnTo>
                  <a:lnTo>
                    <a:pt x="611519" y="15030"/>
                  </a:lnTo>
                  <a:lnTo>
                    <a:pt x="636419" y="5082"/>
                  </a:lnTo>
                  <a:lnTo>
                    <a:pt x="664169" y="224"/>
                  </a:lnTo>
                  <a:lnTo>
                    <a:pt x="692587" y="958"/>
                  </a:lnTo>
                  <a:lnTo>
                    <a:pt x="719444" y="7103"/>
                  </a:lnTo>
                  <a:lnTo>
                    <a:pt x="743488" y="18237"/>
                  </a:lnTo>
                  <a:lnTo>
                    <a:pt x="763469" y="33936"/>
                  </a:lnTo>
                  <a:lnTo>
                    <a:pt x="789904" y="15818"/>
                  </a:lnTo>
                  <a:lnTo>
                    <a:pt x="821225" y="4344"/>
                  </a:lnTo>
                  <a:lnTo>
                    <a:pt x="855423" y="0"/>
                  </a:lnTo>
                  <a:lnTo>
                    <a:pt x="890493" y="3269"/>
                  </a:lnTo>
                  <a:lnTo>
                    <a:pt x="922957" y="14030"/>
                  </a:lnTo>
                  <a:lnTo>
                    <a:pt x="949731" y="31043"/>
                  </a:lnTo>
                  <a:lnTo>
                    <a:pt x="969398" y="53109"/>
                  </a:lnTo>
                  <a:lnTo>
                    <a:pt x="980543" y="79031"/>
                  </a:lnTo>
                  <a:lnTo>
                    <a:pt x="1031881" y="99777"/>
                  </a:lnTo>
                  <a:lnTo>
                    <a:pt x="1067543" y="135191"/>
                  </a:lnTo>
                  <a:lnTo>
                    <a:pt x="1081068" y="178901"/>
                  </a:lnTo>
                  <a:lnTo>
                    <a:pt x="1078645" y="201304"/>
                  </a:lnTo>
                  <a:lnTo>
                    <a:pt x="1070068" y="223038"/>
                  </a:lnTo>
                  <a:lnTo>
                    <a:pt x="1092770" y="253498"/>
                  </a:lnTo>
                  <a:lnTo>
                    <a:pt x="1104383" y="286913"/>
                  </a:lnTo>
                  <a:lnTo>
                    <a:pt x="1104602" y="321520"/>
                  </a:lnTo>
                  <a:lnTo>
                    <a:pt x="1093118" y="355553"/>
                  </a:lnTo>
                  <a:lnTo>
                    <a:pt x="1070648" y="386112"/>
                  </a:lnTo>
                  <a:lnTo>
                    <a:pt x="1039287" y="410745"/>
                  </a:lnTo>
                  <a:lnTo>
                    <a:pt x="1000847" y="428355"/>
                  </a:lnTo>
                  <a:lnTo>
                    <a:pt x="957143" y="437848"/>
                  </a:lnTo>
                  <a:lnTo>
                    <a:pt x="951578" y="468098"/>
                  </a:lnTo>
                  <a:lnTo>
                    <a:pt x="912154" y="519246"/>
                  </a:lnTo>
                  <a:lnTo>
                    <a:pt x="843624" y="548407"/>
                  </a:lnTo>
                  <a:lnTo>
                    <a:pt x="805047" y="551509"/>
                  </a:lnTo>
                  <a:lnTo>
                    <a:pt x="766755" y="546746"/>
                  </a:lnTo>
                  <a:lnTo>
                    <a:pt x="730819" y="534160"/>
                  </a:lnTo>
                  <a:lnTo>
                    <a:pt x="710073" y="568724"/>
                  </a:lnTo>
                  <a:lnTo>
                    <a:pt x="678369" y="596882"/>
                  </a:lnTo>
                  <a:lnTo>
                    <a:pt x="637908" y="617155"/>
                  </a:lnTo>
                  <a:lnTo>
                    <a:pt x="590894" y="628060"/>
                  </a:lnTo>
                  <a:lnTo>
                    <a:pt x="541844" y="628260"/>
                  </a:lnTo>
                  <a:lnTo>
                    <a:pt x="495547" y="618017"/>
                  </a:lnTo>
                  <a:lnTo>
                    <a:pt x="454674" y="598249"/>
                  </a:lnTo>
                  <a:lnTo>
                    <a:pt x="421894" y="569873"/>
                  </a:lnTo>
                  <a:lnTo>
                    <a:pt x="386256" y="582967"/>
                  </a:lnTo>
                  <a:lnTo>
                    <a:pt x="348360" y="590253"/>
                  </a:lnTo>
                  <a:lnTo>
                    <a:pt x="309363" y="591600"/>
                  </a:lnTo>
                  <a:lnTo>
                    <a:pt x="270420" y="586877"/>
                  </a:lnTo>
                  <a:lnTo>
                    <a:pt x="233458" y="576233"/>
                  </a:lnTo>
                  <a:lnTo>
                    <a:pt x="200254" y="560269"/>
                  </a:lnTo>
                  <a:lnTo>
                    <a:pt x="171733" y="539538"/>
                  </a:lnTo>
                  <a:lnTo>
                    <a:pt x="148820" y="514590"/>
                  </a:lnTo>
                  <a:lnTo>
                    <a:pt x="83018" y="504904"/>
                  </a:lnTo>
                  <a:lnTo>
                    <a:pt x="36263" y="467820"/>
                  </a:lnTo>
                  <a:lnTo>
                    <a:pt x="25415" y="416718"/>
                  </a:lnTo>
                  <a:lnTo>
                    <a:pt x="35093" y="391913"/>
                  </a:lnTo>
                  <a:lnTo>
                    <a:pt x="54390" y="370028"/>
                  </a:lnTo>
                  <a:lnTo>
                    <a:pt x="27263" y="352643"/>
                  </a:lnTo>
                  <a:lnTo>
                    <a:pt x="8788" y="330107"/>
                  </a:lnTo>
                  <a:lnTo>
                    <a:pt x="0" y="304256"/>
                  </a:lnTo>
                  <a:lnTo>
                    <a:pt x="1933" y="276926"/>
                  </a:lnTo>
                  <a:lnTo>
                    <a:pt x="14697" y="251426"/>
                  </a:lnTo>
                  <a:lnTo>
                    <a:pt x="36435" y="230733"/>
                  </a:lnTo>
                  <a:lnTo>
                    <a:pt x="65228" y="216184"/>
                  </a:lnTo>
                  <a:lnTo>
                    <a:pt x="99160" y="209116"/>
                  </a:lnTo>
                  <a:lnTo>
                    <a:pt x="100085" y="207163"/>
                  </a:lnTo>
                  <a:close/>
                </a:path>
                <a:path w="1104900" h="725805">
                  <a:moveTo>
                    <a:pt x="341069" y="707887"/>
                  </a:moveTo>
                  <a:lnTo>
                    <a:pt x="341069" y="717570"/>
                  </a:lnTo>
                  <a:lnTo>
                    <a:pt x="333219" y="725420"/>
                  </a:lnTo>
                  <a:lnTo>
                    <a:pt x="323544" y="725420"/>
                  </a:lnTo>
                  <a:lnTo>
                    <a:pt x="313869" y="725420"/>
                  </a:lnTo>
                  <a:lnTo>
                    <a:pt x="306019" y="717570"/>
                  </a:lnTo>
                  <a:lnTo>
                    <a:pt x="306019" y="707887"/>
                  </a:lnTo>
                  <a:lnTo>
                    <a:pt x="306019" y="698205"/>
                  </a:lnTo>
                  <a:lnTo>
                    <a:pt x="313869" y="690355"/>
                  </a:lnTo>
                  <a:lnTo>
                    <a:pt x="323544" y="690355"/>
                  </a:lnTo>
                  <a:lnTo>
                    <a:pt x="333219" y="690355"/>
                  </a:lnTo>
                  <a:lnTo>
                    <a:pt x="341069" y="698205"/>
                  </a:lnTo>
                  <a:lnTo>
                    <a:pt x="341069" y="707887"/>
                  </a:lnTo>
                  <a:close/>
                </a:path>
                <a:path w="1104900" h="725805">
                  <a:moveTo>
                    <a:pt x="371269" y="686277"/>
                  </a:moveTo>
                  <a:lnTo>
                    <a:pt x="368513" y="699927"/>
                  </a:lnTo>
                  <a:lnTo>
                    <a:pt x="360997" y="711074"/>
                  </a:lnTo>
                  <a:lnTo>
                    <a:pt x="349849" y="718589"/>
                  </a:lnTo>
                  <a:lnTo>
                    <a:pt x="336194" y="721345"/>
                  </a:lnTo>
                  <a:lnTo>
                    <a:pt x="322540" y="718589"/>
                  </a:lnTo>
                  <a:lnTo>
                    <a:pt x="311391" y="711074"/>
                  </a:lnTo>
                  <a:lnTo>
                    <a:pt x="303875" y="699927"/>
                  </a:lnTo>
                  <a:lnTo>
                    <a:pt x="301119" y="686277"/>
                  </a:lnTo>
                  <a:lnTo>
                    <a:pt x="303875" y="672627"/>
                  </a:lnTo>
                  <a:lnTo>
                    <a:pt x="311391" y="661481"/>
                  </a:lnTo>
                  <a:lnTo>
                    <a:pt x="322540" y="653966"/>
                  </a:lnTo>
                  <a:lnTo>
                    <a:pt x="336194" y="651210"/>
                  </a:lnTo>
                  <a:lnTo>
                    <a:pt x="349849" y="653966"/>
                  </a:lnTo>
                  <a:lnTo>
                    <a:pt x="360997" y="661481"/>
                  </a:lnTo>
                  <a:lnTo>
                    <a:pt x="368513" y="672627"/>
                  </a:lnTo>
                  <a:lnTo>
                    <a:pt x="371269" y="686277"/>
                  </a:lnTo>
                  <a:close/>
                </a:path>
                <a:path w="1104900" h="725805">
                  <a:moveTo>
                    <a:pt x="419144" y="634402"/>
                  </a:moveTo>
                  <a:lnTo>
                    <a:pt x="415011" y="654877"/>
                  </a:lnTo>
                  <a:lnTo>
                    <a:pt x="403738" y="671596"/>
                  </a:lnTo>
                  <a:lnTo>
                    <a:pt x="387019" y="682869"/>
                  </a:lnTo>
                  <a:lnTo>
                    <a:pt x="366544" y="687002"/>
                  </a:lnTo>
                  <a:lnTo>
                    <a:pt x="346070" y="682869"/>
                  </a:lnTo>
                  <a:lnTo>
                    <a:pt x="329351" y="671596"/>
                  </a:lnTo>
                  <a:lnTo>
                    <a:pt x="318078" y="654877"/>
                  </a:lnTo>
                  <a:lnTo>
                    <a:pt x="313944" y="634402"/>
                  </a:lnTo>
                  <a:lnTo>
                    <a:pt x="318078" y="613928"/>
                  </a:lnTo>
                  <a:lnTo>
                    <a:pt x="329351" y="597209"/>
                  </a:lnTo>
                  <a:lnTo>
                    <a:pt x="346070" y="585936"/>
                  </a:lnTo>
                  <a:lnTo>
                    <a:pt x="366544" y="581803"/>
                  </a:lnTo>
                  <a:lnTo>
                    <a:pt x="387019" y="585936"/>
                  </a:lnTo>
                  <a:lnTo>
                    <a:pt x="403738" y="597209"/>
                  </a:lnTo>
                  <a:lnTo>
                    <a:pt x="415011" y="613928"/>
                  </a:lnTo>
                  <a:lnTo>
                    <a:pt x="419144" y="634402"/>
                  </a:lnTo>
                  <a:close/>
                </a:path>
                <a:path w="1104900" h="725805">
                  <a:moveTo>
                    <a:pt x="120375" y="379190"/>
                  </a:moveTo>
                  <a:lnTo>
                    <a:pt x="103462" y="379211"/>
                  </a:lnTo>
                  <a:lnTo>
                    <a:pt x="86834" y="377249"/>
                  </a:lnTo>
                  <a:lnTo>
                    <a:pt x="70777" y="373354"/>
                  </a:lnTo>
                  <a:lnTo>
                    <a:pt x="55575" y="367578"/>
                  </a:lnTo>
                </a:path>
                <a:path w="1104900" h="725805">
                  <a:moveTo>
                    <a:pt x="177545" y="506273"/>
                  </a:moveTo>
                  <a:lnTo>
                    <a:pt x="170644" y="508200"/>
                  </a:lnTo>
                  <a:lnTo>
                    <a:pt x="163604" y="509772"/>
                  </a:lnTo>
                  <a:lnTo>
                    <a:pt x="156448" y="510984"/>
                  </a:lnTo>
                  <a:lnTo>
                    <a:pt x="149195" y="511830"/>
                  </a:lnTo>
                </a:path>
                <a:path w="1104900" h="725805">
                  <a:moveTo>
                    <a:pt x="421844" y="567335"/>
                  </a:moveTo>
                  <a:lnTo>
                    <a:pt x="416919" y="561270"/>
                  </a:lnTo>
                  <a:lnTo>
                    <a:pt x="412426" y="555014"/>
                  </a:lnTo>
                  <a:lnTo>
                    <a:pt x="408372" y="548580"/>
                  </a:lnTo>
                  <a:lnTo>
                    <a:pt x="404769" y="541983"/>
                  </a:lnTo>
                </a:path>
                <a:path w="1104900" h="725805">
                  <a:moveTo>
                    <a:pt x="737744" y="504115"/>
                  </a:moveTo>
                  <a:lnTo>
                    <a:pt x="736751" y="511167"/>
                  </a:lnTo>
                  <a:lnTo>
                    <a:pt x="735278" y="518164"/>
                  </a:lnTo>
                  <a:lnTo>
                    <a:pt x="733331" y="525090"/>
                  </a:lnTo>
                  <a:lnTo>
                    <a:pt x="730919" y="531933"/>
                  </a:lnTo>
                </a:path>
                <a:path w="1104900" h="725805">
                  <a:moveTo>
                    <a:pt x="873368" y="332236"/>
                  </a:moveTo>
                  <a:lnTo>
                    <a:pt x="908059" y="350429"/>
                  </a:lnTo>
                  <a:lnTo>
                    <a:pt x="934353" y="374908"/>
                  </a:lnTo>
                  <a:lnTo>
                    <a:pt x="950947" y="404042"/>
                  </a:lnTo>
                  <a:lnTo>
                    <a:pt x="956543" y="436203"/>
                  </a:lnTo>
                </a:path>
                <a:path w="1104900" h="725805">
                  <a:moveTo>
                    <a:pt x="1069543" y="221501"/>
                  </a:moveTo>
                  <a:lnTo>
                    <a:pt x="1062513" y="232448"/>
                  </a:lnTo>
                  <a:lnTo>
                    <a:pt x="1053937" y="242660"/>
                  </a:lnTo>
                  <a:lnTo>
                    <a:pt x="1043907" y="252039"/>
                  </a:lnTo>
                  <a:lnTo>
                    <a:pt x="1032518" y="260486"/>
                  </a:lnTo>
                </a:path>
                <a:path w="1104900" h="725805">
                  <a:moveTo>
                    <a:pt x="980668" y="76846"/>
                  </a:moveTo>
                  <a:lnTo>
                    <a:pt x="982093" y="82921"/>
                  </a:lnTo>
                  <a:lnTo>
                    <a:pt x="982743" y="89086"/>
                  </a:lnTo>
                  <a:lnTo>
                    <a:pt x="982643" y="95258"/>
                  </a:lnTo>
                </a:path>
                <a:path w="1104900" h="725805">
                  <a:moveTo>
                    <a:pt x="744169" y="55369"/>
                  </a:moveTo>
                  <a:lnTo>
                    <a:pt x="748076" y="49112"/>
                  </a:lnTo>
                  <a:lnTo>
                    <a:pt x="752550" y="43098"/>
                  </a:lnTo>
                  <a:lnTo>
                    <a:pt x="757577" y="37349"/>
                  </a:lnTo>
                  <a:lnTo>
                    <a:pt x="763144" y="31889"/>
                  </a:lnTo>
                </a:path>
                <a:path w="1104900" h="725805">
                  <a:moveTo>
                    <a:pt x="566719" y="66559"/>
                  </a:moveTo>
                  <a:lnTo>
                    <a:pt x="568669" y="59539"/>
                  </a:lnTo>
                  <a:lnTo>
                    <a:pt x="571769" y="52736"/>
                  </a:lnTo>
                  <a:lnTo>
                    <a:pt x="575894" y="46309"/>
                  </a:lnTo>
                </a:path>
                <a:path w="1104900" h="725805">
                  <a:moveTo>
                    <a:pt x="358444" y="73439"/>
                  </a:moveTo>
                  <a:lnTo>
                    <a:pt x="367328" y="77756"/>
                  </a:lnTo>
                  <a:lnTo>
                    <a:pt x="375847" y="82478"/>
                  </a:lnTo>
                  <a:lnTo>
                    <a:pt x="383978" y="87592"/>
                  </a:lnTo>
                  <a:lnTo>
                    <a:pt x="391694" y="93083"/>
                  </a:lnTo>
                </a:path>
                <a:path w="1104900" h="725805">
                  <a:moveTo>
                    <a:pt x="105895" y="227841"/>
                  </a:moveTo>
                  <a:lnTo>
                    <a:pt x="103260" y="221078"/>
                  </a:lnTo>
                  <a:lnTo>
                    <a:pt x="101320" y="214168"/>
                  </a:lnTo>
                  <a:lnTo>
                    <a:pt x="100090" y="207168"/>
                  </a:lnTo>
                </a:path>
              </a:pathLst>
            </a:custGeom>
            <a:ln w="9524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603892" y="1712569"/>
            <a:ext cx="2374900" cy="2056130"/>
            <a:chOff x="3603892" y="1712569"/>
            <a:chExt cx="2374900" cy="2056130"/>
          </a:xfrm>
        </p:grpSpPr>
        <p:sp>
          <p:nvSpPr>
            <p:cNvPr id="7" name="object 7"/>
            <p:cNvSpPr/>
            <p:nvPr/>
          </p:nvSpPr>
          <p:spPr>
            <a:xfrm>
              <a:off x="3603892" y="1939596"/>
              <a:ext cx="1828796" cy="18287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69389" y="1717332"/>
              <a:ext cx="1104900" cy="725805"/>
            </a:xfrm>
            <a:custGeom>
              <a:avLst/>
              <a:gdLst/>
              <a:ahLst/>
              <a:cxnLst/>
              <a:rect l="l" t="t" r="r" b="b"/>
              <a:pathLst>
                <a:path w="1104900" h="725805">
                  <a:moveTo>
                    <a:pt x="100100" y="207163"/>
                  </a:moveTo>
                  <a:lnTo>
                    <a:pt x="113794" y="134053"/>
                  </a:lnTo>
                  <a:lnTo>
                    <a:pt x="139208" y="102785"/>
                  </a:lnTo>
                  <a:lnTo>
                    <a:pt x="175450" y="77706"/>
                  </a:lnTo>
                  <a:lnTo>
                    <a:pt x="219247" y="61428"/>
                  </a:lnTo>
                  <a:lnTo>
                    <a:pt x="266256" y="55273"/>
                  </a:lnTo>
                  <a:lnTo>
                    <a:pt x="313649" y="59304"/>
                  </a:lnTo>
                  <a:lnTo>
                    <a:pt x="358600" y="73584"/>
                  </a:lnTo>
                  <a:lnTo>
                    <a:pt x="400084" y="36925"/>
                  </a:lnTo>
                  <a:lnTo>
                    <a:pt x="458349" y="18599"/>
                  </a:lnTo>
                  <a:lnTo>
                    <a:pt x="490185" y="17721"/>
                  </a:lnTo>
                  <a:lnTo>
                    <a:pt x="521015" y="22499"/>
                  </a:lnTo>
                  <a:lnTo>
                    <a:pt x="549618" y="32626"/>
                  </a:lnTo>
                  <a:lnTo>
                    <a:pt x="574774" y="47796"/>
                  </a:lnTo>
                  <a:lnTo>
                    <a:pt x="590599" y="29467"/>
                  </a:lnTo>
                  <a:lnTo>
                    <a:pt x="611524" y="15030"/>
                  </a:lnTo>
                  <a:lnTo>
                    <a:pt x="636424" y="5082"/>
                  </a:lnTo>
                  <a:lnTo>
                    <a:pt x="664174" y="224"/>
                  </a:lnTo>
                  <a:lnTo>
                    <a:pt x="692592" y="958"/>
                  </a:lnTo>
                  <a:lnTo>
                    <a:pt x="719449" y="7103"/>
                  </a:lnTo>
                  <a:lnTo>
                    <a:pt x="743493" y="18237"/>
                  </a:lnTo>
                  <a:lnTo>
                    <a:pt x="763474" y="33936"/>
                  </a:lnTo>
                  <a:lnTo>
                    <a:pt x="789910" y="15818"/>
                  </a:lnTo>
                  <a:lnTo>
                    <a:pt x="821230" y="4344"/>
                  </a:lnTo>
                  <a:lnTo>
                    <a:pt x="855428" y="0"/>
                  </a:lnTo>
                  <a:lnTo>
                    <a:pt x="890498" y="3269"/>
                  </a:lnTo>
                  <a:lnTo>
                    <a:pt x="922962" y="14030"/>
                  </a:lnTo>
                  <a:lnTo>
                    <a:pt x="949736" y="31043"/>
                  </a:lnTo>
                  <a:lnTo>
                    <a:pt x="969403" y="53109"/>
                  </a:lnTo>
                  <a:lnTo>
                    <a:pt x="980548" y="79031"/>
                  </a:lnTo>
                  <a:lnTo>
                    <a:pt x="1031886" y="99777"/>
                  </a:lnTo>
                  <a:lnTo>
                    <a:pt x="1067548" y="135191"/>
                  </a:lnTo>
                  <a:lnTo>
                    <a:pt x="1081073" y="178901"/>
                  </a:lnTo>
                  <a:lnTo>
                    <a:pt x="1078650" y="201304"/>
                  </a:lnTo>
                  <a:lnTo>
                    <a:pt x="1070073" y="223038"/>
                  </a:lnTo>
                  <a:lnTo>
                    <a:pt x="1092775" y="253498"/>
                  </a:lnTo>
                  <a:lnTo>
                    <a:pt x="1104389" y="286913"/>
                  </a:lnTo>
                  <a:lnTo>
                    <a:pt x="1104607" y="321520"/>
                  </a:lnTo>
                  <a:lnTo>
                    <a:pt x="1093123" y="355553"/>
                  </a:lnTo>
                  <a:lnTo>
                    <a:pt x="1070654" y="386112"/>
                  </a:lnTo>
                  <a:lnTo>
                    <a:pt x="1039292" y="410745"/>
                  </a:lnTo>
                  <a:lnTo>
                    <a:pt x="1000852" y="428355"/>
                  </a:lnTo>
                  <a:lnTo>
                    <a:pt x="957148" y="437848"/>
                  </a:lnTo>
                  <a:lnTo>
                    <a:pt x="951583" y="468098"/>
                  </a:lnTo>
                  <a:lnTo>
                    <a:pt x="912159" y="519246"/>
                  </a:lnTo>
                  <a:lnTo>
                    <a:pt x="843629" y="548407"/>
                  </a:lnTo>
                  <a:lnTo>
                    <a:pt x="805052" y="551509"/>
                  </a:lnTo>
                  <a:lnTo>
                    <a:pt x="766760" y="546746"/>
                  </a:lnTo>
                  <a:lnTo>
                    <a:pt x="730824" y="534160"/>
                  </a:lnTo>
                  <a:lnTo>
                    <a:pt x="710079" y="568724"/>
                  </a:lnTo>
                  <a:lnTo>
                    <a:pt x="678374" y="596882"/>
                  </a:lnTo>
                  <a:lnTo>
                    <a:pt x="637913" y="617155"/>
                  </a:lnTo>
                  <a:lnTo>
                    <a:pt x="590899" y="628060"/>
                  </a:lnTo>
                  <a:lnTo>
                    <a:pt x="541849" y="628260"/>
                  </a:lnTo>
                  <a:lnTo>
                    <a:pt x="495552" y="618017"/>
                  </a:lnTo>
                  <a:lnTo>
                    <a:pt x="454679" y="598249"/>
                  </a:lnTo>
                  <a:lnTo>
                    <a:pt x="421899" y="569873"/>
                  </a:lnTo>
                  <a:lnTo>
                    <a:pt x="386261" y="582967"/>
                  </a:lnTo>
                  <a:lnTo>
                    <a:pt x="348365" y="590253"/>
                  </a:lnTo>
                  <a:lnTo>
                    <a:pt x="309368" y="591600"/>
                  </a:lnTo>
                  <a:lnTo>
                    <a:pt x="270425" y="586877"/>
                  </a:lnTo>
                  <a:lnTo>
                    <a:pt x="233463" y="576233"/>
                  </a:lnTo>
                  <a:lnTo>
                    <a:pt x="200259" y="560269"/>
                  </a:lnTo>
                  <a:lnTo>
                    <a:pt x="171738" y="539538"/>
                  </a:lnTo>
                  <a:lnTo>
                    <a:pt x="148825" y="514590"/>
                  </a:lnTo>
                  <a:lnTo>
                    <a:pt x="83025" y="504904"/>
                  </a:lnTo>
                  <a:lnTo>
                    <a:pt x="36275" y="467820"/>
                  </a:lnTo>
                  <a:lnTo>
                    <a:pt x="25416" y="416718"/>
                  </a:lnTo>
                  <a:lnTo>
                    <a:pt x="35097" y="391913"/>
                  </a:lnTo>
                  <a:lnTo>
                    <a:pt x="54400" y="370028"/>
                  </a:lnTo>
                  <a:lnTo>
                    <a:pt x="27273" y="352643"/>
                  </a:lnTo>
                  <a:lnTo>
                    <a:pt x="8794" y="330107"/>
                  </a:lnTo>
                  <a:lnTo>
                    <a:pt x="0" y="304256"/>
                  </a:lnTo>
                  <a:lnTo>
                    <a:pt x="1925" y="276926"/>
                  </a:lnTo>
                  <a:lnTo>
                    <a:pt x="14698" y="251426"/>
                  </a:lnTo>
                  <a:lnTo>
                    <a:pt x="36441" y="230733"/>
                  </a:lnTo>
                  <a:lnTo>
                    <a:pt x="65238" y="216184"/>
                  </a:lnTo>
                  <a:lnTo>
                    <a:pt x="99175" y="209116"/>
                  </a:lnTo>
                  <a:lnTo>
                    <a:pt x="100100" y="207163"/>
                  </a:lnTo>
                  <a:close/>
                </a:path>
                <a:path w="1104900" h="725805">
                  <a:moveTo>
                    <a:pt x="341075" y="707887"/>
                  </a:moveTo>
                  <a:lnTo>
                    <a:pt x="341075" y="717570"/>
                  </a:lnTo>
                  <a:lnTo>
                    <a:pt x="333225" y="725420"/>
                  </a:lnTo>
                  <a:lnTo>
                    <a:pt x="323550" y="725420"/>
                  </a:lnTo>
                  <a:lnTo>
                    <a:pt x="313875" y="725420"/>
                  </a:lnTo>
                  <a:lnTo>
                    <a:pt x="306025" y="717570"/>
                  </a:lnTo>
                  <a:lnTo>
                    <a:pt x="306025" y="707887"/>
                  </a:lnTo>
                  <a:lnTo>
                    <a:pt x="306025" y="698205"/>
                  </a:lnTo>
                  <a:lnTo>
                    <a:pt x="313875" y="690355"/>
                  </a:lnTo>
                  <a:lnTo>
                    <a:pt x="323550" y="690355"/>
                  </a:lnTo>
                  <a:lnTo>
                    <a:pt x="333225" y="690355"/>
                  </a:lnTo>
                  <a:lnTo>
                    <a:pt x="341075" y="698205"/>
                  </a:lnTo>
                  <a:lnTo>
                    <a:pt x="341075" y="707887"/>
                  </a:lnTo>
                  <a:close/>
                </a:path>
                <a:path w="1104900" h="725805">
                  <a:moveTo>
                    <a:pt x="371275" y="686277"/>
                  </a:moveTo>
                  <a:lnTo>
                    <a:pt x="368519" y="699927"/>
                  </a:lnTo>
                  <a:lnTo>
                    <a:pt x="361003" y="711074"/>
                  </a:lnTo>
                  <a:lnTo>
                    <a:pt x="349854" y="718589"/>
                  </a:lnTo>
                  <a:lnTo>
                    <a:pt x="336200" y="721345"/>
                  </a:lnTo>
                  <a:lnTo>
                    <a:pt x="322545" y="718589"/>
                  </a:lnTo>
                  <a:lnTo>
                    <a:pt x="311397" y="711074"/>
                  </a:lnTo>
                  <a:lnTo>
                    <a:pt x="303881" y="699927"/>
                  </a:lnTo>
                  <a:lnTo>
                    <a:pt x="301125" y="686277"/>
                  </a:lnTo>
                  <a:lnTo>
                    <a:pt x="303881" y="672627"/>
                  </a:lnTo>
                  <a:lnTo>
                    <a:pt x="311397" y="661481"/>
                  </a:lnTo>
                  <a:lnTo>
                    <a:pt x="322545" y="653966"/>
                  </a:lnTo>
                  <a:lnTo>
                    <a:pt x="336200" y="651210"/>
                  </a:lnTo>
                  <a:lnTo>
                    <a:pt x="349854" y="653966"/>
                  </a:lnTo>
                  <a:lnTo>
                    <a:pt x="361003" y="661481"/>
                  </a:lnTo>
                  <a:lnTo>
                    <a:pt x="368519" y="672627"/>
                  </a:lnTo>
                  <a:lnTo>
                    <a:pt x="371275" y="686277"/>
                  </a:lnTo>
                  <a:close/>
                </a:path>
                <a:path w="1104900" h="725805">
                  <a:moveTo>
                    <a:pt x="419149" y="634402"/>
                  </a:moveTo>
                  <a:lnTo>
                    <a:pt x="415016" y="654877"/>
                  </a:lnTo>
                  <a:lnTo>
                    <a:pt x="403743" y="671596"/>
                  </a:lnTo>
                  <a:lnTo>
                    <a:pt x="387024" y="682869"/>
                  </a:lnTo>
                  <a:lnTo>
                    <a:pt x="366550" y="687002"/>
                  </a:lnTo>
                  <a:lnTo>
                    <a:pt x="346075" y="682869"/>
                  </a:lnTo>
                  <a:lnTo>
                    <a:pt x="329356" y="671596"/>
                  </a:lnTo>
                  <a:lnTo>
                    <a:pt x="318083" y="654877"/>
                  </a:lnTo>
                  <a:lnTo>
                    <a:pt x="313950" y="634402"/>
                  </a:lnTo>
                  <a:lnTo>
                    <a:pt x="318083" y="613928"/>
                  </a:lnTo>
                  <a:lnTo>
                    <a:pt x="329356" y="597209"/>
                  </a:lnTo>
                  <a:lnTo>
                    <a:pt x="346075" y="585936"/>
                  </a:lnTo>
                  <a:lnTo>
                    <a:pt x="366550" y="581803"/>
                  </a:lnTo>
                  <a:lnTo>
                    <a:pt x="387024" y="585936"/>
                  </a:lnTo>
                  <a:lnTo>
                    <a:pt x="403743" y="597209"/>
                  </a:lnTo>
                  <a:lnTo>
                    <a:pt x="415016" y="613928"/>
                  </a:lnTo>
                  <a:lnTo>
                    <a:pt x="419149" y="634402"/>
                  </a:lnTo>
                  <a:close/>
                </a:path>
                <a:path w="1104900" h="725805">
                  <a:moveTo>
                    <a:pt x="120375" y="379190"/>
                  </a:moveTo>
                  <a:lnTo>
                    <a:pt x="103468" y="379211"/>
                  </a:lnTo>
                  <a:lnTo>
                    <a:pt x="86841" y="377249"/>
                  </a:lnTo>
                  <a:lnTo>
                    <a:pt x="70780" y="373354"/>
                  </a:lnTo>
                  <a:lnTo>
                    <a:pt x="55575" y="367578"/>
                  </a:lnTo>
                </a:path>
                <a:path w="1104900" h="725805">
                  <a:moveTo>
                    <a:pt x="177550" y="506273"/>
                  </a:moveTo>
                  <a:lnTo>
                    <a:pt x="170649" y="508200"/>
                  </a:lnTo>
                  <a:lnTo>
                    <a:pt x="163609" y="509772"/>
                  </a:lnTo>
                  <a:lnTo>
                    <a:pt x="156453" y="510984"/>
                  </a:lnTo>
                  <a:lnTo>
                    <a:pt x="149200" y="511830"/>
                  </a:lnTo>
                </a:path>
                <a:path w="1104900" h="725805">
                  <a:moveTo>
                    <a:pt x="421849" y="567335"/>
                  </a:moveTo>
                  <a:lnTo>
                    <a:pt x="416924" y="561270"/>
                  </a:lnTo>
                  <a:lnTo>
                    <a:pt x="412431" y="555014"/>
                  </a:lnTo>
                  <a:lnTo>
                    <a:pt x="408378" y="548580"/>
                  </a:lnTo>
                  <a:lnTo>
                    <a:pt x="404774" y="541983"/>
                  </a:lnTo>
                </a:path>
                <a:path w="1104900" h="725805">
                  <a:moveTo>
                    <a:pt x="737749" y="504115"/>
                  </a:moveTo>
                  <a:lnTo>
                    <a:pt x="736756" y="511167"/>
                  </a:lnTo>
                  <a:lnTo>
                    <a:pt x="735283" y="518164"/>
                  </a:lnTo>
                  <a:lnTo>
                    <a:pt x="733337" y="525090"/>
                  </a:lnTo>
                  <a:lnTo>
                    <a:pt x="730924" y="531933"/>
                  </a:lnTo>
                </a:path>
                <a:path w="1104900" h="725805">
                  <a:moveTo>
                    <a:pt x="873374" y="332236"/>
                  </a:moveTo>
                  <a:lnTo>
                    <a:pt x="908064" y="350429"/>
                  </a:lnTo>
                  <a:lnTo>
                    <a:pt x="934358" y="374908"/>
                  </a:lnTo>
                  <a:lnTo>
                    <a:pt x="950953" y="404042"/>
                  </a:lnTo>
                  <a:lnTo>
                    <a:pt x="956548" y="436203"/>
                  </a:lnTo>
                </a:path>
                <a:path w="1104900" h="725805">
                  <a:moveTo>
                    <a:pt x="1069548" y="221501"/>
                  </a:moveTo>
                  <a:lnTo>
                    <a:pt x="1062518" y="232448"/>
                  </a:lnTo>
                  <a:lnTo>
                    <a:pt x="1053942" y="242660"/>
                  </a:lnTo>
                  <a:lnTo>
                    <a:pt x="1043912" y="252039"/>
                  </a:lnTo>
                  <a:lnTo>
                    <a:pt x="1032523" y="260486"/>
                  </a:lnTo>
                </a:path>
                <a:path w="1104900" h="725805">
                  <a:moveTo>
                    <a:pt x="980673" y="76846"/>
                  </a:moveTo>
                  <a:lnTo>
                    <a:pt x="982098" y="82921"/>
                  </a:lnTo>
                  <a:lnTo>
                    <a:pt x="982748" y="89086"/>
                  </a:lnTo>
                  <a:lnTo>
                    <a:pt x="982648" y="95258"/>
                  </a:lnTo>
                </a:path>
                <a:path w="1104900" h="725805">
                  <a:moveTo>
                    <a:pt x="744174" y="55369"/>
                  </a:moveTo>
                  <a:lnTo>
                    <a:pt x="748081" y="49112"/>
                  </a:lnTo>
                  <a:lnTo>
                    <a:pt x="752555" y="43098"/>
                  </a:lnTo>
                  <a:lnTo>
                    <a:pt x="757582" y="37349"/>
                  </a:lnTo>
                  <a:lnTo>
                    <a:pt x="763149" y="31889"/>
                  </a:lnTo>
                </a:path>
                <a:path w="1104900" h="725805">
                  <a:moveTo>
                    <a:pt x="566724" y="66559"/>
                  </a:moveTo>
                  <a:lnTo>
                    <a:pt x="568674" y="59539"/>
                  </a:lnTo>
                  <a:lnTo>
                    <a:pt x="571774" y="52736"/>
                  </a:lnTo>
                  <a:lnTo>
                    <a:pt x="575899" y="46309"/>
                  </a:lnTo>
                </a:path>
                <a:path w="1104900" h="725805">
                  <a:moveTo>
                    <a:pt x="358450" y="73439"/>
                  </a:moveTo>
                  <a:lnTo>
                    <a:pt x="367333" y="77756"/>
                  </a:lnTo>
                  <a:lnTo>
                    <a:pt x="375853" y="82478"/>
                  </a:lnTo>
                  <a:lnTo>
                    <a:pt x="383983" y="87592"/>
                  </a:lnTo>
                  <a:lnTo>
                    <a:pt x="391699" y="93083"/>
                  </a:lnTo>
                </a:path>
                <a:path w="1104900" h="725805">
                  <a:moveTo>
                    <a:pt x="105900" y="227841"/>
                  </a:moveTo>
                  <a:lnTo>
                    <a:pt x="103275" y="221078"/>
                  </a:lnTo>
                  <a:lnTo>
                    <a:pt x="101325" y="214168"/>
                  </a:lnTo>
                  <a:lnTo>
                    <a:pt x="100100" y="207168"/>
                  </a:lnTo>
                </a:path>
              </a:pathLst>
            </a:custGeom>
            <a:ln w="9524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6124589" y="1712570"/>
            <a:ext cx="2369185" cy="2047239"/>
            <a:chOff x="6124587" y="1712569"/>
            <a:chExt cx="2369185" cy="2047239"/>
          </a:xfrm>
        </p:grpSpPr>
        <p:sp>
          <p:nvSpPr>
            <p:cNvPr id="10" name="object 10"/>
            <p:cNvSpPr/>
            <p:nvPr/>
          </p:nvSpPr>
          <p:spPr>
            <a:xfrm>
              <a:off x="6124587" y="1930931"/>
              <a:ext cx="1828796" cy="182878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383984" y="1717332"/>
              <a:ext cx="1104900" cy="725805"/>
            </a:xfrm>
            <a:custGeom>
              <a:avLst/>
              <a:gdLst/>
              <a:ahLst/>
              <a:cxnLst/>
              <a:rect l="l" t="t" r="r" b="b"/>
              <a:pathLst>
                <a:path w="1104900" h="725805">
                  <a:moveTo>
                    <a:pt x="100100" y="207163"/>
                  </a:moveTo>
                  <a:lnTo>
                    <a:pt x="113794" y="134053"/>
                  </a:lnTo>
                  <a:lnTo>
                    <a:pt x="139208" y="102785"/>
                  </a:lnTo>
                  <a:lnTo>
                    <a:pt x="175450" y="77706"/>
                  </a:lnTo>
                  <a:lnTo>
                    <a:pt x="219247" y="61428"/>
                  </a:lnTo>
                  <a:lnTo>
                    <a:pt x="266256" y="55273"/>
                  </a:lnTo>
                  <a:lnTo>
                    <a:pt x="313649" y="59304"/>
                  </a:lnTo>
                  <a:lnTo>
                    <a:pt x="358600" y="73584"/>
                  </a:lnTo>
                  <a:lnTo>
                    <a:pt x="400084" y="36925"/>
                  </a:lnTo>
                  <a:lnTo>
                    <a:pt x="458349" y="18599"/>
                  </a:lnTo>
                  <a:lnTo>
                    <a:pt x="490185" y="17721"/>
                  </a:lnTo>
                  <a:lnTo>
                    <a:pt x="521015" y="22499"/>
                  </a:lnTo>
                  <a:lnTo>
                    <a:pt x="549618" y="32626"/>
                  </a:lnTo>
                  <a:lnTo>
                    <a:pt x="574774" y="47796"/>
                  </a:lnTo>
                  <a:lnTo>
                    <a:pt x="590599" y="29467"/>
                  </a:lnTo>
                  <a:lnTo>
                    <a:pt x="611524" y="15030"/>
                  </a:lnTo>
                  <a:lnTo>
                    <a:pt x="636424" y="5082"/>
                  </a:lnTo>
                  <a:lnTo>
                    <a:pt x="664174" y="224"/>
                  </a:lnTo>
                  <a:lnTo>
                    <a:pt x="692592" y="958"/>
                  </a:lnTo>
                  <a:lnTo>
                    <a:pt x="719449" y="7103"/>
                  </a:lnTo>
                  <a:lnTo>
                    <a:pt x="743493" y="18237"/>
                  </a:lnTo>
                  <a:lnTo>
                    <a:pt x="763474" y="33936"/>
                  </a:lnTo>
                  <a:lnTo>
                    <a:pt x="789910" y="15818"/>
                  </a:lnTo>
                  <a:lnTo>
                    <a:pt x="821230" y="4344"/>
                  </a:lnTo>
                  <a:lnTo>
                    <a:pt x="855428" y="0"/>
                  </a:lnTo>
                  <a:lnTo>
                    <a:pt x="890498" y="3269"/>
                  </a:lnTo>
                  <a:lnTo>
                    <a:pt x="922962" y="14030"/>
                  </a:lnTo>
                  <a:lnTo>
                    <a:pt x="949736" y="31043"/>
                  </a:lnTo>
                  <a:lnTo>
                    <a:pt x="969403" y="53109"/>
                  </a:lnTo>
                  <a:lnTo>
                    <a:pt x="980548" y="79031"/>
                  </a:lnTo>
                  <a:lnTo>
                    <a:pt x="1031886" y="99777"/>
                  </a:lnTo>
                  <a:lnTo>
                    <a:pt x="1067548" y="135191"/>
                  </a:lnTo>
                  <a:lnTo>
                    <a:pt x="1081073" y="178901"/>
                  </a:lnTo>
                  <a:lnTo>
                    <a:pt x="1078650" y="201304"/>
                  </a:lnTo>
                  <a:lnTo>
                    <a:pt x="1070073" y="223038"/>
                  </a:lnTo>
                  <a:lnTo>
                    <a:pt x="1092775" y="253498"/>
                  </a:lnTo>
                  <a:lnTo>
                    <a:pt x="1104389" y="286913"/>
                  </a:lnTo>
                  <a:lnTo>
                    <a:pt x="1104607" y="321520"/>
                  </a:lnTo>
                  <a:lnTo>
                    <a:pt x="1093123" y="355553"/>
                  </a:lnTo>
                  <a:lnTo>
                    <a:pt x="1070654" y="386112"/>
                  </a:lnTo>
                  <a:lnTo>
                    <a:pt x="1039292" y="410745"/>
                  </a:lnTo>
                  <a:lnTo>
                    <a:pt x="1000852" y="428355"/>
                  </a:lnTo>
                  <a:lnTo>
                    <a:pt x="957148" y="437848"/>
                  </a:lnTo>
                  <a:lnTo>
                    <a:pt x="951583" y="468098"/>
                  </a:lnTo>
                  <a:lnTo>
                    <a:pt x="912159" y="519246"/>
                  </a:lnTo>
                  <a:lnTo>
                    <a:pt x="843629" y="548407"/>
                  </a:lnTo>
                  <a:lnTo>
                    <a:pt x="805052" y="551509"/>
                  </a:lnTo>
                  <a:lnTo>
                    <a:pt x="766760" y="546746"/>
                  </a:lnTo>
                  <a:lnTo>
                    <a:pt x="730824" y="534160"/>
                  </a:lnTo>
                  <a:lnTo>
                    <a:pt x="710079" y="568724"/>
                  </a:lnTo>
                  <a:lnTo>
                    <a:pt x="678374" y="596882"/>
                  </a:lnTo>
                  <a:lnTo>
                    <a:pt x="637913" y="617155"/>
                  </a:lnTo>
                  <a:lnTo>
                    <a:pt x="590899" y="628060"/>
                  </a:lnTo>
                  <a:lnTo>
                    <a:pt x="541849" y="628260"/>
                  </a:lnTo>
                  <a:lnTo>
                    <a:pt x="495552" y="618017"/>
                  </a:lnTo>
                  <a:lnTo>
                    <a:pt x="454679" y="598249"/>
                  </a:lnTo>
                  <a:lnTo>
                    <a:pt x="421899" y="569873"/>
                  </a:lnTo>
                  <a:lnTo>
                    <a:pt x="386261" y="582967"/>
                  </a:lnTo>
                  <a:lnTo>
                    <a:pt x="348365" y="590253"/>
                  </a:lnTo>
                  <a:lnTo>
                    <a:pt x="309368" y="591600"/>
                  </a:lnTo>
                  <a:lnTo>
                    <a:pt x="270425" y="586877"/>
                  </a:lnTo>
                  <a:lnTo>
                    <a:pt x="233463" y="576233"/>
                  </a:lnTo>
                  <a:lnTo>
                    <a:pt x="200259" y="560269"/>
                  </a:lnTo>
                  <a:lnTo>
                    <a:pt x="171738" y="539538"/>
                  </a:lnTo>
                  <a:lnTo>
                    <a:pt x="148825" y="514590"/>
                  </a:lnTo>
                  <a:lnTo>
                    <a:pt x="83025" y="504904"/>
                  </a:lnTo>
                  <a:lnTo>
                    <a:pt x="36275" y="467820"/>
                  </a:lnTo>
                  <a:lnTo>
                    <a:pt x="25425" y="416718"/>
                  </a:lnTo>
                  <a:lnTo>
                    <a:pt x="35101" y="391913"/>
                  </a:lnTo>
                  <a:lnTo>
                    <a:pt x="54400" y="370028"/>
                  </a:lnTo>
                  <a:lnTo>
                    <a:pt x="27273" y="352643"/>
                  </a:lnTo>
                  <a:lnTo>
                    <a:pt x="8794" y="330107"/>
                  </a:lnTo>
                  <a:lnTo>
                    <a:pt x="0" y="304256"/>
                  </a:lnTo>
                  <a:lnTo>
                    <a:pt x="1925" y="276926"/>
                  </a:lnTo>
                  <a:lnTo>
                    <a:pt x="14698" y="251426"/>
                  </a:lnTo>
                  <a:lnTo>
                    <a:pt x="36441" y="230733"/>
                  </a:lnTo>
                  <a:lnTo>
                    <a:pt x="65238" y="216184"/>
                  </a:lnTo>
                  <a:lnTo>
                    <a:pt x="99175" y="209116"/>
                  </a:lnTo>
                  <a:lnTo>
                    <a:pt x="100100" y="207163"/>
                  </a:lnTo>
                  <a:close/>
                </a:path>
                <a:path w="1104900" h="725805">
                  <a:moveTo>
                    <a:pt x="341075" y="707887"/>
                  </a:moveTo>
                  <a:lnTo>
                    <a:pt x="341075" y="717570"/>
                  </a:lnTo>
                  <a:lnTo>
                    <a:pt x="333225" y="725420"/>
                  </a:lnTo>
                  <a:lnTo>
                    <a:pt x="323550" y="725420"/>
                  </a:lnTo>
                  <a:lnTo>
                    <a:pt x="313875" y="725420"/>
                  </a:lnTo>
                  <a:lnTo>
                    <a:pt x="306025" y="717570"/>
                  </a:lnTo>
                  <a:lnTo>
                    <a:pt x="306025" y="707887"/>
                  </a:lnTo>
                  <a:lnTo>
                    <a:pt x="306025" y="698205"/>
                  </a:lnTo>
                  <a:lnTo>
                    <a:pt x="313875" y="690355"/>
                  </a:lnTo>
                  <a:lnTo>
                    <a:pt x="323550" y="690355"/>
                  </a:lnTo>
                  <a:lnTo>
                    <a:pt x="333225" y="690355"/>
                  </a:lnTo>
                  <a:lnTo>
                    <a:pt x="341075" y="698205"/>
                  </a:lnTo>
                  <a:lnTo>
                    <a:pt x="341075" y="707887"/>
                  </a:lnTo>
                  <a:close/>
                </a:path>
                <a:path w="1104900" h="725805">
                  <a:moveTo>
                    <a:pt x="371275" y="686277"/>
                  </a:moveTo>
                  <a:lnTo>
                    <a:pt x="368519" y="699927"/>
                  </a:lnTo>
                  <a:lnTo>
                    <a:pt x="361003" y="711074"/>
                  </a:lnTo>
                  <a:lnTo>
                    <a:pt x="349854" y="718589"/>
                  </a:lnTo>
                  <a:lnTo>
                    <a:pt x="336200" y="721345"/>
                  </a:lnTo>
                  <a:lnTo>
                    <a:pt x="322545" y="718589"/>
                  </a:lnTo>
                  <a:lnTo>
                    <a:pt x="311397" y="711074"/>
                  </a:lnTo>
                  <a:lnTo>
                    <a:pt x="303881" y="699927"/>
                  </a:lnTo>
                  <a:lnTo>
                    <a:pt x="301125" y="686277"/>
                  </a:lnTo>
                  <a:lnTo>
                    <a:pt x="303881" y="672627"/>
                  </a:lnTo>
                  <a:lnTo>
                    <a:pt x="311397" y="661481"/>
                  </a:lnTo>
                  <a:lnTo>
                    <a:pt x="322545" y="653966"/>
                  </a:lnTo>
                  <a:lnTo>
                    <a:pt x="336200" y="651210"/>
                  </a:lnTo>
                  <a:lnTo>
                    <a:pt x="349854" y="653966"/>
                  </a:lnTo>
                  <a:lnTo>
                    <a:pt x="361003" y="661481"/>
                  </a:lnTo>
                  <a:lnTo>
                    <a:pt x="368519" y="672627"/>
                  </a:lnTo>
                  <a:lnTo>
                    <a:pt x="371275" y="686277"/>
                  </a:lnTo>
                  <a:close/>
                </a:path>
                <a:path w="1104900" h="725805">
                  <a:moveTo>
                    <a:pt x="419149" y="634402"/>
                  </a:moveTo>
                  <a:lnTo>
                    <a:pt x="415016" y="654877"/>
                  </a:lnTo>
                  <a:lnTo>
                    <a:pt x="403743" y="671596"/>
                  </a:lnTo>
                  <a:lnTo>
                    <a:pt x="387024" y="682869"/>
                  </a:lnTo>
                  <a:lnTo>
                    <a:pt x="366550" y="687002"/>
                  </a:lnTo>
                  <a:lnTo>
                    <a:pt x="346075" y="682869"/>
                  </a:lnTo>
                  <a:lnTo>
                    <a:pt x="329356" y="671596"/>
                  </a:lnTo>
                  <a:lnTo>
                    <a:pt x="318083" y="654877"/>
                  </a:lnTo>
                  <a:lnTo>
                    <a:pt x="313950" y="634402"/>
                  </a:lnTo>
                  <a:lnTo>
                    <a:pt x="318083" y="613928"/>
                  </a:lnTo>
                  <a:lnTo>
                    <a:pt x="329356" y="597209"/>
                  </a:lnTo>
                  <a:lnTo>
                    <a:pt x="346075" y="585936"/>
                  </a:lnTo>
                  <a:lnTo>
                    <a:pt x="366550" y="581803"/>
                  </a:lnTo>
                  <a:lnTo>
                    <a:pt x="387024" y="585936"/>
                  </a:lnTo>
                  <a:lnTo>
                    <a:pt x="403743" y="597209"/>
                  </a:lnTo>
                  <a:lnTo>
                    <a:pt x="415016" y="613928"/>
                  </a:lnTo>
                  <a:lnTo>
                    <a:pt x="419149" y="634402"/>
                  </a:lnTo>
                  <a:close/>
                </a:path>
                <a:path w="1104900" h="725805">
                  <a:moveTo>
                    <a:pt x="120375" y="379190"/>
                  </a:moveTo>
                  <a:lnTo>
                    <a:pt x="103468" y="379211"/>
                  </a:lnTo>
                  <a:lnTo>
                    <a:pt x="86841" y="377249"/>
                  </a:lnTo>
                  <a:lnTo>
                    <a:pt x="70780" y="373354"/>
                  </a:lnTo>
                  <a:lnTo>
                    <a:pt x="55575" y="367578"/>
                  </a:lnTo>
                </a:path>
                <a:path w="1104900" h="725805">
                  <a:moveTo>
                    <a:pt x="177550" y="506273"/>
                  </a:moveTo>
                  <a:lnTo>
                    <a:pt x="170649" y="508200"/>
                  </a:lnTo>
                  <a:lnTo>
                    <a:pt x="163609" y="509772"/>
                  </a:lnTo>
                  <a:lnTo>
                    <a:pt x="156453" y="510984"/>
                  </a:lnTo>
                  <a:lnTo>
                    <a:pt x="149200" y="511830"/>
                  </a:lnTo>
                </a:path>
                <a:path w="1104900" h="725805">
                  <a:moveTo>
                    <a:pt x="421849" y="567335"/>
                  </a:moveTo>
                  <a:lnTo>
                    <a:pt x="416924" y="561270"/>
                  </a:lnTo>
                  <a:lnTo>
                    <a:pt x="412431" y="555014"/>
                  </a:lnTo>
                  <a:lnTo>
                    <a:pt x="408378" y="548580"/>
                  </a:lnTo>
                  <a:lnTo>
                    <a:pt x="404774" y="541983"/>
                  </a:lnTo>
                </a:path>
                <a:path w="1104900" h="725805">
                  <a:moveTo>
                    <a:pt x="737749" y="504115"/>
                  </a:moveTo>
                  <a:lnTo>
                    <a:pt x="736756" y="511167"/>
                  </a:lnTo>
                  <a:lnTo>
                    <a:pt x="735283" y="518164"/>
                  </a:lnTo>
                  <a:lnTo>
                    <a:pt x="733337" y="525090"/>
                  </a:lnTo>
                  <a:lnTo>
                    <a:pt x="730924" y="531933"/>
                  </a:lnTo>
                </a:path>
                <a:path w="1104900" h="725805">
                  <a:moveTo>
                    <a:pt x="873374" y="332236"/>
                  </a:moveTo>
                  <a:lnTo>
                    <a:pt x="908064" y="350429"/>
                  </a:lnTo>
                  <a:lnTo>
                    <a:pt x="934358" y="374908"/>
                  </a:lnTo>
                  <a:lnTo>
                    <a:pt x="950953" y="404042"/>
                  </a:lnTo>
                  <a:lnTo>
                    <a:pt x="956548" y="436203"/>
                  </a:lnTo>
                </a:path>
                <a:path w="1104900" h="725805">
                  <a:moveTo>
                    <a:pt x="1069548" y="221501"/>
                  </a:moveTo>
                  <a:lnTo>
                    <a:pt x="1062518" y="232448"/>
                  </a:lnTo>
                  <a:lnTo>
                    <a:pt x="1053942" y="242660"/>
                  </a:lnTo>
                  <a:lnTo>
                    <a:pt x="1043912" y="252039"/>
                  </a:lnTo>
                  <a:lnTo>
                    <a:pt x="1032523" y="260486"/>
                  </a:lnTo>
                </a:path>
                <a:path w="1104900" h="725805">
                  <a:moveTo>
                    <a:pt x="980673" y="76846"/>
                  </a:moveTo>
                  <a:lnTo>
                    <a:pt x="982098" y="82921"/>
                  </a:lnTo>
                  <a:lnTo>
                    <a:pt x="982748" y="89086"/>
                  </a:lnTo>
                  <a:lnTo>
                    <a:pt x="982648" y="95258"/>
                  </a:lnTo>
                </a:path>
                <a:path w="1104900" h="725805">
                  <a:moveTo>
                    <a:pt x="744174" y="55369"/>
                  </a:moveTo>
                  <a:lnTo>
                    <a:pt x="748081" y="49112"/>
                  </a:lnTo>
                  <a:lnTo>
                    <a:pt x="752555" y="43098"/>
                  </a:lnTo>
                  <a:lnTo>
                    <a:pt x="757582" y="37349"/>
                  </a:lnTo>
                  <a:lnTo>
                    <a:pt x="763149" y="31889"/>
                  </a:lnTo>
                </a:path>
                <a:path w="1104900" h="725805">
                  <a:moveTo>
                    <a:pt x="566724" y="66559"/>
                  </a:moveTo>
                  <a:lnTo>
                    <a:pt x="568674" y="59539"/>
                  </a:lnTo>
                  <a:lnTo>
                    <a:pt x="571774" y="52736"/>
                  </a:lnTo>
                  <a:lnTo>
                    <a:pt x="575899" y="46309"/>
                  </a:lnTo>
                </a:path>
                <a:path w="1104900" h="725805">
                  <a:moveTo>
                    <a:pt x="358450" y="73439"/>
                  </a:moveTo>
                  <a:lnTo>
                    <a:pt x="367333" y="77756"/>
                  </a:lnTo>
                  <a:lnTo>
                    <a:pt x="375853" y="82478"/>
                  </a:lnTo>
                  <a:lnTo>
                    <a:pt x="383983" y="87592"/>
                  </a:lnTo>
                  <a:lnTo>
                    <a:pt x="391699" y="93083"/>
                  </a:lnTo>
                </a:path>
                <a:path w="1104900" h="725805">
                  <a:moveTo>
                    <a:pt x="105900" y="227841"/>
                  </a:moveTo>
                  <a:lnTo>
                    <a:pt x="103275" y="221078"/>
                  </a:lnTo>
                  <a:lnTo>
                    <a:pt x="101325" y="214168"/>
                  </a:lnTo>
                  <a:lnTo>
                    <a:pt x="100100" y="207168"/>
                  </a:lnTo>
                </a:path>
              </a:pathLst>
            </a:custGeom>
            <a:ln w="9524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580887" y="1816323"/>
            <a:ext cx="532765" cy="379591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1420"/>
              </a:lnSpc>
              <a:spcBef>
                <a:spcPts val="160"/>
              </a:spcBef>
            </a:pPr>
            <a:r>
              <a:rPr sz="1200" spc="-5" dirty="0">
                <a:latin typeface="Arial"/>
                <a:cs typeface="Arial"/>
              </a:rPr>
              <a:t>Socce</a:t>
            </a:r>
            <a:r>
              <a:rPr sz="1200" spc="-70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,  </a:t>
            </a:r>
            <a:r>
              <a:rPr sz="1200" spc="-30" dirty="0">
                <a:latin typeface="Arial"/>
                <a:cs typeface="Arial"/>
              </a:rPr>
              <a:t>Tennis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95482" y="1816323"/>
            <a:ext cx="541655" cy="379591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1420"/>
              </a:lnSpc>
              <a:spcBef>
                <a:spcPts val="160"/>
              </a:spcBef>
            </a:pPr>
            <a:r>
              <a:rPr sz="1200" spc="-5" dirty="0">
                <a:latin typeface="Arial"/>
                <a:cs typeface="Arial"/>
              </a:rPr>
              <a:t>Cricket,  Soccer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10077" y="1906810"/>
            <a:ext cx="43116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Golf...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8773" y="1176608"/>
            <a:ext cx="590931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RobotoRegular"/>
                <a:cs typeface="RobotoRegular"/>
              </a:rPr>
              <a:t>How many unique </a:t>
            </a:r>
            <a:r>
              <a:rPr sz="1800" dirty="0">
                <a:latin typeface="RobotoRegular"/>
                <a:cs typeface="RobotoRegular"/>
              </a:rPr>
              <a:t>sports </a:t>
            </a:r>
            <a:r>
              <a:rPr sz="1800" spc="-5" dirty="0">
                <a:latin typeface="RobotoRegular"/>
                <a:cs typeface="RobotoRegular"/>
              </a:rPr>
              <a:t>do people </a:t>
            </a:r>
            <a:r>
              <a:rPr sz="1800" spc="-10" dirty="0">
                <a:latin typeface="RobotoRegular"/>
                <a:cs typeface="RobotoRegular"/>
              </a:rPr>
              <a:t>play </a:t>
            </a:r>
            <a:r>
              <a:rPr sz="1800" spc="-5" dirty="0">
                <a:latin typeface="RobotoRegular"/>
                <a:cs typeface="RobotoRegular"/>
              </a:rPr>
              <a:t>in </a:t>
            </a:r>
            <a:r>
              <a:rPr sz="1800" spc="-10" dirty="0">
                <a:latin typeface="RobotoRegular"/>
                <a:cs typeface="RobotoRegular"/>
              </a:rPr>
              <a:t>your</a:t>
            </a:r>
            <a:r>
              <a:rPr sz="1800" spc="-25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oﬃce?</a:t>
            </a:r>
            <a:endParaRPr sz="18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113972" y="1712569"/>
            <a:ext cx="2350770" cy="2056130"/>
            <a:chOff x="1113972" y="1712569"/>
            <a:chExt cx="2350770" cy="2056130"/>
          </a:xfrm>
        </p:grpSpPr>
        <p:sp>
          <p:nvSpPr>
            <p:cNvPr id="4" name="object 4"/>
            <p:cNvSpPr/>
            <p:nvPr/>
          </p:nvSpPr>
          <p:spPr>
            <a:xfrm>
              <a:off x="1113972" y="1939596"/>
              <a:ext cx="1828796" cy="18287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54799" y="1717332"/>
              <a:ext cx="1104900" cy="725805"/>
            </a:xfrm>
            <a:custGeom>
              <a:avLst/>
              <a:gdLst/>
              <a:ahLst/>
              <a:cxnLst/>
              <a:rect l="l" t="t" r="r" b="b"/>
              <a:pathLst>
                <a:path w="1104900" h="725805">
                  <a:moveTo>
                    <a:pt x="100085" y="207163"/>
                  </a:moveTo>
                  <a:lnTo>
                    <a:pt x="113793" y="134053"/>
                  </a:lnTo>
                  <a:lnTo>
                    <a:pt x="139207" y="102785"/>
                  </a:lnTo>
                  <a:lnTo>
                    <a:pt x="175445" y="77706"/>
                  </a:lnTo>
                  <a:lnTo>
                    <a:pt x="219242" y="61428"/>
                  </a:lnTo>
                  <a:lnTo>
                    <a:pt x="266251" y="55273"/>
                  </a:lnTo>
                  <a:lnTo>
                    <a:pt x="313644" y="59304"/>
                  </a:lnTo>
                  <a:lnTo>
                    <a:pt x="358594" y="73584"/>
                  </a:lnTo>
                  <a:lnTo>
                    <a:pt x="400079" y="36925"/>
                  </a:lnTo>
                  <a:lnTo>
                    <a:pt x="458344" y="18599"/>
                  </a:lnTo>
                  <a:lnTo>
                    <a:pt x="490180" y="17721"/>
                  </a:lnTo>
                  <a:lnTo>
                    <a:pt x="521010" y="22499"/>
                  </a:lnTo>
                  <a:lnTo>
                    <a:pt x="549613" y="32626"/>
                  </a:lnTo>
                  <a:lnTo>
                    <a:pt x="574769" y="47796"/>
                  </a:lnTo>
                  <a:lnTo>
                    <a:pt x="590594" y="29467"/>
                  </a:lnTo>
                  <a:lnTo>
                    <a:pt x="611519" y="15030"/>
                  </a:lnTo>
                  <a:lnTo>
                    <a:pt x="636419" y="5082"/>
                  </a:lnTo>
                  <a:lnTo>
                    <a:pt x="664169" y="224"/>
                  </a:lnTo>
                  <a:lnTo>
                    <a:pt x="692587" y="958"/>
                  </a:lnTo>
                  <a:lnTo>
                    <a:pt x="719444" y="7103"/>
                  </a:lnTo>
                  <a:lnTo>
                    <a:pt x="743488" y="18237"/>
                  </a:lnTo>
                  <a:lnTo>
                    <a:pt x="763469" y="33936"/>
                  </a:lnTo>
                  <a:lnTo>
                    <a:pt x="789904" y="15818"/>
                  </a:lnTo>
                  <a:lnTo>
                    <a:pt x="821225" y="4344"/>
                  </a:lnTo>
                  <a:lnTo>
                    <a:pt x="855423" y="0"/>
                  </a:lnTo>
                  <a:lnTo>
                    <a:pt x="890493" y="3269"/>
                  </a:lnTo>
                  <a:lnTo>
                    <a:pt x="922957" y="14030"/>
                  </a:lnTo>
                  <a:lnTo>
                    <a:pt x="949731" y="31043"/>
                  </a:lnTo>
                  <a:lnTo>
                    <a:pt x="969398" y="53109"/>
                  </a:lnTo>
                  <a:lnTo>
                    <a:pt x="980543" y="79031"/>
                  </a:lnTo>
                  <a:lnTo>
                    <a:pt x="1031881" y="99777"/>
                  </a:lnTo>
                  <a:lnTo>
                    <a:pt x="1067543" y="135191"/>
                  </a:lnTo>
                  <a:lnTo>
                    <a:pt x="1081068" y="178901"/>
                  </a:lnTo>
                  <a:lnTo>
                    <a:pt x="1078645" y="201304"/>
                  </a:lnTo>
                  <a:lnTo>
                    <a:pt x="1070068" y="223038"/>
                  </a:lnTo>
                  <a:lnTo>
                    <a:pt x="1092770" y="253498"/>
                  </a:lnTo>
                  <a:lnTo>
                    <a:pt x="1104383" y="286913"/>
                  </a:lnTo>
                  <a:lnTo>
                    <a:pt x="1104602" y="321520"/>
                  </a:lnTo>
                  <a:lnTo>
                    <a:pt x="1093118" y="355553"/>
                  </a:lnTo>
                  <a:lnTo>
                    <a:pt x="1070648" y="386112"/>
                  </a:lnTo>
                  <a:lnTo>
                    <a:pt x="1039287" y="410745"/>
                  </a:lnTo>
                  <a:lnTo>
                    <a:pt x="1000847" y="428355"/>
                  </a:lnTo>
                  <a:lnTo>
                    <a:pt x="957143" y="437848"/>
                  </a:lnTo>
                  <a:lnTo>
                    <a:pt x="951578" y="468098"/>
                  </a:lnTo>
                  <a:lnTo>
                    <a:pt x="912154" y="519246"/>
                  </a:lnTo>
                  <a:lnTo>
                    <a:pt x="843624" y="548407"/>
                  </a:lnTo>
                  <a:lnTo>
                    <a:pt x="805047" y="551509"/>
                  </a:lnTo>
                  <a:lnTo>
                    <a:pt x="766755" y="546746"/>
                  </a:lnTo>
                  <a:lnTo>
                    <a:pt x="730819" y="534160"/>
                  </a:lnTo>
                  <a:lnTo>
                    <a:pt x="710073" y="568724"/>
                  </a:lnTo>
                  <a:lnTo>
                    <a:pt x="678369" y="596882"/>
                  </a:lnTo>
                  <a:lnTo>
                    <a:pt x="637908" y="617155"/>
                  </a:lnTo>
                  <a:lnTo>
                    <a:pt x="590894" y="628060"/>
                  </a:lnTo>
                  <a:lnTo>
                    <a:pt x="541844" y="628260"/>
                  </a:lnTo>
                  <a:lnTo>
                    <a:pt x="495547" y="618017"/>
                  </a:lnTo>
                  <a:lnTo>
                    <a:pt x="454674" y="598249"/>
                  </a:lnTo>
                  <a:lnTo>
                    <a:pt x="421894" y="569873"/>
                  </a:lnTo>
                  <a:lnTo>
                    <a:pt x="386256" y="582967"/>
                  </a:lnTo>
                  <a:lnTo>
                    <a:pt x="348360" y="590253"/>
                  </a:lnTo>
                  <a:lnTo>
                    <a:pt x="309363" y="591600"/>
                  </a:lnTo>
                  <a:lnTo>
                    <a:pt x="270420" y="586877"/>
                  </a:lnTo>
                  <a:lnTo>
                    <a:pt x="233458" y="576233"/>
                  </a:lnTo>
                  <a:lnTo>
                    <a:pt x="200254" y="560269"/>
                  </a:lnTo>
                  <a:lnTo>
                    <a:pt x="171733" y="539538"/>
                  </a:lnTo>
                  <a:lnTo>
                    <a:pt x="148820" y="514590"/>
                  </a:lnTo>
                  <a:lnTo>
                    <a:pt x="83018" y="504904"/>
                  </a:lnTo>
                  <a:lnTo>
                    <a:pt x="36263" y="467820"/>
                  </a:lnTo>
                  <a:lnTo>
                    <a:pt x="25415" y="416718"/>
                  </a:lnTo>
                  <a:lnTo>
                    <a:pt x="35093" y="391913"/>
                  </a:lnTo>
                  <a:lnTo>
                    <a:pt x="54390" y="370028"/>
                  </a:lnTo>
                  <a:lnTo>
                    <a:pt x="27263" y="352643"/>
                  </a:lnTo>
                  <a:lnTo>
                    <a:pt x="8788" y="330107"/>
                  </a:lnTo>
                  <a:lnTo>
                    <a:pt x="0" y="304256"/>
                  </a:lnTo>
                  <a:lnTo>
                    <a:pt x="1933" y="276926"/>
                  </a:lnTo>
                  <a:lnTo>
                    <a:pt x="14697" y="251426"/>
                  </a:lnTo>
                  <a:lnTo>
                    <a:pt x="36435" y="230733"/>
                  </a:lnTo>
                  <a:lnTo>
                    <a:pt x="65228" y="216184"/>
                  </a:lnTo>
                  <a:lnTo>
                    <a:pt x="99160" y="209116"/>
                  </a:lnTo>
                  <a:lnTo>
                    <a:pt x="100085" y="207163"/>
                  </a:lnTo>
                  <a:close/>
                </a:path>
                <a:path w="1104900" h="725805">
                  <a:moveTo>
                    <a:pt x="341069" y="707887"/>
                  </a:moveTo>
                  <a:lnTo>
                    <a:pt x="341069" y="717570"/>
                  </a:lnTo>
                  <a:lnTo>
                    <a:pt x="333219" y="725420"/>
                  </a:lnTo>
                  <a:lnTo>
                    <a:pt x="323544" y="725420"/>
                  </a:lnTo>
                  <a:lnTo>
                    <a:pt x="313869" y="725420"/>
                  </a:lnTo>
                  <a:lnTo>
                    <a:pt x="306019" y="717570"/>
                  </a:lnTo>
                  <a:lnTo>
                    <a:pt x="306019" y="707887"/>
                  </a:lnTo>
                  <a:lnTo>
                    <a:pt x="306019" y="698205"/>
                  </a:lnTo>
                  <a:lnTo>
                    <a:pt x="313869" y="690355"/>
                  </a:lnTo>
                  <a:lnTo>
                    <a:pt x="323544" y="690355"/>
                  </a:lnTo>
                  <a:lnTo>
                    <a:pt x="333219" y="690355"/>
                  </a:lnTo>
                  <a:lnTo>
                    <a:pt x="341069" y="698205"/>
                  </a:lnTo>
                  <a:lnTo>
                    <a:pt x="341069" y="707887"/>
                  </a:lnTo>
                  <a:close/>
                </a:path>
                <a:path w="1104900" h="725805">
                  <a:moveTo>
                    <a:pt x="371269" y="686277"/>
                  </a:moveTo>
                  <a:lnTo>
                    <a:pt x="368513" y="699927"/>
                  </a:lnTo>
                  <a:lnTo>
                    <a:pt x="360997" y="711074"/>
                  </a:lnTo>
                  <a:lnTo>
                    <a:pt x="349849" y="718589"/>
                  </a:lnTo>
                  <a:lnTo>
                    <a:pt x="336194" y="721345"/>
                  </a:lnTo>
                  <a:lnTo>
                    <a:pt x="322540" y="718589"/>
                  </a:lnTo>
                  <a:lnTo>
                    <a:pt x="311391" y="711074"/>
                  </a:lnTo>
                  <a:lnTo>
                    <a:pt x="303875" y="699927"/>
                  </a:lnTo>
                  <a:lnTo>
                    <a:pt x="301119" y="686277"/>
                  </a:lnTo>
                  <a:lnTo>
                    <a:pt x="303875" y="672627"/>
                  </a:lnTo>
                  <a:lnTo>
                    <a:pt x="311391" y="661481"/>
                  </a:lnTo>
                  <a:lnTo>
                    <a:pt x="322540" y="653966"/>
                  </a:lnTo>
                  <a:lnTo>
                    <a:pt x="336194" y="651210"/>
                  </a:lnTo>
                  <a:lnTo>
                    <a:pt x="349849" y="653966"/>
                  </a:lnTo>
                  <a:lnTo>
                    <a:pt x="360997" y="661481"/>
                  </a:lnTo>
                  <a:lnTo>
                    <a:pt x="368513" y="672627"/>
                  </a:lnTo>
                  <a:lnTo>
                    <a:pt x="371269" y="686277"/>
                  </a:lnTo>
                  <a:close/>
                </a:path>
                <a:path w="1104900" h="725805">
                  <a:moveTo>
                    <a:pt x="419144" y="634402"/>
                  </a:moveTo>
                  <a:lnTo>
                    <a:pt x="415011" y="654877"/>
                  </a:lnTo>
                  <a:lnTo>
                    <a:pt x="403738" y="671596"/>
                  </a:lnTo>
                  <a:lnTo>
                    <a:pt x="387019" y="682869"/>
                  </a:lnTo>
                  <a:lnTo>
                    <a:pt x="366544" y="687002"/>
                  </a:lnTo>
                  <a:lnTo>
                    <a:pt x="346070" y="682869"/>
                  </a:lnTo>
                  <a:lnTo>
                    <a:pt x="329351" y="671596"/>
                  </a:lnTo>
                  <a:lnTo>
                    <a:pt x="318078" y="654877"/>
                  </a:lnTo>
                  <a:lnTo>
                    <a:pt x="313944" y="634402"/>
                  </a:lnTo>
                  <a:lnTo>
                    <a:pt x="318078" y="613928"/>
                  </a:lnTo>
                  <a:lnTo>
                    <a:pt x="329351" y="597209"/>
                  </a:lnTo>
                  <a:lnTo>
                    <a:pt x="346070" y="585936"/>
                  </a:lnTo>
                  <a:lnTo>
                    <a:pt x="366544" y="581803"/>
                  </a:lnTo>
                  <a:lnTo>
                    <a:pt x="387019" y="585936"/>
                  </a:lnTo>
                  <a:lnTo>
                    <a:pt x="403738" y="597209"/>
                  </a:lnTo>
                  <a:lnTo>
                    <a:pt x="415011" y="613928"/>
                  </a:lnTo>
                  <a:lnTo>
                    <a:pt x="419144" y="634402"/>
                  </a:lnTo>
                  <a:close/>
                </a:path>
                <a:path w="1104900" h="725805">
                  <a:moveTo>
                    <a:pt x="120375" y="379190"/>
                  </a:moveTo>
                  <a:lnTo>
                    <a:pt x="103462" y="379211"/>
                  </a:lnTo>
                  <a:lnTo>
                    <a:pt x="86834" y="377249"/>
                  </a:lnTo>
                  <a:lnTo>
                    <a:pt x="70777" y="373354"/>
                  </a:lnTo>
                  <a:lnTo>
                    <a:pt x="55575" y="367578"/>
                  </a:lnTo>
                </a:path>
                <a:path w="1104900" h="725805">
                  <a:moveTo>
                    <a:pt x="177545" y="506273"/>
                  </a:moveTo>
                  <a:lnTo>
                    <a:pt x="170644" y="508200"/>
                  </a:lnTo>
                  <a:lnTo>
                    <a:pt x="163604" y="509772"/>
                  </a:lnTo>
                  <a:lnTo>
                    <a:pt x="156448" y="510984"/>
                  </a:lnTo>
                  <a:lnTo>
                    <a:pt x="149195" y="511830"/>
                  </a:lnTo>
                </a:path>
                <a:path w="1104900" h="725805">
                  <a:moveTo>
                    <a:pt x="421844" y="567335"/>
                  </a:moveTo>
                  <a:lnTo>
                    <a:pt x="416919" y="561270"/>
                  </a:lnTo>
                  <a:lnTo>
                    <a:pt x="412426" y="555014"/>
                  </a:lnTo>
                  <a:lnTo>
                    <a:pt x="408372" y="548580"/>
                  </a:lnTo>
                  <a:lnTo>
                    <a:pt x="404769" y="541983"/>
                  </a:lnTo>
                </a:path>
                <a:path w="1104900" h="725805">
                  <a:moveTo>
                    <a:pt x="737744" y="504115"/>
                  </a:moveTo>
                  <a:lnTo>
                    <a:pt x="736751" y="511167"/>
                  </a:lnTo>
                  <a:lnTo>
                    <a:pt x="735278" y="518164"/>
                  </a:lnTo>
                  <a:lnTo>
                    <a:pt x="733331" y="525090"/>
                  </a:lnTo>
                  <a:lnTo>
                    <a:pt x="730919" y="531933"/>
                  </a:lnTo>
                </a:path>
                <a:path w="1104900" h="725805">
                  <a:moveTo>
                    <a:pt x="873368" y="332236"/>
                  </a:moveTo>
                  <a:lnTo>
                    <a:pt x="908059" y="350429"/>
                  </a:lnTo>
                  <a:lnTo>
                    <a:pt x="934353" y="374908"/>
                  </a:lnTo>
                  <a:lnTo>
                    <a:pt x="950947" y="404042"/>
                  </a:lnTo>
                  <a:lnTo>
                    <a:pt x="956543" y="436203"/>
                  </a:lnTo>
                </a:path>
                <a:path w="1104900" h="725805">
                  <a:moveTo>
                    <a:pt x="1069543" y="221501"/>
                  </a:moveTo>
                  <a:lnTo>
                    <a:pt x="1062513" y="232448"/>
                  </a:lnTo>
                  <a:lnTo>
                    <a:pt x="1053937" y="242660"/>
                  </a:lnTo>
                  <a:lnTo>
                    <a:pt x="1043907" y="252039"/>
                  </a:lnTo>
                  <a:lnTo>
                    <a:pt x="1032518" y="260486"/>
                  </a:lnTo>
                </a:path>
                <a:path w="1104900" h="725805">
                  <a:moveTo>
                    <a:pt x="980668" y="76846"/>
                  </a:moveTo>
                  <a:lnTo>
                    <a:pt x="982093" y="82921"/>
                  </a:lnTo>
                  <a:lnTo>
                    <a:pt x="982743" y="89086"/>
                  </a:lnTo>
                  <a:lnTo>
                    <a:pt x="982643" y="95258"/>
                  </a:lnTo>
                </a:path>
                <a:path w="1104900" h="725805">
                  <a:moveTo>
                    <a:pt x="744169" y="55369"/>
                  </a:moveTo>
                  <a:lnTo>
                    <a:pt x="748076" y="49112"/>
                  </a:lnTo>
                  <a:lnTo>
                    <a:pt x="752550" y="43098"/>
                  </a:lnTo>
                  <a:lnTo>
                    <a:pt x="757577" y="37349"/>
                  </a:lnTo>
                  <a:lnTo>
                    <a:pt x="763144" y="31889"/>
                  </a:lnTo>
                </a:path>
                <a:path w="1104900" h="725805">
                  <a:moveTo>
                    <a:pt x="566719" y="66559"/>
                  </a:moveTo>
                  <a:lnTo>
                    <a:pt x="568669" y="59539"/>
                  </a:lnTo>
                  <a:lnTo>
                    <a:pt x="571769" y="52736"/>
                  </a:lnTo>
                  <a:lnTo>
                    <a:pt x="575894" y="46309"/>
                  </a:lnTo>
                </a:path>
                <a:path w="1104900" h="725805">
                  <a:moveTo>
                    <a:pt x="358444" y="73439"/>
                  </a:moveTo>
                  <a:lnTo>
                    <a:pt x="367328" y="77756"/>
                  </a:lnTo>
                  <a:lnTo>
                    <a:pt x="375847" y="82478"/>
                  </a:lnTo>
                  <a:lnTo>
                    <a:pt x="383978" y="87592"/>
                  </a:lnTo>
                  <a:lnTo>
                    <a:pt x="391694" y="93083"/>
                  </a:lnTo>
                </a:path>
                <a:path w="1104900" h="725805">
                  <a:moveTo>
                    <a:pt x="105895" y="227841"/>
                  </a:moveTo>
                  <a:lnTo>
                    <a:pt x="103260" y="221078"/>
                  </a:lnTo>
                  <a:lnTo>
                    <a:pt x="101320" y="214168"/>
                  </a:lnTo>
                  <a:lnTo>
                    <a:pt x="100090" y="207168"/>
                  </a:lnTo>
                </a:path>
              </a:pathLst>
            </a:custGeom>
            <a:ln w="9524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603892" y="1712569"/>
            <a:ext cx="2374900" cy="2056130"/>
            <a:chOff x="3603892" y="1712569"/>
            <a:chExt cx="2374900" cy="2056130"/>
          </a:xfrm>
        </p:grpSpPr>
        <p:sp>
          <p:nvSpPr>
            <p:cNvPr id="7" name="object 7"/>
            <p:cNvSpPr/>
            <p:nvPr/>
          </p:nvSpPr>
          <p:spPr>
            <a:xfrm>
              <a:off x="3603892" y="1939596"/>
              <a:ext cx="1828796" cy="18287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69389" y="1717332"/>
              <a:ext cx="1104900" cy="725805"/>
            </a:xfrm>
            <a:custGeom>
              <a:avLst/>
              <a:gdLst/>
              <a:ahLst/>
              <a:cxnLst/>
              <a:rect l="l" t="t" r="r" b="b"/>
              <a:pathLst>
                <a:path w="1104900" h="725805">
                  <a:moveTo>
                    <a:pt x="100100" y="207163"/>
                  </a:moveTo>
                  <a:lnTo>
                    <a:pt x="113794" y="134053"/>
                  </a:lnTo>
                  <a:lnTo>
                    <a:pt x="139208" y="102785"/>
                  </a:lnTo>
                  <a:lnTo>
                    <a:pt x="175450" y="77706"/>
                  </a:lnTo>
                  <a:lnTo>
                    <a:pt x="219247" y="61428"/>
                  </a:lnTo>
                  <a:lnTo>
                    <a:pt x="266256" y="55273"/>
                  </a:lnTo>
                  <a:lnTo>
                    <a:pt x="313649" y="59304"/>
                  </a:lnTo>
                  <a:lnTo>
                    <a:pt x="358600" y="73584"/>
                  </a:lnTo>
                  <a:lnTo>
                    <a:pt x="400084" y="36925"/>
                  </a:lnTo>
                  <a:lnTo>
                    <a:pt x="458349" y="18599"/>
                  </a:lnTo>
                  <a:lnTo>
                    <a:pt x="490185" y="17721"/>
                  </a:lnTo>
                  <a:lnTo>
                    <a:pt x="521015" y="22499"/>
                  </a:lnTo>
                  <a:lnTo>
                    <a:pt x="549618" y="32626"/>
                  </a:lnTo>
                  <a:lnTo>
                    <a:pt x="574774" y="47796"/>
                  </a:lnTo>
                  <a:lnTo>
                    <a:pt x="590599" y="29467"/>
                  </a:lnTo>
                  <a:lnTo>
                    <a:pt x="611524" y="15030"/>
                  </a:lnTo>
                  <a:lnTo>
                    <a:pt x="636424" y="5082"/>
                  </a:lnTo>
                  <a:lnTo>
                    <a:pt x="664174" y="224"/>
                  </a:lnTo>
                  <a:lnTo>
                    <a:pt x="692592" y="958"/>
                  </a:lnTo>
                  <a:lnTo>
                    <a:pt x="719449" y="7103"/>
                  </a:lnTo>
                  <a:lnTo>
                    <a:pt x="743493" y="18237"/>
                  </a:lnTo>
                  <a:lnTo>
                    <a:pt x="763474" y="33936"/>
                  </a:lnTo>
                  <a:lnTo>
                    <a:pt x="789910" y="15818"/>
                  </a:lnTo>
                  <a:lnTo>
                    <a:pt x="821230" y="4344"/>
                  </a:lnTo>
                  <a:lnTo>
                    <a:pt x="855428" y="0"/>
                  </a:lnTo>
                  <a:lnTo>
                    <a:pt x="890498" y="3269"/>
                  </a:lnTo>
                  <a:lnTo>
                    <a:pt x="922962" y="14030"/>
                  </a:lnTo>
                  <a:lnTo>
                    <a:pt x="949736" y="31043"/>
                  </a:lnTo>
                  <a:lnTo>
                    <a:pt x="969403" y="53109"/>
                  </a:lnTo>
                  <a:lnTo>
                    <a:pt x="980548" y="79031"/>
                  </a:lnTo>
                  <a:lnTo>
                    <a:pt x="1031886" y="99777"/>
                  </a:lnTo>
                  <a:lnTo>
                    <a:pt x="1067548" y="135191"/>
                  </a:lnTo>
                  <a:lnTo>
                    <a:pt x="1081073" y="178901"/>
                  </a:lnTo>
                  <a:lnTo>
                    <a:pt x="1078650" y="201304"/>
                  </a:lnTo>
                  <a:lnTo>
                    <a:pt x="1070073" y="223038"/>
                  </a:lnTo>
                  <a:lnTo>
                    <a:pt x="1092775" y="253498"/>
                  </a:lnTo>
                  <a:lnTo>
                    <a:pt x="1104389" y="286913"/>
                  </a:lnTo>
                  <a:lnTo>
                    <a:pt x="1104607" y="321520"/>
                  </a:lnTo>
                  <a:lnTo>
                    <a:pt x="1093123" y="355553"/>
                  </a:lnTo>
                  <a:lnTo>
                    <a:pt x="1070654" y="386112"/>
                  </a:lnTo>
                  <a:lnTo>
                    <a:pt x="1039292" y="410745"/>
                  </a:lnTo>
                  <a:lnTo>
                    <a:pt x="1000852" y="428355"/>
                  </a:lnTo>
                  <a:lnTo>
                    <a:pt x="957148" y="437848"/>
                  </a:lnTo>
                  <a:lnTo>
                    <a:pt x="951583" y="468098"/>
                  </a:lnTo>
                  <a:lnTo>
                    <a:pt x="912159" y="519246"/>
                  </a:lnTo>
                  <a:lnTo>
                    <a:pt x="843629" y="548407"/>
                  </a:lnTo>
                  <a:lnTo>
                    <a:pt x="805052" y="551509"/>
                  </a:lnTo>
                  <a:lnTo>
                    <a:pt x="766760" y="546746"/>
                  </a:lnTo>
                  <a:lnTo>
                    <a:pt x="730824" y="534160"/>
                  </a:lnTo>
                  <a:lnTo>
                    <a:pt x="710079" y="568724"/>
                  </a:lnTo>
                  <a:lnTo>
                    <a:pt x="678374" y="596882"/>
                  </a:lnTo>
                  <a:lnTo>
                    <a:pt x="637913" y="617155"/>
                  </a:lnTo>
                  <a:lnTo>
                    <a:pt x="590899" y="628060"/>
                  </a:lnTo>
                  <a:lnTo>
                    <a:pt x="541849" y="628260"/>
                  </a:lnTo>
                  <a:lnTo>
                    <a:pt x="495552" y="618017"/>
                  </a:lnTo>
                  <a:lnTo>
                    <a:pt x="454679" y="598249"/>
                  </a:lnTo>
                  <a:lnTo>
                    <a:pt x="421899" y="569873"/>
                  </a:lnTo>
                  <a:lnTo>
                    <a:pt x="386261" y="582967"/>
                  </a:lnTo>
                  <a:lnTo>
                    <a:pt x="348365" y="590253"/>
                  </a:lnTo>
                  <a:lnTo>
                    <a:pt x="309368" y="591600"/>
                  </a:lnTo>
                  <a:lnTo>
                    <a:pt x="270425" y="586877"/>
                  </a:lnTo>
                  <a:lnTo>
                    <a:pt x="233463" y="576233"/>
                  </a:lnTo>
                  <a:lnTo>
                    <a:pt x="200259" y="560269"/>
                  </a:lnTo>
                  <a:lnTo>
                    <a:pt x="171738" y="539538"/>
                  </a:lnTo>
                  <a:lnTo>
                    <a:pt x="148825" y="514590"/>
                  </a:lnTo>
                  <a:lnTo>
                    <a:pt x="83025" y="504904"/>
                  </a:lnTo>
                  <a:lnTo>
                    <a:pt x="36275" y="467820"/>
                  </a:lnTo>
                  <a:lnTo>
                    <a:pt x="25416" y="416718"/>
                  </a:lnTo>
                  <a:lnTo>
                    <a:pt x="35097" y="391913"/>
                  </a:lnTo>
                  <a:lnTo>
                    <a:pt x="54400" y="370028"/>
                  </a:lnTo>
                  <a:lnTo>
                    <a:pt x="27273" y="352643"/>
                  </a:lnTo>
                  <a:lnTo>
                    <a:pt x="8794" y="330107"/>
                  </a:lnTo>
                  <a:lnTo>
                    <a:pt x="0" y="304256"/>
                  </a:lnTo>
                  <a:lnTo>
                    <a:pt x="1925" y="276926"/>
                  </a:lnTo>
                  <a:lnTo>
                    <a:pt x="14698" y="251426"/>
                  </a:lnTo>
                  <a:lnTo>
                    <a:pt x="36441" y="230733"/>
                  </a:lnTo>
                  <a:lnTo>
                    <a:pt x="65238" y="216184"/>
                  </a:lnTo>
                  <a:lnTo>
                    <a:pt x="99175" y="209116"/>
                  </a:lnTo>
                  <a:lnTo>
                    <a:pt x="100100" y="207163"/>
                  </a:lnTo>
                  <a:close/>
                </a:path>
                <a:path w="1104900" h="725805">
                  <a:moveTo>
                    <a:pt x="341075" y="707887"/>
                  </a:moveTo>
                  <a:lnTo>
                    <a:pt x="341075" y="717570"/>
                  </a:lnTo>
                  <a:lnTo>
                    <a:pt x="333225" y="725420"/>
                  </a:lnTo>
                  <a:lnTo>
                    <a:pt x="323550" y="725420"/>
                  </a:lnTo>
                  <a:lnTo>
                    <a:pt x="313875" y="725420"/>
                  </a:lnTo>
                  <a:lnTo>
                    <a:pt x="306025" y="717570"/>
                  </a:lnTo>
                  <a:lnTo>
                    <a:pt x="306025" y="707887"/>
                  </a:lnTo>
                  <a:lnTo>
                    <a:pt x="306025" y="698205"/>
                  </a:lnTo>
                  <a:lnTo>
                    <a:pt x="313875" y="690355"/>
                  </a:lnTo>
                  <a:lnTo>
                    <a:pt x="323550" y="690355"/>
                  </a:lnTo>
                  <a:lnTo>
                    <a:pt x="333225" y="690355"/>
                  </a:lnTo>
                  <a:lnTo>
                    <a:pt x="341075" y="698205"/>
                  </a:lnTo>
                  <a:lnTo>
                    <a:pt x="341075" y="707887"/>
                  </a:lnTo>
                  <a:close/>
                </a:path>
                <a:path w="1104900" h="725805">
                  <a:moveTo>
                    <a:pt x="371275" y="686277"/>
                  </a:moveTo>
                  <a:lnTo>
                    <a:pt x="368519" y="699927"/>
                  </a:lnTo>
                  <a:lnTo>
                    <a:pt x="361003" y="711074"/>
                  </a:lnTo>
                  <a:lnTo>
                    <a:pt x="349854" y="718589"/>
                  </a:lnTo>
                  <a:lnTo>
                    <a:pt x="336200" y="721345"/>
                  </a:lnTo>
                  <a:lnTo>
                    <a:pt x="322545" y="718589"/>
                  </a:lnTo>
                  <a:lnTo>
                    <a:pt x="311397" y="711074"/>
                  </a:lnTo>
                  <a:lnTo>
                    <a:pt x="303881" y="699927"/>
                  </a:lnTo>
                  <a:lnTo>
                    <a:pt x="301125" y="686277"/>
                  </a:lnTo>
                  <a:lnTo>
                    <a:pt x="303881" y="672627"/>
                  </a:lnTo>
                  <a:lnTo>
                    <a:pt x="311397" y="661481"/>
                  </a:lnTo>
                  <a:lnTo>
                    <a:pt x="322545" y="653966"/>
                  </a:lnTo>
                  <a:lnTo>
                    <a:pt x="336200" y="651210"/>
                  </a:lnTo>
                  <a:lnTo>
                    <a:pt x="349854" y="653966"/>
                  </a:lnTo>
                  <a:lnTo>
                    <a:pt x="361003" y="661481"/>
                  </a:lnTo>
                  <a:lnTo>
                    <a:pt x="368519" y="672627"/>
                  </a:lnTo>
                  <a:lnTo>
                    <a:pt x="371275" y="686277"/>
                  </a:lnTo>
                  <a:close/>
                </a:path>
                <a:path w="1104900" h="725805">
                  <a:moveTo>
                    <a:pt x="419149" y="634402"/>
                  </a:moveTo>
                  <a:lnTo>
                    <a:pt x="415016" y="654877"/>
                  </a:lnTo>
                  <a:lnTo>
                    <a:pt x="403743" y="671596"/>
                  </a:lnTo>
                  <a:lnTo>
                    <a:pt x="387024" y="682869"/>
                  </a:lnTo>
                  <a:lnTo>
                    <a:pt x="366550" y="687002"/>
                  </a:lnTo>
                  <a:lnTo>
                    <a:pt x="346075" y="682869"/>
                  </a:lnTo>
                  <a:lnTo>
                    <a:pt x="329356" y="671596"/>
                  </a:lnTo>
                  <a:lnTo>
                    <a:pt x="318083" y="654877"/>
                  </a:lnTo>
                  <a:lnTo>
                    <a:pt x="313950" y="634402"/>
                  </a:lnTo>
                  <a:lnTo>
                    <a:pt x="318083" y="613928"/>
                  </a:lnTo>
                  <a:lnTo>
                    <a:pt x="329356" y="597209"/>
                  </a:lnTo>
                  <a:lnTo>
                    <a:pt x="346075" y="585936"/>
                  </a:lnTo>
                  <a:lnTo>
                    <a:pt x="366550" y="581803"/>
                  </a:lnTo>
                  <a:lnTo>
                    <a:pt x="387024" y="585936"/>
                  </a:lnTo>
                  <a:lnTo>
                    <a:pt x="403743" y="597209"/>
                  </a:lnTo>
                  <a:lnTo>
                    <a:pt x="415016" y="613928"/>
                  </a:lnTo>
                  <a:lnTo>
                    <a:pt x="419149" y="634402"/>
                  </a:lnTo>
                  <a:close/>
                </a:path>
                <a:path w="1104900" h="725805">
                  <a:moveTo>
                    <a:pt x="120375" y="379190"/>
                  </a:moveTo>
                  <a:lnTo>
                    <a:pt x="103468" y="379211"/>
                  </a:lnTo>
                  <a:lnTo>
                    <a:pt x="86841" y="377249"/>
                  </a:lnTo>
                  <a:lnTo>
                    <a:pt x="70780" y="373354"/>
                  </a:lnTo>
                  <a:lnTo>
                    <a:pt x="55575" y="367578"/>
                  </a:lnTo>
                </a:path>
                <a:path w="1104900" h="725805">
                  <a:moveTo>
                    <a:pt x="177550" y="506273"/>
                  </a:moveTo>
                  <a:lnTo>
                    <a:pt x="170649" y="508200"/>
                  </a:lnTo>
                  <a:lnTo>
                    <a:pt x="163609" y="509772"/>
                  </a:lnTo>
                  <a:lnTo>
                    <a:pt x="156453" y="510984"/>
                  </a:lnTo>
                  <a:lnTo>
                    <a:pt x="149200" y="511830"/>
                  </a:lnTo>
                </a:path>
                <a:path w="1104900" h="725805">
                  <a:moveTo>
                    <a:pt x="421849" y="567335"/>
                  </a:moveTo>
                  <a:lnTo>
                    <a:pt x="416924" y="561270"/>
                  </a:lnTo>
                  <a:lnTo>
                    <a:pt x="412431" y="555014"/>
                  </a:lnTo>
                  <a:lnTo>
                    <a:pt x="408378" y="548580"/>
                  </a:lnTo>
                  <a:lnTo>
                    <a:pt x="404774" y="541983"/>
                  </a:lnTo>
                </a:path>
                <a:path w="1104900" h="725805">
                  <a:moveTo>
                    <a:pt x="737749" y="504115"/>
                  </a:moveTo>
                  <a:lnTo>
                    <a:pt x="736756" y="511167"/>
                  </a:lnTo>
                  <a:lnTo>
                    <a:pt x="735283" y="518164"/>
                  </a:lnTo>
                  <a:lnTo>
                    <a:pt x="733337" y="525090"/>
                  </a:lnTo>
                  <a:lnTo>
                    <a:pt x="730924" y="531933"/>
                  </a:lnTo>
                </a:path>
                <a:path w="1104900" h="725805">
                  <a:moveTo>
                    <a:pt x="873374" y="332236"/>
                  </a:moveTo>
                  <a:lnTo>
                    <a:pt x="908064" y="350429"/>
                  </a:lnTo>
                  <a:lnTo>
                    <a:pt x="934358" y="374908"/>
                  </a:lnTo>
                  <a:lnTo>
                    <a:pt x="950953" y="404042"/>
                  </a:lnTo>
                  <a:lnTo>
                    <a:pt x="956548" y="436203"/>
                  </a:lnTo>
                </a:path>
                <a:path w="1104900" h="725805">
                  <a:moveTo>
                    <a:pt x="1069548" y="221501"/>
                  </a:moveTo>
                  <a:lnTo>
                    <a:pt x="1062518" y="232448"/>
                  </a:lnTo>
                  <a:lnTo>
                    <a:pt x="1053942" y="242660"/>
                  </a:lnTo>
                  <a:lnTo>
                    <a:pt x="1043912" y="252039"/>
                  </a:lnTo>
                  <a:lnTo>
                    <a:pt x="1032523" y="260486"/>
                  </a:lnTo>
                </a:path>
                <a:path w="1104900" h="725805">
                  <a:moveTo>
                    <a:pt x="980673" y="76846"/>
                  </a:moveTo>
                  <a:lnTo>
                    <a:pt x="982098" y="82921"/>
                  </a:lnTo>
                  <a:lnTo>
                    <a:pt x="982748" y="89086"/>
                  </a:lnTo>
                  <a:lnTo>
                    <a:pt x="982648" y="95258"/>
                  </a:lnTo>
                </a:path>
                <a:path w="1104900" h="725805">
                  <a:moveTo>
                    <a:pt x="744174" y="55369"/>
                  </a:moveTo>
                  <a:lnTo>
                    <a:pt x="748081" y="49112"/>
                  </a:lnTo>
                  <a:lnTo>
                    <a:pt x="752555" y="43098"/>
                  </a:lnTo>
                  <a:lnTo>
                    <a:pt x="757582" y="37349"/>
                  </a:lnTo>
                  <a:lnTo>
                    <a:pt x="763149" y="31889"/>
                  </a:lnTo>
                </a:path>
                <a:path w="1104900" h="725805">
                  <a:moveTo>
                    <a:pt x="566724" y="66559"/>
                  </a:moveTo>
                  <a:lnTo>
                    <a:pt x="568674" y="59539"/>
                  </a:lnTo>
                  <a:lnTo>
                    <a:pt x="571774" y="52736"/>
                  </a:lnTo>
                  <a:lnTo>
                    <a:pt x="575899" y="46309"/>
                  </a:lnTo>
                </a:path>
                <a:path w="1104900" h="725805">
                  <a:moveTo>
                    <a:pt x="358450" y="73439"/>
                  </a:moveTo>
                  <a:lnTo>
                    <a:pt x="367333" y="77756"/>
                  </a:lnTo>
                  <a:lnTo>
                    <a:pt x="375853" y="82478"/>
                  </a:lnTo>
                  <a:lnTo>
                    <a:pt x="383983" y="87592"/>
                  </a:lnTo>
                  <a:lnTo>
                    <a:pt x="391699" y="93083"/>
                  </a:lnTo>
                </a:path>
                <a:path w="1104900" h="725805">
                  <a:moveTo>
                    <a:pt x="105900" y="227841"/>
                  </a:moveTo>
                  <a:lnTo>
                    <a:pt x="103275" y="221078"/>
                  </a:lnTo>
                  <a:lnTo>
                    <a:pt x="101325" y="214168"/>
                  </a:lnTo>
                  <a:lnTo>
                    <a:pt x="100100" y="207168"/>
                  </a:lnTo>
                </a:path>
              </a:pathLst>
            </a:custGeom>
            <a:ln w="9524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6124589" y="1712570"/>
            <a:ext cx="2369185" cy="2047239"/>
            <a:chOff x="6124587" y="1712569"/>
            <a:chExt cx="2369185" cy="2047239"/>
          </a:xfrm>
        </p:grpSpPr>
        <p:sp>
          <p:nvSpPr>
            <p:cNvPr id="10" name="object 10"/>
            <p:cNvSpPr/>
            <p:nvPr/>
          </p:nvSpPr>
          <p:spPr>
            <a:xfrm>
              <a:off x="6124587" y="1930931"/>
              <a:ext cx="1828796" cy="182878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383984" y="1717332"/>
              <a:ext cx="1104900" cy="725805"/>
            </a:xfrm>
            <a:custGeom>
              <a:avLst/>
              <a:gdLst/>
              <a:ahLst/>
              <a:cxnLst/>
              <a:rect l="l" t="t" r="r" b="b"/>
              <a:pathLst>
                <a:path w="1104900" h="725805">
                  <a:moveTo>
                    <a:pt x="100100" y="207163"/>
                  </a:moveTo>
                  <a:lnTo>
                    <a:pt x="113794" y="134053"/>
                  </a:lnTo>
                  <a:lnTo>
                    <a:pt x="139208" y="102785"/>
                  </a:lnTo>
                  <a:lnTo>
                    <a:pt x="175450" y="77706"/>
                  </a:lnTo>
                  <a:lnTo>
                    <a:pt x="219247" y="61428"/>
                  </a:lnTo>
                  <a:lnTo>
                    <a:pt x="266256" y="55273"/>
                  </a:lnTo>
                  <a:lnTo>
                    <a:pt x="313649" y="59304"/>
                  </a:lnTo>
                  <a:lnTo>
                    <a:pt x="358600" y="73584"/>
                  </a:lnTo>
                  <a:lnTo>
                    <a:pt x="400084" y="36925"/>
                  </a:lnTo>
                  <a:lnTo>
                    <a:pt x="458349" y="18599"/>
                  </a:lnTo>
                  <a:lnTo>
                    <a:pt x="490185" y="17721"/>
                  </a:lnTo>
                  <a:lnTo>
                    <a:pt x="521015" y="22499"/>
                  </a:lnTo>
                  <a:lnTo>
                    <a:pt x="549618" y="32626"/>
                  </a:lnTo>
                  <a:lnTo>
                    <a:pt x="574774" y="47796"/>
                  </a:lnTo>
                  <a:lnTo>
                    <a:pt x="590599" y="29467"/>
                  </a:lnTo>
                  <a:lnTo>
                    <a:pt x="611524" y="15030"/>
                  </a:lnTo>
                  <a:lnTo>
                    <a:pt x="636424" y="5082"/>
                  </a:lnTo>
                  <a:lnTo>
                    <a:pt x="664174" y="224"/>
                  </a:lnTo>
                  <a:lnTo>
                    <a:pt x="692592" y="958"/>
                  </a:lnTo>
                  <a:lnTo>
                    <a:pt x="719449" y="7103"/>
                  </a:lnTo>
                  <a:lnTo>
                    <a:pt x="743493" y="18237"/>
                  </a:lnTo>
                  <a:lnTo>
                    <a:pt x="763474" y="33936"/>
                  </a:lnTo>
                  <a:lnTo>
                    <a:pt x="789910" y="15818"/>
                  </a:lnTo>
                  <a:lnTo>
                    <a:pt x="821230" y="4344"/>
                  </a:lnTo>
                  <a:lnTo>
                    <a:pt x="855428" y="0"/>
                  </a:lnTo>
                  <a:lnTo>
                    <a:pt x="890498" y="3269"/>
                  </a:lnTo>
                  <a:lnTo>
                    <a:pt x="922962" y="14030"/>
                  </a:lnTo>
                  <a:lnTo>
                    <a:pt x="949736" y="31043"/>
                  </a:lnTo>
                  <a:lnTo>
                    <a:pt x="969403" y="53109"/>
                  </a:lnTo>
                  <a:lnTo>
                    <a:pt x="980548" y="79031"/>
                  </a:lnTo>
                  <a:lnTo>
                    <a:pt x="1031886" y="99777"/>
                  </a:lnTo>
                  <a:lnTo>
                    <a:pt x="1067548" y="135191"/>
                  </a:lnTo>
                  <a:lnTo>
                    <a:pt x="1081073" y="178901"/>
                  </a:lnTo>
                  <a:lnTo>
                    <a:pt x="1078650" y="201304"/>
                  </a:lnTo>
                  <a:lnTo>
                    <a:pt x="1070073" y="223038"/>
                  </a:lnTo>
                  <a:lnTo>
                    <a:pt x="1092775" y="253498"/>
                  </a:lnTo>
                  <a:lnTo>
                    <a:pt x="1104389" y="286913"/>
                  </a:lnTo>
                  <a:lnTo>
                    <a:pt x="1104607" y="321520"/>
                  </a:lnTo>
                  <a:lnTo>
                    <a:pt x="1093123" y="355553"/>
                  </a:lnTo>
                  <a:lnTo>
                    <a:pt x="1070654" y="386112"/>
                  </a:lnTo>
                  <a:lnTo>
                    <a:pt x="1039292" y="410745"/>
                  </a:lnTo>
                  <a:lnTo>
                    <a:pt x="1000852" y="428355"/>
                  </a:lnTo>
                  <a:lnTo>
                    <a:pt x="957148" y="437848"/>
                  </a:lnTo>
                  <a:lnTo>
                    <a:pt x="951583" y="468098"/>
                  </a:lnTo>
                  <a:lnTo>
                    <a:pt x="912159" y="519246"/>
                  </a:lnTo>
                  <a:lnTo>
                    <a:pt x="843629" y="548407"/>
                  </a:lnTo>
                  <a:lnTo>
                    <a:pt x="805052" y="551509"/>
                  </a:lnTo>
                  <a:lnTo>
                    <a:pt x="766760" y="546746"/>
                  </a:lnTo>
                  <a:lnTo>
                    <a:pt x="730824" y="534160"/>
                  </a:lnTo>
                  <a:lnTo>
                    <a:pt x="710079" y="568724"/>
                  </a:lnTo>
                  <a:lnTo>
                    <a:pt x="678374" y="596882"/>
                  </a:lnTo>
                  <a:lnTo>
                    <a:pt x="637913" y="617155"/>
                  </a:lnTo>
                  <a:lnTo>
                    <a:pt x="590899" y="628060"/>
                  </a:lnTo>
                  <a:lnTo>
                    <a:pt x="541849" y="628260"/>
                  </a:lnTo>
                  <a:lnTo>
                    <a:pt x="495552" y="618017"/>
                  </a:lnTo>
                  <a:lnTo>
                    <a:pt x="454679" y="598249"/>
                  </a:lnTo>
                  <a:lnTo>
                    <a:pt x="421899" y="569873"/>
                  </a:lnTo>
                  <a:lnTo>
                    <a:pt x="386261" y="582967"/>
                  </a:lnTo>
                  <a:lnTo>
                    <a:pt x="348365" y="590253"/>
                  </a:lnTo>
                  <a:lnTo>
                    <a:pt x="309368" y="591600"/>
                  </a:lnTo>
                  <a:lnTo>
                    <a:pt x="270425" y="586877"/>
                  </a:lnTo>
                  <a:lnTo>
                    <a:pt x="233463" y="576233"/>
                  </a:lnTo>
                  <a:lnTo>
                    <a:pt x="200259" y="560269"/>
                  </a:lnTo>
                  <a:lnTo>
                    <a:pt x="171738" y="539538"/>
                  </a:lnTo>
                  <a:lnTo>
                    <a:pt x="148825" y="514590"/>
                  </a:lnTo>
                  <a:lnTo>
                    <a:pt x="83025" y="504904"/>
                  </a:lnTo>
                  <a:lnTo>
                    <a:pt x="36275" y="467820"/>
                  </a:lnTo>
                  <a:lnTo>
                    <a:pt x="25425" y="416718"/>
                  </a:lnTo>
                  <a:lnTo>
                    <a:pt x="35101" y="391913"/>
                  </a:lnTo>
                  <a:lnTo>
                    <a:pt x="54400" y="370028"/>
                  </a:lnTo>
                  <a:lnTo>
                    <a:pt x="27273" y="352643"/>
                  </a:lnTo>
                  <a:lnTo>
                    <a:pt x="8794" y="330107"/>
                  </a:lnTo>
                  <a:lnTo>
                    <a:pt x="0" y="304256"/>
                  </a:lnTo>
                  <a:lnTo>
                    <a:pt x="1925" y="276926"/>
                  </a:lnTo>
                  <a:lnTo>
                    <a:pt x="14698" y="251426"/>
                  </a:lnTo>
                  <a:lnTo>
                    <a:pt x="36441" y="230733"/>
                  </a:lnTo>
                  <a:lnTo>
                    <a:pt x="65238" y="216184"/>
                  </a:lnTo>
                  <a:lnTo>
                    <a:pt x="99175" y="209116"/>
                  </a:lnTo>
                  <a:lnTo>
                    <a:pt x="100100" y="207163"/>
                  </a:lnTo>
                  <a:close/>
                </a:path>
                <a:path w="1104900" h="725805">
                  <a:moveTo>
                    <a:pt x="341075" y="707887"/>
                  </a:moveTo>
                  <a:lnTo>
                    <a:pt x="341075" y="717570"/>
                  </a:lnTo>
                  <a:lnTo>
                    <a:pt x="333225" y="725420"/>
                  </a:lnTo>
                  <a:lnTo>
                    <a:pt x="323550" y="725420"/>
                  </a:lnTo>
                  <a:lnTo>
                    <a:pt x="313875" y="725420"/>
                  </a:lnTo>
                  <a:lnTo>
                    <a:pt x="306025" y="717570"/>
                  </a:lnTo>
                  <a:lnTo>
                    <a:pt x="306025" y="707887"/>
                  </a:lnTo>
                  <a:lnTo>
                    <a:pt x="306025" y="698205"/>
                  </a:lnTo>
                  <a:lnTo>
                    <a:pt x="313875" y="690355"/>
                  </a:lnTo>
                  <a:lnTo>
                    <a:pt x="323550" y="690355"/>
                  </a:lnTo>
                  <a:lnTo>
                    <a:pt x="333225" y="690355"/>
                  </a:lnTo>
                  <a:lnTo>
                    <a:pt x="341075" y="698205"/>
                  </a:lnTo>
                  <a:lnTo>
                    <a:pt x="341075" y="707887"/>
                  </a:lnTo>
                  <a:close/>
                </a:path>
                <a:path w="1104900" h="725805">
                  <a:moveTo>
                    <a:pt x="371275" y="686277"/>
                  </a:moveTo>
                  <a:lnTo>
                    <a:pt x="368519" y="699927"/>
                  </a:lnTo>
                  <a:lnTo>
                    <a:pt x="361003" y="711074"/>
                  </a:lnTo>
                  <a:lnTo>
                    <a:pt x="349854" y="718589"/>
                  </a:lnTo>
                  <a:lnTo>
                    <a:pt x="336200" y="721345"/>
                  </a:lnTo>
                  <a:lnTo>
                    <a:pt x="322545" y="718589"/>
                  </a:lnTo>
                  <a:lnTo>
                    <a:pt x="311397" y="711074"/>
                  </a:lnTo>
                  <a:lnTo>
                    <a:pt x="303881" y="699927"/>
                  </a:lnTo>
                  <a:lnTo>
                    <a:pt x="301125" y="686277"/>
                  </a:lnTo>
                  <a:lnTo>
                    <a:pt x="303881" y="672627"/>
                  </a:lnTo>
                  <a:lnTo>
                    <a:pt x="311397" y="661481"/>
                  </a:lnTo>
                  <a:lnTo>
                    <a:pt x="322545" y="653966"/>
                  </a:lnTo>
                  <a:lnTo>
                    <a:pt x="336200" y="651210"/>
                  </a:lnTo>
                  <a:lnTo>
                    <a:pt x="349854" y="653966"/>
                  </a:lnTo>
                  <a:lnTo>
                    <a:pt x="361003" y="661481"/>
                  </a:lnTo>
                  <a:lnTo>
                    <a:pt x="368519" y="672627"/>
                  </a:lnTo>
                  <a:lnTo>
                    <a:pt x="371275" y="686277"/>
                  </a:lnTo>
                  <a:close/>
                </a:path>
                <a:path w="1104900" h="725805">
                  <a:moveTo>
                    <a:pt x="419149" y="634402"/>
                  </a:moveTo>
                  <a:lnTo>
                    <a:pt x="415016" y="654877"/>
                  </a:lnTo>
                  <a:lnTo>
                    <a:pt x="403743" y="671596"/>
                  </a:lnTo>
                  <a:lnTo>
                    <a:pt x="387024" y="682869"/>
                  </a:lnTo>
                  <a:lnTo>
                    <a:pt x="366550" y="687002"/>
                  </a:lnTo>
                  <a:lnTo>
                    <a:pt x="346075" y="682869"/>
                  </a:lnTo>
                  <a:lnTo>
                    <a:pt x="329356" y="671596"/>
                  </a:lnTo>
                  <a:lnTo>
                    <a:pt x="318083" y="654877"/>
                  </a:lnTo>
                  <a:lnTo>
                    <a:pt x="313950" y="634402"/>
                  </a:lnTo>
                  <a:lnTo>
                    <a:pt x="318083" y="613928"/>
                  </a:lnTo>
                  <a:lnTo>
                    <a:pt x="329356" y="597209"/>
                  </a:lnTo>
                  <a:lnTo>
                    <a:pt x="346075" y="585936"/>
                  </a:lnTo>
                  <a:lnTo>
                    <a:pt x="366550" y="581803"/>
                  </a:lnTo>
                  <a:lnTo>
                    <a:pt x="387024" y="585936"/>
                  </a:lnTo>
                  <a:lnTo>
                    <a:pt x="403743" y="597209"/>
                  </a:lnTo>
                  <a:lnTo>
                    <a:pt x="415016" y="613928"/>
                  </a:lnTo>
                  <a:lnTo>
                    <a:pt x="419149" y="634402"/>
                  </a:lnTo>
                  <a:close/>
                </a:path>
                <a:path w="1104900" h="725805">
                  <a:moveTo>
                    <a:pt x="120375" y="379190"/>
                  </a:moveTo>
                  <a:lnTo>
                    <a:pt x="103468" y="379211"/>
                  </a:lnTo>
                  <a:lnTo>
                    <a:pt x="86841" y="377249"/>
                  </a:lnTo>
                  <a:lnTo>
                    <a:pt x="70780" y="373354"/>
                  </a:lnTo>
                  <a:lnTo>
                    <a:pt x="55575" y="367578"/>
                  </a:lnTo>
                </a:path>
                <a:path w="1104900" h="725805">
                  <a:moveTo>
                    <a:pt x="177550" y="506273"/>
                  </a:moveTo>
                  <a:lnTo>
                    <a:pt x="170649" y="508200"/>
                  </a:lnTo>
                  <a:lnTo>
                    <a:pt x="163609" y="509772"/>
                  </a:lnTo>
                  <a:lnTo>
                    <a:pt x="156453" y="510984"/>
                  </a:lnTo>
                  <a:lnTo>
                    <a:pt x="149200" y="511830"/>
                  </a:lnTo>
                </a:path>
                <a:path w="1104900" h="725805">
                  <a:moveTo>
                    <a:pt x="421849" y="567335"/>
                  </a:moveTo>
                  <a:lnTo>
                    <a:pt x="416924" y="561270"/>
                  </a:lnTo>
                  <a:lnTo>
                    <a:pt x="412431" y="555014"/>
                  </a:lnTo>
                  <a:lnTo>
                    <a:pt x="408378" y="548580"/>
                  </a:lnTo>
                  <a:lnTo>
                    <a:pt x="404774" y="541983"/>
                  </a:lnTo>
                </a:path>
                <a:path w="1104900" h="725805">
                  <a:moveTo>
                    <a:pt x="737749" y="504115"/>
                  </a:moveTo>
                  <a:lnTo>
                    <a:pt x="736756" y="511167"/>
                  </a:lnTo>
                  <a:lnTo>
                    <a:pt x="735283" y="518164"/>
                  </a:lnTo>
                  <a:lnTo>
                    <a:pt x="733337" y="525090"/>
                  </a:lnTo>
                  <a:lnTo>
                    <a:pt x="730924" y="531933"/>
                  </a:lnTo>
                </a:path>
                <a:path w="1104900" h="725805">
                  <a:moveTo>
                    <a:pt x="873374" y="332236"/>
                  </a:moveTo>
                  <a:lnTo>
                    <a:pt x="908064" y="350429"/>
                  </a:lnTo>
                  <a:lnTo>
                    <a:pt x="934358" y="374908"/>
                  </a:lnTo>
                  <a:lnTo>
                    <a:pt x="950953" y="404042"/>
                  </a:lnTo>
                  <a:lnTo>
                    <a:pt x="956548" y="436203"/>
                  </a:lnTo>
                </a:path>
                <a:path w="1104900" h="725805">
                  <a:moveTo>
                    <a:pt x="1069548" y="221501"/>
                  </a:moveTo>
                  <a:lnTo>
                    <a:pt x="1062518" y="232448"/>
                  </a:lnTo>
                  <a:lnTo>
                    <a:pt x="1053942" y="242660"/>
                  </a:lnTo>
                  <a:lnTo>
                    <a:pt x="1043912" y="252039"/>
                  </a:lnTo>
                  <a:lnTo>
                    <a:pt x="1032523" y="260486"/>
                  </a:lnTo>
                </a:path>
                <a:path w="1104900" h="725805">
                  <a:moveTo>
                    <a:pt x="980673" y="76846"/>
                  </a:moveTo>
                  <a:lnTo>
                    <a:pt x="982098" y="82921"/>
                  </a:lnTo>
                  <a:lnTo>
                    <a:pt x="982748" y="89086"/>
                  </a:lnTo>
                  <a:lnTo>
                    <a:pt x="982648" y="95258"/>
                  </a:lnTo>
                </a:path>
                <a:path w="1104900" h="725805">
                  <a:moveTo>
                    <a:pt x="744174" y="55369"/>
                  </a:moveTo>
                  <a:lnTo>
                    <a:pt x="748081" y="49112"/>
                  </a:lnTo>
                  <a:lnTo>
                    <a:pt x="752555" y="43098"/>
                  </a:lnTo>
                  <a:lnTo>
                    <a:pt x="757582" y="37349"/>
                  </a:lnTo>
                  <a:lnTo>
                    <a:pt x="763149" y="31889"/>
                  </a:lnTo>
                </a:path>
                <a:path w="1104900" h="725805">
                  <a:moveTo>
                    <a:pt x="566724" y="66559"/>
                  </a:moveTo>
                  <a:lnTo>
                    <a:pt x="568674" y="59539"/>
                  </a:lnTo>
                  <a:lnTo>
                    <a:pt x="571774" y="52736"/>
                  </a:lnTo>
                  <a:lnTo>
                    <a:pt x="575899" y="46309"/>
                  </a:lnTo>
                </a:path>
                <a:path w="1104900" h="725805">
                  <a:moveTo>
                    <a:pt x="358450" y="73439"/>
                  </a:moveTo>
                  <a:lnTo>
                    <a:pt x="367333" y="77756"/>
                  </a:lnTo>
                  <a:lnTo>
                    <a:pt x="375853" y="82478"/>
                  </a:lnTo>
                  <a:lnTo>
                    <a:pt x="383983" y="87592"/>
                  </a:lnTo>
                  <a:lnTo>
                    <a:pt x="391699" y="93083"/>
                  </a:lnTo>
                </a:path>
                <a:path w="1104900" h="725805">
                  <a:moveTo>
                    <a:pt x="105900" y="227841"/>
                  </a:moveTo>
                  <a:lnTo>
                    <a:pt x="103275" y="221078"/>
                  </a:lnTo>
                  <a:lnTo>
                    <a:pt x="101325" y="214168"/>
                  </a:lnTo>
                  <a:lnTo>
                    <a:pt x="100100" y="207168"/>
                  </a:lnTo>
                </a:path>
              </a:pathLst>
            </a:custGeom>
            <a:ln w="9524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580887" y="1816323"/>
            <a:ext cx="532765" cy="379591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1420"/>
              </a:lnSpc>
              <a:spcBef>
                <a:spcPts val="160"/>
              </a:spcBef>
            </a:pPr>
            <a:r>
              <a:rPr sz="1200" spc="-5" dirty="0">
                <a:latin typeface="Arial"/>
                <a:cs typeface="Arial"/>
              </a:rPr>
              <a:t>Socce</a:t>
            </a:r>
            <a:r>
              <a:rPr sz="1200" spc="-70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,  </a:t>
            </a:r>
            <a:r>
              <a:rPr sz="1200" spc="-30" dirty="0">
                <a:latin typeface="Arial"/>
                <a:cs typeface="Arial"/>
              </a:rPr>
              <a:t>Tennis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95482" y="1816323"/>
            <a:ext cx="541655" cy="379591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1420"/>
              </a:lnSpc>
              <a:spcBef>
                <a:spcPts val="160"/>
              </a:spcBef>
            </a:pPr>
            <a:r>
              <a:rPr sz="1200" spc="-5" dirty="0">
                <a:latin typeface="Arial"/>
                <a:cs typeface="Arial"/>
              </a:rPr>
              <a:t>Cricket,  Soccer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10077" y="1906810"/>
            <a:ext cx="43116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Golf...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63571" y="3850606"/>
            <a:ext cx="49174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Roboto"/>
                <a:cs typeface="Roboto"/>
              </a:rPr>
              <a:t>List</a:t>
            </a:r>
            <a:r>
              <a:rPr sz="1400" spc="-5" dirty="0">
                <a:latin typeface="RobotoRegular"/>
                <a:cs typeface="RobotoRegular"/>
              </a:rPr>
              <a:t>_of_sports </a:t>
            </a:r>
            <a:r>
              <a:rPr sz="1400" dirty="0">
                <a:latin typeface="RobotoRegular"/>
                <a:cs typeface="RobotoRegular"/>
              </a:rPr>
              <a:t>= </a:t>
            </a:r>
            <a:r>
              <a:rPr sz="1400" spc="-5" dirty="0">
                <a:latin typeface="RobotoRegular"/>
                <a:cs typeface="RobotoRegular"/>
              </a:rPr>
              <a:t>[“</a:t>
            </a:r>
            <a:r>
              <a:rPr sz="1400" spc="-5" dirty="0">
                <a:solidFill>
                  <a:srgbClr val="FF0000"/>
                </a:solidFill>
                <a:latin typeface="RobotoRegular"/>
                <a:cs typeface="RobotoRegular"/>
              </a:rPr>
              <a:t>Soccer</a:t>
            </a:r>
            <a:r>
              <a:rPr sz="1400" spc="-5" dirty="0">
                <a:latin typeface="RobotoRegular"/>
                <a:cs typeface="RobotoRegular"/>
              </a:rPr>
              <a:t>”, </a:t>
            </a:r>
            <a:r>
              <a:rPr sz="1400" spc="-15" dirty="0">
                <a:latin typeface="RobotoRegular"/>
                <a:cs typeface="RobotoRegular"/>
              </a:rPr>
              <a:t>“Tennis”, </a:t>
            </a:r>
            <a:r>
              <a:rPr sz="1400" spc="-10" dirty="0">
                <a:latin typeface="RobotoRegular"/>
                <a:cs typeface="RobotoRegular"/>
              </a:rPr>
              <a:t>“Cricket”, </a:t>
            </a:r>
            <a:r>
              <a:rPr sz="1400" spc="-5" dirty="0">
                <a:latin typeface="RobotoRegular"/>
                <a:cs typeface="RobotoRegular"/>
              </a:rPr>
              <a:t>“</a:t>
            </a:r>
            <a:r>
              <a:rPr sz="1400" spc="-5" dirty="0">
                <a:solidFill>
                  <a:srgbClr val="FF0000"/>
                </a:solidFill>
                <a:latin typeface="RobotoRegular"/>
                <a:cs typeface="RobotoRegular"/>
              </a:rPr>
              <a:t>Soccer</a:t>
            </a:r>
            <a:r>
              <a:rPr sz="1400" spc="-5" dirty="0">
                <a:latin typeface="RobotoRegular"/>
                <a:cs typeface="RobotoRegular"/>
              </a:rPr>
              <a:t>”,</a:t>
            </a:r>
            <a:r>
              <a:rPr sz="1400" spc="80" dirty="0">
                <a:latin typeface="RobotoRegular"/>
                <a:cs typeface="RobotoRegular"/>
              </a:rPr>
              <a:t> </a:t>
            </a:r>
            <a:r>
              <a:rPr sz="1400" spc="-5" dirty="0">
                <a:latin typeface="RobotoRegular"/>
                <a:cs typeface="RobotoRegular"/>
              </a:rPr>
              <a:t>“Golf”]</a:t>
            </a:r>
            <a:endParaRPr sz="1400">
              <a:latin typeface="RobotoRegular"/>
              <a:cs typeface="RobotoRegular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8773" y="1176608"/>
            <a:ext cx="590931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RobotoRegular"/>
                <a:cs typeface="RobotoRegular"/>
              </a:rPr>
              <a:t>How many unique </a:t>
            </a:r>
            <a:r>
              <a:rPr sz="1800" dirty="0">
                <a:latin typeface="RobotoRegular"/>
                <a:cs typeface="RobotoRegular"/>
              </a:rPr>
              <a:t>sports </a:t>
            </a:r>
            <a:r>
              <a:rPr sz="1800" spc="-5" dirty="0">
                <a:latin typeface="RobotoRegular"/>
                <a:cs typeface="RobotoRegular"/>
              </a:rPr>
              <a:t>do people </a:t>
            </a:r>
            <a:r>
              <a:rPr sz="1800" spc="-10" dirty="0">
                <a:latin typeface="RobotoRegular"/>
                <a:cs typeface="RobotoRegular"/>
              </a:rPr>
              <a:t>play </a:t>
            </a:r>
            <a:r>
              <a:rPr sz="1800" spc="-5" dirty="0">
                <a:latin typeface="RobotoRegular"/>
                <a:cs typeface="RobotoRegular"/>
              </a:rPr>
              <a:t>in </a:t>
            </a:r>
            <a:r>
              <a:rPr sz="1800" spc="-10" dirty="0">
                <a:latin typeface="RobotoRegular"/>
                <a:cs typeface="RobotoRegular"/>
              </a:rPr>
              <a:t>your</a:t>
            </a:r>
            <a:r>
              <a:rPr sz="1800" spc="-25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oﬃce?</a:t>
            </a:r>
            <a:endParaRPr sz="18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113972" y="1712569"/>
            <a:ext cx="2350770" cy="2056130"/>
            <a:chOff x="1113972" y="1712569"/>
            <a:chExt cx="2350770" cy="2056130"/>
          </a:xfrm>
        </p:grpSpPr>
        <p:sp>
          <p:nvSpPr>
            <p:cNvPr id="4" name="object 4"/>
            <p:cNvSpPr/>
            <p:nvPr/>
          </p:nvSpPr>
          <p:spPr>
            <a:xfrm>
              <a:off x="1113972" y="1939596"/>
              <a:ext cx="1828796" cy="18287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54799" y="1717332"/>
              <a:ext cx="1104900" cy="725805"/>
            </a:xfrm>
            <a:custGeom>
              <a:avLst/>
              <a:gdLst/>
              <a:ahLst/>
              <a:cxnLst/>
              <a:rect l="l" t="t" r="r" b="b"/>
              <a:pathLst>
                <a:path w="1104900" h="725805">
                  <a:moveTo>
                    <a:pt x="100085" y="207163"/>
                  </a:moveTo>
                  <a:lnTo>
                    <a:pt x="113793" y="134053"/>
                  </a:lnTo>
                  <a:lnTo>
                    <a:pt x="139207" y="102785"/>
                  </a:lnTo>
                  <a:lnTo>
                    <a:pt x="175445" y="77706"/>
                  </a:lnTo>
                  <a:lnTo>
                    <a:pt x="219242" y="61428"/>
                  </a:lnTo>
                  <a:lnTo>
                    <a:pt x="266251" y="55273"/>
                  </a:lnTo>
                  <a:lnTo>
                    <a:pt x="313644" y="59304"/>
                  </a:lnTo>
                  <a:lnTo>
                    <a:pt x="358594" y="73584"/>
                  </a:lnTo>
                  <a:lnTo>
                    <a:pt x="400079" y="36925"/>
                  </a:lnTo>
                  <a:lnTo>
                    <a:pt x="458344" y="18599"/>
                  </a:lnTo>
                  <a:lnTo>
                    <a:pt x="490180" y="17721"/>
                  </a:lnTo>
                  <a:lnTo>
                    <a:pt x="521010" y="22499"/>
                  </a:lnTo>
                  <a:lnTo>
                    <a:pt x="549613" y="32626"/>
                  </a:lnTo>
                  <a:lnTo>
                    <a:pt x="574769" y="47796"/>
                  </a:lnTo>
                  <a:lnTo>
                    <a:pt x="590594" y="29467"/>
                  </a:lnTo>
                  <a:lnTo>
                    <a:pt x="611519" y="15030"/>
                  </a:lnTo>
                  <a:lnTo>
                    <a:pt x="636419" y="5082"/>
                  </a:lnTo>
                  <a:lnTo>
                    <a:pt x="664169" y="224"/>
                  </a:lnTo>
                  <a:lnTo>
                    <a:pt x="692587" y="958"/>
                  </a:lnTo>
                  <a:lnTo>
                    <a:pt x="719444" y="7103"/>
                  </a:lnTo>
                  <a:lnTo>
                    <a:pt x="743488" y="18237"/>
                  </a:lnTo>
                  <a:lnTo>
                    <a:pt x="763469" y="33936"/>
                  </a:lnTo>
                  <a:lnTo>
                    <a:pt x="789904" y="15818"/>
                  </a:lnTo>
                  <a:lnTo>
                    <a:pt x="821225" y="4344"/>
                  </a:lnTo>
                  <a:lnTo>
                    <a:pt x="855423" y="0"/>
                  </a:lnTo>
                  <a:lnTo>
                    <a:pt x="890493" y="3269"/>
                  </a:lnTo>
                  <a:lnTo>
                    <a:pt x="922957" y="14030"/>
                  </a:lnTo>
                  <a:lnTo>
                    <a:pt x="949731" y="31043"/>
                  </a:lnTo>
                  <a:lnTo>
                    <a:pt x="969398" y="53109"/>
                  </a:lnTo>
                  <a:lnTo>
                    <a:pt x="980543" y="79031"/>
                  </a:lnTo>
                  <a:lnTo>
                    <a:pt x="1031881" y="99777"/>
                  </a:lnTo>
                  <a:lnTo>
                    <a:pt x="1067543" y="135191"/>
                  </a:lnTo>
                  <a:lnTo>
                    <a:pt x="1081068" y="178901"/>
                  </a:lnTo>
                  <a:lnTo>
                    <a:pt x="1078645" y="201304"/>
                  </a:lnTo>
                  <a:lnTo>
                    <a:pt x="1070068" y="223038"/>
                  </a:lnTo>
                  <a:lnTo>
                    <a:pt x="1092770" y="253498"/>
                  </a:lnTo>
                  <a:lnTo>
                    <a:pt x="1104383" y="286913"/>
                  </a:lnTo>
                  <a:lnTo>
                    <a:pt x="1104602" y="321520"/>
                  </a:lnTo>
                  <a:lnTo>
                    <a:pt x="1093118" y="355553"/>
                  </a:lnTo>
                  <a:lnTo>
                    <a:pt x="1070648" y="386112"/>
                  </a:lnTo>
                  <a:lnTo>
                    <a:pt x="1039287" y="410745"/>
                  </a:lnTo>
                  <a:lnTo>
                    <a:pt x="1000847" y="428355"/>
                  </a:lnTo>
                  <a:lnTo>
                    <a:pt x="957143" y="437848"/>
                  </a:lnTo>
                  <a:lnTo>
                    <a:pt x="951578" y="468098"/>
                  </a:lnTo>
                  <a:lnTo>
                    <a:pt x="912154" y="519246"/>
                  </a:lnTo>
                  <a:lnTo>
                    <a:pt x="843624" y="548407"/>
                  </a:lnTo>
                  <a:lnTo>
                    <a:pt x="805047" y="551509"/>
                  </a:lnTo>
                  <a:lnTo>
                    <a:pt x="766755" y="546746"/>
                  </a:lnTo>
                  <a:lnTo>
                    <a:pt x="730819" y="534160"/>
                  </a:lnTo>
                  <a:lnTo>
                    <a:pt x="710073" y="568724"/>
                  </a:lnTo>
                  <a:lnTo>
                    <a:pt x="678369" y="596882"/>
                  </a:lnTo>
                  <a:lnTo>
                    <a:pt x="637908" y="617155"/>
                  </a:lnTo>
                  <a:lnTo>
                    <a:pt x="590894" y="628060"/>
                  </a:lnTo>
                  <a:lnTo>
                    <a:pt x="541844" y="628260"/>
                  </a:lnTo>
                  <a:lnTo>
                    <a:pt x="495547" y="618017"/>
                  </a:lnTo>
                  <a:lnTo>
                    <a:pt x="454674" y="598249"/>
                  </a:lnTo>
                  <a:lnTo>
                    <a:pt x="421894" y="569873"/>
                  </a:lnTo>
                  <a:lnTo>
                    <a:pt x="386256" y="582967"/>
                  </a:lnTo>
                  <a:lnTo>
                    <a:pt x="348360" y="590253"/>
                  </a:lnTo>
                  <a:lnTo>
                    <a:pt x="309363" y="591600"/>
                  </a:lnTo>
                  <a:lnTo>
                    <a:pt x="270420" y="586877"/>
                  </a:lnTo>
                  <a:lnTo>
                    <a:pt x="233458" y="576233"/>
                  </a:lnTo>
                  <a:lnTo>
                    <a:pt x="200254" y="560269"/>
                  </a:lnTo>
                  <a:lnTo>
                    <a:pt x="171733" y="539538"/>
                  </a:lnTo>
                  <a:lnTo>
                    <a:pt x="148820" y="514590"/>
                  </a:lnTo>
                  <a:lnTo>
                    <a:pt x="83018" y="504904"/>
                  </a:lnTo>
                  <a:lnTo>
                    <a:pt x="36263" y="467820"/>
                  </a:lnTo>
                  <a:lnTo>
                    <a:pt x="25415" y="416718"/>
                  </a:lnTo>
                  <a:lnTo>
                    <a:pt x="35093" y="391913"/>
                  </a:lnTo>
                  <a:lnTo>
                    <a:pt x="54390" y="370028"/>
                  </a:lnTo>
                  <a:lnTo>
                    <a:pt x="27263" y="352643"/>
                  </a:lnTo>
                  <a:lnTo>
                    <a:pt x="8788" y="330107"/>
                  </a:lnTo>
                  <a:lnTo>
                    <a:pt x="0" y="304256"/>
                  </a:lnTo>
                  <a:lnTo>
                    <a:pt x="1933" y="276926"/>
                  </a:lnTo>
                  <a:lnTo>
                    <a:pt x="14697" y="251426"/>
                  </a:lnTo>
                  <a:lnTo>
                    <a:pt x="36435" y="230733"/>
                  </a:lnTo>
                  <a:lnTo>
                    <a:pt x="65228" y="216184"/>
                  </a:lnTo>
                  <a:lnTo>
                    <a:pt x="99160" y="209116"/>
                  </a:lnTo>
                  <a:lnTo>
                    <a:pt x="100085" y="207163"/>
                  </a:lnTo>
                  <a:close/>
                </a:path>
                <a:path w="1104900" h="725805">
                  <a:moveTo>
                    <a:pt x="341069" y="707887"/>
                  </a:moveTo>
                  <a:lnTo>
                    <a:pt x="341069" y="717570"/>
                  </a:lnTo>
                  <a:lnTo>
                    <a:pt x="333219" y="725420"/>
                  </a:lnTo>
                  <a:lnTo>
                    <a:pt x="323544" y="725420"/>
                  </a:lnTo>
                  <a:lnTo>
                    <a:pt x="313869" y="725420"/>
                  </a:lnTo>
                  <a:lnTo>
                    <a:pt x="306019" y="717570"/>
                  </a:lnTo>
                  <a:lnTo>
                    <a:pt x="306019" y="707887"/>
                  </a:lnTo>
                  <a:lnTo>
                    <a:pt x="306019" y="698205"/>
                  </a:lnTo>
                  <a:lnTo>
                    <a:pt x="313869" y="690355"/>
                  </a:lnTo>
                  <a:lnTo>
                    <a:pt x="323544" y="690355"/>
                  </a:lnTo>
                  <a:lnTo>
                    <a:pt x="333219" y="690355"/>
                  </a:lnTo>
                  <a:lnTo>
                    <a:pt x="341069" y="698205"/>
                  </a:lnTo>
                  <a:lnTo>
                    <a:pt x="341069" y="707887"/>
                  </a:lnTo>
                  <a:close/>
                </a:path>
                <a:path w="1104900" h="725805">
                  <a:moveTo>
                    <a:pt x="371269" y="686277"/>
                  </a:moveTo>
                  <a:lnTo>
                    <a:pt x="368513" y="699927"/>
                  </a:lnTo>
                  <a:lnTo>
                    <a:pt x="360997" y="711074"/>
                  </a:lnTo>
                  <a:lnTo>
                    <a:pt x="349849" y="718589"/>
                  </a:lnTo>
                  <a:lnTo>
                    <a:pt x="336194" y="721345"/>
                  </a:lnTo>
                  <a:lnTo>
                    <a:pt x="322540" y="718589"/>
                  </a:lnTo>
                  <a:lnTo>
                    <a:pt x="311391" y="711074"/>
                  </a:lnTo>
                  <a:lnTo>
                    <a:pt x="303875" y="699927"/>
                  </a:lnTo>
                  <a:lnTo>
                    <a:pt x="301119" y="686277"/>
                  </a:lnTo>
                  <a:lnTo>
                    <a:pt x="303875" y="672627"/>
                  </a:lnTo>
                  <a:lnTo>
                    <a:pt x="311391" y="661481"/>
                  </a:lnTo>
                  <a:lnTo>
                    <a:pt x="322540" y="653966"/>
                  </a:lnTo>
                  <a:lnTo>
                    <a:pt x="336194" y="651210"/>
                  </a:lnTo>
                  <a:lnTo>
                    <a:pt x="349849" y="653966"/>
                  </a:lnTo>
                  <a:lnTo>
                    <a:pt x="360997" y="661481"/>
                  </a:lnTo>
                  <a:lnTo>
                    <a:pt x="368513" y="672627"/>
                  </a:lnTo>
                  <a:lnTo>
                    <a:pt x="371269" y="686277"/>
                  </a:lnTo>
                  <a:close/>
                </a:path>
                <a:path w="1104900" h="725805">
                  <a:moveTo>
                    <a:pt x="419144" y="634402"/>
                  </a:moveTo>
                  <a:lnTo>
                    <a:pt x="415011" y="654877"/>
                  </a:lnTo>
                  <a:lnTo>
                    <a:pt x="403738" y="671596"/>
                  </a:lnTo>
                  <a:lnTo>
                    <a:pt x="387019" y="682869"/>
                  </a:lnTo>
                  <a:lnTo>
                    <a:pt x="366544" y="687002"/>
                  </a:lnTo>
                  <a:lnTo>
                    <a:pt x="346070" y="682869"/>
                  </a:lnTo>
                  <a:lnTo>
                    <a:pt x="329351" y="671596"/>
                  </a:lnTo>
                  <a:lnTo>
                    <a:pt x="318078" y="654877"/>
                  </a:lnTo>
                  <a:lnTo>
                    <a:pt x="313944" y="634402"/>
                  </a:lnTo>
                  <a:lnTo>
                    <a:pt x="318078" y="613928"/>
                  </a:lnTo>
                  <a:lnTo>
                    <a:pt x="329351" y="597209"/>
                  </a:lnTo>
                  <a:lnTo>
                    <a:pt x="346070" y="585936"/>
                  </a:lnTo>
                  <a:lnTo>
                    <a:pt x="366544" y="581803"/>
                  </a:lnTo>
                  <a:lnTo>
                    <a:pt x="387019" y="585936"/>
                  </a:lnTo>
                  <a:lnTo>
                    <a:pt x="403738" y="597209"/>
                  </a:lnTo>
                  <a:lnTo>
                    <a:pt x="415011" y="613928"/>
                  </a:lnTo>
                  <a:lnTo>
                    <a:pt x="419144" y="634402"/>
                  </a:lnTo>
                  <a:close/>
                </a:path>
                <a:path w="1104900" h="725805">
                  <a:moveTo>
                    <a:pt x="120375" y="379190"/>
                  </a:moveTo>
                  <a:lnTo>
                    <a:pt x="103462" y="379211"/>
                  </a:lnTo>
                  <a:lnTo>
                    <a:pt x="86834" y="377249"/>
                  </a:lnTo>
                  <a:lnTo>
                    <a:pt x="70777" y="373354"/>
                  </a:lnTo>
                  <a:lnTo>
                    <a:pt x="55575" y="367578"/>
                  </a:lnTo>
                </a:path>
                <a:path w="1104900" h="725805">
                  <a:moveTo>
                    <a:pt x="177545" y="506273"/>
                  </a:moveTo>
                  <a:lnTo>
                    <a:pt x="170644" y="508200"/>
                  </a:lnTo>
                  <a:lnTo>
                    <a:pt x="163604" y="509772"/>
                  </a:lnTo>
                  <a:lnTo>
                    <a:pt x="156448" y="510984"/>
                  </a:lnTo>
                  <a:lnTo>
                    <a:pt x="149195" y="511830"/>
                  </a:lnTo>
                </a:path>
                <a:path w="1104900" h="725805">
                  <a:moveTo>
                    <a:pt x="421844" y="567335"/>
                  </a:moveTo>
                  <a:lnTo>
                    <a:pt x="416919" y="561270"/>
                  </a:lnTo>
                  <a:lnTo>
                    <a:pt x="412426" y="555014"/>
                  </a:lnTo>
                  <a:lnTo>
                    <a:pt x="408372" y="548580"/>
                  </a:lnTo>
                  <a:lnTo>
                    <a:pt x="404769" y="541983"/>
                  </a:lnTo>
                </a:path>
                <a:path w="1104900" h="725805">
                  <a:moveTo>
                    <a:pt x="737744" y="504115"/>
                  </a:moveTo>
                  <a:lnTo>
                    <a:pt x="736751" y="511167"/>
                  </a:lnTo>
                  <a:lnTo>
                    <a:pt x="735278" y="518164"/>
                  </a:lnTo>
                  <a:lnTo>
                    <a:pt x="733331" y="525090"/>
                  </a:lnTo>
                  <a:lnTo>
                    <a:pt x="730919" y="531933"/>
                  </a:lnTo>
                </a:path>
                <a:path w="1104900" h="725805">
                  <a:moveTo>
                    <a:pt x="873368" y="332236"/>
                  </a:moveTo>
                  <a:lnTo>
                    <a:pt x="908059" y="350429"/>
                  </a:lnTo>
                  <a:lnTo>
                    <a:pt x="934353" y="374908"/>
                  </a:lnTo>
                  <a:lnTo>
                    <a:pt x="950947" y="404042"/>
                  </a:lnTo>
                  <a:lnTo>
                    <a:pt x="956543" y="436203"/>
                  </a:lnTo>
                </a:path>
                <a:path w="1104900" h="725805">
                  <a:moveTo>
                    <a:pt x="1069543" y="221501"/>
                  </a:moveTo>
                  <a:lnTo>
                    <a:pt x="1062513" y="232448"/>
                  </a:lnTo>
                  <a:lnTo>
                    <a:pt x="1053937" y="242660"/>
                  </a:lnTo>
                  <a:lnTo>
                    <a:pt x="1043907" y="252039"/>
                  </a:lnTo>
                  <a:lnTo>
                    <a:pt x="1032518" y="260486"/>
                  </a:lnTo>
                </a:path>
                <a:path w="1104900" h="725805">
                  <a:moveTo>
                    <a:pt x="980668" y="76846"/>
                  </a:moveTo>
                  <a:lnTo>
                    <a:pt x="982093" y="82921"/>
                  </a:lnTo>
                  <a:lnTo>
                    <a:pt x="982743" y="89086"/>
                  </a:lnTo>
                  <a:lnTo>
                    <a:pt x="982643" y="95258"/>
                  </a:lnTo>
                </a:path>
                <a:path w="1104900" h="725805">
                  <a:moveTo>
                    <a:pt x="744169" y="55369"/>
                  </a:moveTo>
                  <a:lnTo>
                    <a:pt x="748076" y="49112"/>
                  </a:lnTo>
                  <a:lnTo>
                    <a:pt x="752550" y="43098"/>
                  </a:lnTo>
                  <a:lnTo>
                    <a:pt x="757577" y="37349"/>
                  </a:lnTo>
                  <a:lnTo>
                    <a:pt x="763144" y="31889"/>
                  </a:lnTo>
                </a:path>
                <a:path w="1104900" h="725805">
                  <a:moveTo>
                    <a:pt x="566719" y="66559"/>
                  </a:moveTo>
                  <a:lnTo>
                    <a:pt x="568669" y="59539"/>
                  </a:lnTo>
                  <a:lnTo>
                    <a:pt x="571769" y="52736"/>
                  </a:lnTo>
                  <a:lnTo>
                    <a:pt x="575894" y="46309"/>
                  </a:lnTo>
                </a:path>
                <a:path w="1104900" h="725805">
                  <a:moveTo>
                    <a:pt x="358444" y="73439"/>
                  </a:moveTo>
                  <a:lnTo>
                    <a:pt x="367328" y="77756"/>
                  </a:lnTo>
                  <a:lnTo>
                    <a:pt x="375847" y="82478"/>
                  </a:lnTo>
                  <a:lnTo>
                    <a:pt x="383978" y="87592"/>
                  </a:lnTo>
                  <a:lnTo>
                    <a:pt x="391694" y="93083"/>
                  </a:lnTo>
                </a:path>
                <a:path w="1104900" h="725805">
                  <a:moveTo>
                    <a:pt x="105895" y="227841"/>
                  </a:moveTo>
                  <a:lnTo>
                    <a:pt x="103260" y="221078"/>
                  </a:lnTo>
                  <a:lnTo>
                    <a:pt x="101320" y="214168"/>
                  </a:lnTo>
                  <a:lnTo>
                    <a:pt x="100090" y="207168"/>
                  </a:lnTo>
                </a:path>
              </a:pathLst>
            </a:custGeom>
            <a:ln w="9524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603892" y="1712569"/>
            <a:ext cx="2374900" cy="2056130"/>
            <a:chOff x="3603892" y="1712569"/>
            <a:chExt cx="2374900" cy="2056130"/>
          </a:xfrm>
        </p:grpSpPr>
        <p:sp>
          <p:nvSpPr>
            <p:cNvPr id="7" name="object 7"/>
            <p:cNvSpPr/>
            <p:nvPr/>
          </p:nvSpPr>
          <p:spPr>
            <a:xfrm>
              <a:off x="3603892" y="1939596"/>
              <a:ext cx="1828796" cy="18287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69389" y="1717332"/>
              <a:ext cx="1104900" cy="725805"/>
            </a:xfrm>
            <a:custGeom>
              <a:avLst/>
              <a:gdLst/>
              <a:ahLst/>
              <a:cxnLst/>
              <a:rect l="l" t="t" r="r" b="b"/>
              <a:pathLst>
                <a:path w="1104900" h="725805">
                  <a:moveTo>
                    <a:pt x="100100" y="207163"/>
                  </a:moveTo>
                  <a:lnTo>
                    <a:pt x="113794" y="134053"/>
                  </a:lnTo>
                  <a:lnTo>
                    <a:pt x="139208" y="102785"/>
                  </a:lnTo>
                  <a:lnTo>
                    <a:pt x="175450" y="77706"/>
                  </a:lnTo>
                  <a:lnTo>
                    <a:pt x="219247" y="61428"/>
                  </a:lnTo>
                  <a:lnTo>
                    <a:pt x="266256" y="55273"/>
                  </a:lnTo>
                  <a:lnTo>
                    <a:pt x="313649" y="59304"/>
                  </a:lnTo>
                  <a:lnTo>
                    <a:pt x="358600" y="73584"/>
                  </a:lnTo>
                  <a:lnTo>
                    <a:pt x="400084" y="36925"/>
                  </a:lnTo>
                  <a:lnTo>
                    <a:pt x="458349" y="18599"/>
                  </a:lnTo>
                  <a:lnTo>
                    <a:pt x="490185" y="17721"/>
                  </a:lnTo>
                  <a:lnTo>
                    <a:pt x="521015" y="22499"/>
                  </a:lnTo>
                  <a:lnTo>
                    <a:pt x="549618" y="32626"/>
                  </a:lnTo>
                  <a:lnTo>
                    <a:pt x="574774" y="47796"/>
                  </a:lnTo>
                  <a:lnTo>
                    <a:pt x="590599" y="29467"/>
                  </a:lnTo>
                  <a:lnTo>
                    <a:pt x="611524" y="15030"/>
                  </a:lnTo>
                  <a:lnTo>
                    <a:pt x="636424" y="5082"/>
                  </a:lnTo>
                  <a:lnTo>
                    <a:pt x="664174" y="224"/>
                  </a:lnTo>
                  <a:lnTo>
                    <a:pt x="692592" y="958"/>
                  </a:lnTo>
                  <a:lnTo>
                    <a:pt x="719449" y="7103"/>
                  </a:lnTo>
                  <a:lnTo>
                    <a:pt x="743493" y="18237"/>
                  </a:lnTo>
                  <a:lnTo>
                    <a:pt x="763474" y="33936"/>
                  </a:lnTo>
                  <a:lnTo>
                    <a:pt x="789910" y="15818"/>
                  </a:lnTo>
                  <a:lnTo>
                    <a:pt x="821230" y="4344"/>
                  </a:lnTo>
                  <a:lnTo>
                    <a:pt x="855428" y="0"/>
                  </a:lnTo>
                  <a:lnTo>
                    <a:pt x="890498" y="3269"/>
                  </a:lnTo>
                  <a:lnTo>
                    <a:pt x="922962" y="14030"/>
                  </a:lnTo>
                  <a:lnTo>
                    <a:pt x="949736" y="31043"/>
                  </a:lnTo>
                  <a:lnTo>
                    <a:pt x="969403" y="53109"/>
                  </a:lnTo>
                  <a:lnTo>
                    <a:pt x="980548" y="79031"/>
                  </a:lnTo>
                  <a:lnTo>
                    <a:pt x="1031886" y="99777"/>
                  </a:lnTo>
                  <a:lnTo>
                    <a:pt x="1067548" y="135191"/>
                  </a:lnTo>
                  <a:lnTo>
                    <a:pt x="1081073" y="178901"/>
                  </a:lnTo>
                  <a:lnTo>
                    <a:pt x="1078650" y="201304"/>
                  </a:lnTo>
                  <a:lnTo>
                    <a:pt x="1070073" y="223038"/>
                  </a:lnTo>
                  <a:lnTo>
                    <a:pt x="1092775" y="253498"/>
                  </a:lnTo>
                  <a:lnTo>
                    <a:pt x="1104389" y="286913"/>
                  </a:lnTo>
                  <a:lnTo>
                    <a:pt x="1104607" y="321520"/>
                  </a:lnTo>
                  <a:lnTo>
                    <a:pt x="1093123" y="355553"/>
                  </a:lnTo>
                  <a:lnTo>
                    <a:pt x="1070654" y="386112"/>
                  </a:lnTo>
                  <a:lnTo>
                    <a:pt x="1039292" y="410745"/>
                  </a:lnTo>
                  <a:lnTo>
                    <a:pt x="1000852" y="428355"/>
                  </a:lnTo>
                  <a:lnTo>
                    <a:pt x="957148" y="437848"/>
                  </a:lnTo>
                  <a:lnTo>
                    <a:pt x="951583" y="468098"/>
                  </a:lnTo>
                  <a:lnTo>
                    <a:pt x="912159" y="519246"/>
                  </a:lnTo>
                  <a:lnTo>
                    <a:pt x="843629" y="548407"/>
                  </a:lnTo>
                  <a:lnTo>
                    <a:pt x="805052" y="551509"/>
                  </a:lnTo>
                  <a:lnTo>
                    <a:pt x="766760" y="546746"/>
                  </a:lnTo>
                  <a:lnTo>
                    <a:pt x="730824" y="534160"/>
                  </a:lnTo>
                  <a:lnTo>
                    <a:pt x="710079" y="568724"/>
                  </a:lnTo>
                  <a:lnTo>
                    <a:pt x="678374" y="596882"/>
                  </a:lnTo>
                  <a:lnTo>
                    <a:pt x="637913" y="617155"/>
                  </a:lnTo>
                  <a:lnTo>
                    <a:pt x="590899" y="628060"/>
                  </a:lnTo>
                  <a:lnTo>
                    <a:pt x="541849" y="628260"/>
                  </a:lnTo>
                  <a:lnTo>
                    <a:pt x="495552" y="618017"/>
                  </a:lnTo>
                  <a:lnTo>
                    <a:pt x="454679" y="598249"/>
                  </a:lnTo>
                  <a:lnTo>
                    <a:pt x="421899" y="569873"/>
                  </a:lnTo>
                  <a:lnTo>
                    <a:pt x="386261" y="582967"/>
                  </a:lnTo>
                  <a:lnTo>
                    <a:pt x="348365" y="590253"/>
                  </a:lnTo>
                  <a:lnTo>
                    <a:pt x="309368" y="591600"/>
                  </a:lnTo>
                  <a:lnTo>
                    <a:pt x="270425" y="586877"/>
                  </a:lnTo>
                  <a:lnTo>
                    <a:pt x="233463" y="576233"/>
                  </a:lnTo>
                  <a:lnTo>
                    <a:pt x="200259" y="560269"/>
                  </a:lnTo>
                  <a:lnTo>
                    <a:pt x="171738" y="539538"/>
                  </a:lnTo>
                  <a:lnTo>
                    <a:pt x="148825" y="514590"/>
                  </a:lnTo>
                  <a:lnTo>
                    <a:pt x="83025" y="504904"/>
                  </a:lnTo>
                  <a:lnTo>
                    <a:pt x="36275" y="467820"/>
                  </a:lnTo>
                  <a:lnTo>
                    <a:pt x="25416" y="416718"/>
                  </a:lnTo>
                  <a:lnTo>
                    <a:pt x="35097" y="391913"/>
                  </a:lnTo>
                  <a:lnTo>
                    <a:pt x="54400" y="370028"/>
                  </a:lnTo>
                  <a:lnTo>
                    <a:pt x="27273" y="352643"/>
                  </a:lnTo>
                  <a:lnTo>
                    <a:pt x="8794" y="330107"/>
                  </a:lnTo>
                  <a:lnTo>
                    <a:pt x="0" y="304256"/>
                  </a:lnTo>
                  <a:lnTo>
                    <a:pt x="1925" y="276926"/>
                  </a:lnTo>
                  <a:lnTo>
                    <a:pt x="14698" y="251426"/>
                  </a:lnTo>
                  <a:lnTo>
                    <a:pt x="36441" y="230733"/>
                  </a:lnTo>
                  <a:lnTo>
                    <a:pt x="65238" y="216184"/>
                  </a:lnTo>
                  <a:lnTo>
                    <a:pt x="99175" y="209116"/>
                  </a:lnTo>
                  <a:lnTo>
                    <a:pt x="100100" y="207163"/>
                  </a:lnTo>
                  <a:close/>
                </a:path>
                <a:path w="1104900" h="725805">
                  <a:moveTo>
                    <a:pt x="341075" y="707887"/>
                  </a:moveTo>
                  <a:lnTo>
                    <a:pt x="341075" y="717570"/>
                  </a:lnTo>
                  <a:lnTo>
                    <a:pt x="333225" y="725420"/>
                  </a:lnTo>
                  <a:lnTo>
                    <a:pt x="323550" y="725420"/>
                  </a:lnTo>
                  <a:lnTo>
                    <a:pt x="313875" y="725420"/>
                  </a:lnTo>
                  <a:lnTo>
                    <a:pt x="306025" y="717570"/>
                  </a:lnTo>
                  <a:lnTo>
                    <a:pt x="306025" y="707887"/>
                  </a:lnTo>
                  <a:lnTo>
                    <a:pt x="306025" y="698205"/>
                  </a:lnTo>
                  <a:lnTo>
                    <a:pt x="313875" y="690355"/>
                  </a:lnTo>
                  <a:lnTo>
                    <a:pt x="323550" y="690355"/>
                  </a:lnTo>
                  <a:lnTo>
                    <a:pt x="333225" y="690355"/>
                  </a:lnTo>
                  <a:lnTo>
                    <a:pt x="341075" y="698205"/>
                  </a:lnTo>
                  <a:lnTo>
                    <a:pt x="341075" y="707887"/>
                  </a:lnTo>
                  <a:close/>
                </a:path>
                <a:path w="1104900" h="725805">
                  <a:moveTo>
                    <a:pt x="371275" y="686277"/>
                  </a:moveTo>
                  <a:lnTo>
                    <a:pt x="368519" y="699927"/>
                  </a:lnTo>
                  <a:lnTo>
                    <a:pt x="361003" y="711074"/>
                  </a:lnTo>
                  <a:lnTo>
                    <a:pt x="349854" y="718589"/>
                  </a:lnTo>
                  <a:lnTo>
                    <a:pt x="336200" y="721345"/>
                  </a:lnTo>
                  <a:lnTo>
                    <a:pt x="322545" y="718589"/>
                  </a:lnTo>
                  <a:lnTo>
                    <a:pt x="311397" y="711074"/>
                  </a:lnTo>
                  <a:lnTo>
                    <a:pt x="303881" y="699927"/>
                  </a:lnTo>
                  <a:lnTo>
                    <a:pt x="301125" y="686277"/>
                  </a:lnTo>
                  <a:lnTo>
                    <a:pt x="303881" y="672627"/>
                  </a:lnTo>
                  <a:lnTo>
                    <a:pt x="311397" y="661481"/>
                  </a:lnTo>
                  <a:lnTo>
                    <a:pt x="322545" y="653966"/>
                  </a:lnTo>
                  <a:lnTo>
                    <a:pt x="336200" y="651210"/>
                  </a:lnTo>
                  <a:lnTo>
                    <a:pt x="349854" y="653966"/>
                  </a:lnTo>
                  <a:lnTo>
                    <a:pt x="361003" y="661481"/>
                  </a:lnTo>
                  <a:lnTo>
                    <a:pt x="368519" y="672627"/>
                  </a:lnTo>
                  <a:lnTo>
                    <a:pt x="371275" y="686277"/>
                  </a:lnTo>
                  <a:close/>
                </a:path>
                <a:path w="1104900" h="725805">
                  <a:moveTo>
                    <a:pt x="419149" y="634402"/>
                  </a:moveTo>
                  <a:lnTo>
                    <a:pt x="415016" y="654877"/>
                  </a:lnTo>
                  <a:lnTo>
                    <a:pt x="403743" y="671596"/>
                  </a:lnTo>
                  <a:lnTo>
                    <a:pt x="387024" y="682869"/>
                  </a:lnTo>
                  <a:lnTo>
                    <a:pt x="366550" y="687002"/>
                  </a:lnTo>
                  <a:lnTo>
                    <a:pt x="346075" y="682869"/>
                  </a:lnTo>
                  <a:lnTo>
                    <a:pt x="329356" y="671596"/>
                  </a:lnTo>
                  <a:lnTo>
                    <a:pt x="318083" y="654877"/>
                  </a:lnTo>
                  <a:lnTo>
                    <a:pt x="313950" y="634402"/>
                  </a:lnTo>
                  <a:lnTo>
                    <a:pt x="318083" y="613928"/>
                  </a:lnTo>
                  <a:lnTo>
                    <a:pt x="329356" y="597209"/>
                  </a:lnTo>
                  <a:lnTo>
                    <a:pt x="346075" y="585936"/>
                  </a:lnTo>
                  <a:lnTo>
                    <a:pt x="366550" y="581803"/>
                  </a:lnTo>
                  <a:lnTo>
                    <a:pt x="387024" y="585936"/>
                  </a:lnTo>
                  <a:lnTo>
                    <a:pt x="403743" y="597209"/>
                  </a:lnTo>
                  <a:lnTo>
                    <a:pt x="415016" y="613928"/>
                  </a:lnTo>
                  <a:lnTo>
                    <a:pt x="419149" y="634402"/>
                  </a:lnTo>
                  <a:close/>
                </a:path>
                <a:path w="1104900" h="725805">
                  <a:moveTo>
                    <a:pt x="120375" y="379190"/>
                  </a:moveTo>
                  <a:lnTo>
                    <a:pt x="103468" y="379211"/>
                  </a:lnTo>
                  <a:lnTo>
                    <a:pt x="86841" y="377249"/>
                  </a:lnTo>
                  <a:lnTo>
                    <a:pt x="70780" y="373354"/>
                  </a:lnTo>
                  <a:lnTo>
                    <a:pt x="55575" y="367578"/>
                  </a:lnTo>
                </a:path>
                <a:path w="1104900" h="725805">
                  <a:moveTo>
                    <a:pt x="177550" y="506273"/>
                  </a:moveTo>
                  <a:lnTo>
                    <a:pt x="170649" y="508200"/>
                  </a:lnTo>
                  <a:lnTo>
                    <a:pt x="163609" y="509772"/>
                  </a:lnTo>
                  <a:lnTo>
                    <a:pt x="156453" y="510984"/>
                  </a:lnTo>
                  <a:lnTo>
                    <a:pt x="149200" y="511830"/>
                  </a:lnTo>
                </a:path>
                <a:path w="1104900" h="725805">
                  <a:moveTo>
                    <a:pt x="421849" y="567335"/>
                  </a:moveTo>
                  <a:lnTo>
                    <a:pt x="416924" y="561270"/>
                  </a:lnTo>
                  <a:lnTo>
                    <a:pt x="412431" y="555014"/>
                  </a:lnTo>
                  <a:lnTo>
                    <a:pt x="408378" y="548580"/>
                  </a:lnTo>
                  <a:lnTo>
                    <a:pt x="404774" y="541983"/>
                  </a:lnTo>
                </a:path>
                <a:path w="1104900" h="725805">
                  <a:moveTo>
                    <a:pt x="737749" y="504115"/>
                  </a:moveTo>
                  <a:lnTo>
                    <a:pt x="736756" y="511167"/>
                  </a:lnTo>
                  <a:lnTo>
                    <a:pt x="735283" y="518164"/>
                  </a:lnTo>
                  <a:lnTo>
                    <a:pt x="733337" y="525090"/>
                  </a:lnTo>
                  <a:lnTo>
                    <a:pt x="730924" y="531933"/>
                  </a:lnTo>
                </a:path>
                <a:path w="1104900" h="725805">
                  <a:moveTo>
                    <a:pt x="873374" y="332236"/>
                  </a:moveTo>
                  <a:lnTo>
                    <a:pt x="908064" y="350429"/>
                  </a:lnTo>
                  <a:lnTo>
                    <a:pt x="934358" y="374908"/>
                  </a:lnTo>
                  <a:lnTo>
                    <a:pt x="950953" y="404042"/>
                  </a:lnTo>
                  <a:lnTo>
                    <a:pt x="956548" y="436203"/>
                  </a:lnTo>
                </a:path>
                <a:path w="1104900" h="725805">
                  <a:moveTo>
                    <a:pt x="1069548" y="221501"/>
                  </a:moveTo>
                  <a:lnTo>
                    <a:pt x="1062518" y="232448"/>
                  </a:lnTo>
                  <a:lnTo>
                    <a:pt x="1053942" y="242660"/>
                  </a:lnTo>
                  <a:lnTo>
                    <a:pt x="1043912" y="252039"/>
                  </a:lnTo>
                  <a:lnTo>
                    <a:pt x="1032523" y="260486"/>
                  </a:lnTo>
                </a:path>
                <a:path w="1104900" h="725805">
                  <a:moveTo>
                    <a:pt x="980673" y="76846"/>
                  </a:moveTo>
                  <a:lnTo>
                    <a:pt x="982098" y="82921"/>
                  </a:lnTo>
                  <a:lnTo>
                    <a:pt x="982748" y="89086"/>
                  </a:lnTo>
                  <a:lnTo>
                    <a:pt x="982648" y="95258"/>
                  </a:lnTo>
                </a:path>
                <a:path w="1104900" h="725805">
                  <a:moveTo>
                    <a:pt x="744174" y="55369"/>
                  </a:moveTo>
                  <a:lnTo>
                    <a:pt x="748081" y="49112"/>
                  </a:lnTo>
                  <a:lnTo>
                    <a:pt x="752555" y="43098"/>
                  </a:lnTo>
                  <a:lnTo>
                    <a:pt x="757582" y="37349"/>
                  </a:lnTo>
                  <a:lnTo>
                    <a:pt x="763149" y="31889"/>
                  </a:lnTo>
                </a:path>
                <a:path w="1104900" h="725805">
                  <a:moveTo>
                    <a:pt x="566724" y="66559"/>
                  </a:moveTo>
                  <a:lnTo>
                    <a:pt x="568674" y="59539"/>
                  </a:lnTo>
                  <a:lnTo>
                    <a:pt x="571774" y="52736"/>
                  </a:lnTo>
                  <a:lnTo>
                    <a:pt x="575899" y="46309"/>
                  </a:lnTo>
                </a:path>
                <a:path w="1104900" h="725805">
                  <a:moveTo>
                    <a:pt x="358450" y="73439"/>
                  </a:moveTo>
                  <a:lnTo>
                    <a:pt x="367333" y="77756"/>
                  </a:lnTo>
                  <a:lnTo>
                    <a:pt x="375853" y="82478"/>
                  </a:lnTo>
                  <a:lnTo>
                    <a:pt x="383983" y="87592"/>
                  </a:lnTo>
                  <a:lnTo>
                    <a:pt x="391699" y="93083"/>
                  </a:lnTo>
                </a:path>
                <a:path w="1104900" h="725805">
                  <a:moveTo>
                    <a:pt x="105900" y="227841"/>
                  </a:moveTo>
                  <a:lnTo>
                    <a:pt x="103275" y="221078"/>
                  </a:lnTo>
                  <a:lnTo>
                    <a:pt x="101325" y="214168"/>
                  </a:lnTo>
                  <a:lnTo>
                    <a:pt x="100100" y="207168"/>
                  </a:lnTo>
                </a:path>
              </a:pathLst>
            </a:custGeom>
            <a:ln w="9524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6124589" y="1712570"/>
            <a:ext cx="2369185" cy="2047239"/>
            <a:chOff x="6124587" y="1712569"/>
            <a:chExt cx="2369185" cy="2047239"/>
          </a:xfrm>
        </p:grpSpPr>
        <p:sp>
          <p:nvSpPr>
            <p:cNvPr id="10" name="object 10"/>
            <p:cNvSpPr/>
            <p:nvPr/>
          </p:nvSpPr>
          <p:spPr>
            <a:xfrm>
              <a:off x="6124587" y="1930931"/>
              <a:ext cx="1828796" cy="182878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383984" y="1717332"/>
              <a:ext cx="1104900" cy="725805"/>
            </a:xfrm>
            <a:custGeom>
              <a:avLst/>
              <a:gdLst/>
              <a:ahLst/>
              <a:cxnLst/>
              <a:rect l="l" t="t" r="r" b="b"/>
              <a:pathLst>
                <a:path w="1104900" h="725805">
                  <a:moveTo>
                    <a:pt x="100100" y="207163"/>
                  </a:moveTo>
                  <a:lnTo>
                    <a:pt x="113794" y="134053"/>
                  </a:lnTo>
                  <a:lnTo>
                    <a:pt x="139208" y="102785"/>
                  </a:lnTo>
                  <a:lnTo>
                    <a:pt x="175450" y="77706"/>
                  </a:lnTo>
                  <a:lnTo>
                    <a:pt x="219247" y="61428"/>
                  </a:lnTo>
                  <a:lnTo>
                    <a:pt x="266256" y="55273"/>
                  </a:lnTo>
                  <a:lnTo>
                    <a:pt x="313649" y="59304"/>
                  </a:lnTo>
                  <a:lnTo>
                    <a:pt x="358600" y="73584"/>
                  </a:lnTo>
                  <a:lnTo>
                    <a:pt x="400084" y="36925"/>
                  </a:lnTo>
                  <a:lnTo>
                    <a:pt x="458349" y="18599"/>
                  </a:lnTo>
                  <a:lnTo>
                    <a:pt x="490185" y="17721"/>
                  </a:lnTo>
                  <a:lnTo>
                    <a:pt x="521015" y="22499"/>
                  </a:lnTo>
                  <a:lnTo>
                    <a:pt x="549618" y="32626"/>
                  </a:lnTo>
                  <a:lnTo>
                    <a:pt x="574774" y="47796"/>
                  </a:lnTo>
                  <a:lnTo>
                    <a:pt x="590599" y="29467"/>
                  </a:lnTo>
                  <a:lnTo>
                    <a:pt x="611524" y="15030"/>
                  </a:lnTo>
                  <a:lnTo>
                    <a:pt x="636424" y="5082"/>
                  </a:lnTo>
                  <a:lnTo>
                    <a:pt x="664174" y="224"/>
                  </a:lnTo>
                  <a:lnTo>
                    <a:pt x="692592" y="958"/>
                  </a:lnTo>
                  <a:lnTo>
                    <a:pt x="719449" y="7103"/>
                  </a:lnTo>
                  <a:lnTo>
                    <a:pt x="743493" y="18237"/>
                  </a:lnTo>
                  <a:lnTo>
                    <a:pt x="763474" y="33936"/>
                  </a:lnTo>
                  <a:lnTo>
                    <a:pt x="789910" y="15818"/>
                  </a:lnTo>
                  <a:lnTo>
                    <a:pt x="821230" y="4344"/>
                  </a:lnTo>
                  <a:lnTo>
                    <a:pt x="855428" y="0"/>
                  </a:lnTo>
                  <a:lnTo>
                    <a:pt x="890498" y="3269"/>
                  </a:lnTo>
                  <a:lnTo>
                    <a:pt x="922962" y="14030"/>
                  </a:lnTo>
                  <a:lnTo>
                    <a:pt x="949736" y="31043"/>
                  </a:lnTo>
                  <a:lnTo>
                    <a:pt x="969403" y="53109"/>
                  </a:lnTo>
                  <a:lnTo>
                    <a:pt x="980548" y="79031"/>
                  </a:lnTo>
                  <a:lnTo>
                    <a:pt x="1031886" y="99777"/>
                  </a:lnTo>
                  <a:lnTo>
                    <a:pt x="1067548" y="135191"/>
                  </a:lnTo>
                  <a:lnTo>
                    <a:pt x="1081073" y="178901"/>
                  </a:lnTo>
                  <a:lnTo>
                    <a:pt x="1078650" y="201304"/>
                  </a:lnTo>
                  <a:lnTo>
                    <a:pt x="1070073" y="223038"/>
                  </a:lnTo>
                  <a:lnTo>
                    <a:pt x="1092775" y="253498"/>
                  </a:lnTo>
                  <a:lnTo>
                    <a:pt x="1104389" y="286913"/>
                  </a:lnTo>
                  <a:lnTo>
                    <a:pt x="1104607" y="321520"/>
                  </a:lnTo>
                  <a:lnTo>
                    <a:pt x="1093123" y="355553"/>
                  </a:lnTo>
                  <a:lnTo>
                    <a:pt x="1070654" y="386112"/>
                  </a:lnTo>
                  <a:lnTo>
                    <a:pt x="1039292" y="410745"/>
                  </a:lnTo>
                  <a:lnTo>
                    <a:pt x="1000852" y="428355"/>
                  </a:lnTo>
                  <a:lnTo>
                    <a:pt x="957148" y="437848"/>
                  </a:lnTo>
                  <a:lnTo>
                    <a:pt x="951583" y="468098"/>
                  </a:lnTo>
                  <a:lnTo>
                    <a:pt x="912159" y="519246"/>
                  </a:lnTo>
                  <a:lnTo>
                    <a:pt x="843629" y="548407"/>
                  </a:lnTo>
                  <a:lnTo>
                    <a:pt x="805052" y="551509"/>
                  </a:lnTo>
                  <a:lnTo>
                    <a:pt x="766760" y="546746"/>
                  </a:lnTo>
                  <a:lnTo>
                    <a:pt x="730824" y="534160"/>
                  </a:lnTo>
                  <a:lnTo>
                    <a:pt x="710079" y="568724"/>
                  </a:lnTo>
                  <a:lnTo>
                    <a:pt x="678374" y="596882"/>
                  </a:lnTo>
                  <a:lnTo>
                    <a:pt x="637913" y="617155"/>
                  </a:lnTo>
                  <a:lnTo>
                    <a:pt x="590899" y="628060"/>
                  </a:lnTo>
                  <a:lnTo>
                    <a:pt x="541849" y="628260"/>
                  </a:lnTo>
                  <a:lnTo>
                    <a:pt x="495552" y="618017"/>
                  </a:lnTo>
                  <a:lnTo>
                    <a:pt x="454679" y="598249"/>
                  </a:lnTo>
                  <a:lnTo>
                    <a:pt x="421899" y="569873"/>
                  </a:lnTo>
                  <a:lnTo>
                    <a:pt x="386261" y="582967"/>
                  </a:lnTo>
                  <a:lnTo>
                    <a:pt x="348365" y="590253"/>
                  </a:lnTo>
                  <a:lnTo>
                    <a:pt x="309368" y="591600"/>
                  </a:lnTo>
                  <a:lnTo>
                    <a:pt x="270425" y="586877"/>
                  </a:lnTo>
                  <a:lnTo>
                    <a:pt x="233463" y="576233"/>
                  </a:lnTo>
                  <a:lnTo>
                    <a:pt x="200259" y="560269"/>
                  </a:lnTo>
                  <a:lnTo>
                    <a:pt x="171738" y="539538"/>
                  </a:lnTo>
                  <a:lnTo>
                    <a:pt x="148825" y="514590"/>
                  </a:lnTo>
                  <a:lnTo>
                    <a:pt x="83025" y="504904"/>
                  </a:lnTo>
                  <a:lnTo>
                    <a:pt x="36275" y="467820"/>
                  </a:lnTo>
                  <a:lnTo>
                    <a:pt x="25425" y="416718"/>
                  </a:lnTo>
                  <a:lnTo>
                    <a:pt x="35101" y="391913"/>
                  </a:lnTo>
                  <a:lnTo>
                    <a:pt x="54400" y="370028"/>
                  </a:lnTo>
                  <a:lnTo>
                    <a:pt x="27273" y="352643"/>
                  </a:lnTo>
                  <a:lnTo>
                    <a:pt x="8794" y="330107"/>
                  </a:lnTo>
                  <a:lnTo>
                    <a:pt x="0" y="304256"/>
                  </a:lnTo>
                  <a:lnTo>
                    <a:pt x="1925" y="276926"/>
                  </a:lnTo>
                  <a:lnTo>
                    <a:pt x="14698" y="251426"/>
                  </a:lnTo>
                  <a:lnTo>
                    <a:pt x="36441" y="230733"/>
                  </a:lnTo>
                  <a:lnTo>
                    <a:pt x="65238" y="216184"/>
                  </a:lnTo>
                  <a:lnTo>
                    <a:pt x="99175" y="209116"/>
                  </a:lnTo>
                  <a:lnTo>
                    <a:pt x="100100" y="207163"/>
                  </a:lnTo>
                  <a:close/>
                </a:path>
                <a:path w="1104900" h="725805">
                  <a:moveTo>
                    <a:pt x="341075" y="707887"/>
                  </a:moveTo>
                  <a:lnTo>
                    <a:pt x="341075" y="717570"/>
                  </a:lnTo>
                  <a:lnTo>
                    <a:pt x="333225" y="725420"/>
                  </a:lnTo>
                  <a:lnTo>
                    <a:pt x="323550" y="725420"/>
                  </a:lnTo>
                  <a:lnTo>
                    <a:pt x="313875" y="725420"/>
                  </a:lnTo>
                  <a:lnTo>
                    <a:pt x="306025" y="717570"/>
                  </a:lnTo>
                  <a:lnTo>
                    <a:pt x="306025" y="707887"/>
                  </a:lnTo>
                  <a:lnTo>
                    <a:pt x="306025" y="698205"/>
                  </a:lnTo>
                  <a:lnTo>
                    <a:pt x="313875" y="690355"/>
                  </a:lnTo>
                  <a:lnTo>
                    <a:pt x="323550" y="690355"/>
                  </a:lnTo>
                  <a:lnTo>
                    <a:pt x="333225" y="690355"/>
                  </a:lnTo>
                  <a:lnTo>
                    <a:pt x="341075" y="698205"/>
                  </a:lnTo>
                  <a:lnTo>
                    <a:pt x="341075" y="707887"/>
                  </a:lnTo>
                  <a:close/>
                </a:path>
                <a:path w="1104900" h="725805">
                  <a:moveTo>
                    <a:pt x="371275" y="686277"/>
                  </a:moveTo>
                  <a:lnTo>
                    <a:pt x="368519" y="699927"/>
                  </a:lnTo>
                  <a:lnTo>
                    <a:pt x="361003" y="711074"/>
                  </a:lnTo>
                  <a:lnTo>
                    <a:pt x="349854" y="718589"/>
                  </a:lnTo>
                  <a:lnTo>
                    <a:pt x="336200" y="721345"/>
                  </a:lnTo>
                  <a:lnTo>
                    <a:pt x="322545" y="718589"/>
                  </a:lnTo>
                  <a:lnTo>
                    <a:pt x="311397" y="711074"/>
                  </a:lnTo>
                  <a:lnTo>
                    <a:pt x="303881" y="699927"/>
                  </a:lnTo>
                  <a:lnTo>
                    <a:pt x="301125" y="686277"/>
                  </a:lnTo>
                  <a:lnTo>
                    <a:pt x="303881" y="672627"/>
                  </a:lnTo>
                  <a:lnTo>
                    <a:pt x="311397" y="661481"/>
                  </a:lnTo>
                  <a:lnTo>
                    <a:pt x="322545" y="653966"/>
                  </a:lnTo>
                  <a:lnTo>
                    <a:pt x="336200" y="651210"/>
                  </a:lnTo>
                  <a:lnTo>
                    <a:pt x="349854" y="653966"/>
                  </a:lnTo>
                  <a:lnTo>
                    <a:pt x="361003" y="661481"/>
                  </a:lnTo>
                  <a:lnTo>
                    <a:pt x="368519" y="672627"/>
                  </a:lnTo>
                  <a:lnTo>
                    <a:pt x="371275" y="686277"/>
                  </a:lnTo>
                  <a:close/>
                </a:path>
                <a:path w="1104900" h="725805">
                  <a:moveTo>
                    <a:pt x="419149" y="634402"/>
                  </a:moveTo>
                  <a:lnTo>
                    <a:pt x="415016" y="654877"/>
                  </a:lnTo>
                  <a:lnTo>
                    <a:pt x="403743" y="671596"/>
                  </a:lnTo>
                  <a:lnTo>
                    <a:pt x="387024" y="682869"/>
                  </a:lnTo>
                  <a:lnTo>
                    <a:pt x="366550" y="687002"/>
                  </a:lnTo>
                  <a:lnTo>
                    <a:pt x="346075" y="682869"/>
                  </a:lnTo>
                  <a:lnTo>
                    <a:pt x="329356" y="671596"/>
                  </a:lnTo>
                  <a:lnTo>
                    <a:pt x="318083" y="654877"/>
                  </a:lnTo>
                  <a:lnTo>
                    <a:pt x="313950" y="634402"/>
                  </a:lnTo>
                  <a:lnTo>
                    <a:pt x="318083" y="613928"/>
                  </a:lnTo>
                  <a:lnTo>
                    <a:pt x="329356" y="597209"/>
                  </a:lnTo>
                  <a:lnTo>
                    <a:pt x="346075" y="585936"/>
                  </a:lnTo>
                  <a:lnTo>
                    <a:pt x="366550" y="581803"/>
                  </a:lnTo>
                  <a:lnTo>
                    <a:pt x="387024" y="585936"/>
                  </a:lnTo>
                  <a:lnTo>
                    <a:pt x="403743" y="597209"/>
                  </a:lnTo>
                  <a:lnTo>
                    <a:pt x="415016" y="613928"/>
                  </a:lnTo>
                  <a:lnTo>
                    <a:pt x="419149" y="634402"/>
                  </a:lnTo>
                  <a:close/>
                </a:path>
                <a:path w="1104900" h="725805">
                  <a:moveTo>
                    <a:pt x="120375" y="379190"/>
                  </a:moveTo>
                  <a:lnTo>
                    <a:pt x="103468" y="379211"/>
                  </a:lnTo>
                  <a:lnTo>
                    <a:pt x="86841" y="377249"/>
                  </a:lnTo>
                  <a:lnTo>
                    <a:pt x="70780" y="373354"/>
                  </a:lnTo>
                  <a:lnTo>
                    <a:pt x="55575" y="367578"/>
                  </a:lnTo>
                </a:path>
                <a:path w="1104900" h="725805">
                  <a:moveTo>
                    <a:pt x="177550" y="506273"/>
                  </a:moveTo>
                  <a:lnTo>
                    <a:pt x="170649" y="508200"/>
                  </a:lnTo>
                  <a:lnTo>
                    <a:pt x="163609" y="509772"/>
                  </a:lnTo>
                  <a:lnTo>
                    <a:pt x="156453" y="510984"/>
                  </a:lnTo>
                  <a:lnTo>
                    <a:pt x="149200" y="511830"/>
                  </a:lnTo>
                </a:path>
                <a:path w="1104900" h="725805">
                  <a:moveTo>
                    <a:pt x="421849" y="567335"/>
                  </a:moveTo>
                  <a:lnTo>
                    <a:pt x="416924" y="561270"/>
                  </a:lnTo>
                  <a:lnTo>
                    <a:pt x="412431" y="555014"/>
                  </a:lnTo>
                  <a:lnTo>
                    <a:pt x="408378" y="548580"/>
                  </a:lnTo>
                  <a:lnTo>
                    <a:pt x="404774" y="541983"/>
                  </a:lnTo>
                </a:path>
                <a:path w="1104900" h="725805">
                  <a:moveTo>
                    <a:pt x="737749" y="504115"/>
                  </a:moveTo>
                  <a:lnTo>
                    <a:pt x="736756" y="511167"/>
                  </a:lnTo>
                  <a:lnTo>
                    <a:pt x="735283" y="518164"/>
                  </a:lnTo>
                  <a:lnTo>
                    <a:pt x="733337" y="525090"/>
                  </a:lnTo>
                  <a:lnTo>
                    <a:pt x="730924" y="531933"/>
                  </a:lnTo>
                </a:path>
                <a:path w="1104900" h="725805">
                  <a:moveTo>
                    <a:pt x="873374" y="332236"/>
                  </a:moveTo>
                  <a:lnTo>
                    <a:pt x="908064" y="350429"/>
                  </a:lnTo>
                  <a:lnTo>
                    <a:pt x="934358" y="374908"/>
                  </a:lnTo>
                  <a:lnTo>
                    <a:pt x="950953" y="404042"/>
                  </a:lnTo>
                  <a:lnTo>
                    <a:pt x="956548" y="436203"/>
                  </a:lnTo>
                </a:path>
                <a:path w="1104900" h="725805">
                  <a:moveTo>
                    <a:pt x="1069548" y="221501"/>
                  </a:moveTo>
                  <a:lnTo>
                    <a:pt x="1062518" y="232448"/>
                  </a:lnTo>
                  <a:lnTo>
                    <a:pt x="1053942" y="242660"/>
                  </a:lnTo>
                  <a:lnTo>
                    <a:pt x="1043912" y="252039"/>
                  </a:lnTo>
                  <a:lnTo>
                    <a:pt x="1032523" y="260486"/>
                  </a:lnTo>
                </a:path>
                <a:path w="1104900" h="725805">
                  <a:moveTo>
                    <a:pt x="980673" y="76846"/>
                  </a:moveTo>
                  <a:lnTo>
                    <a:pt x="982098" y="82921"/>
                  </a:lnTo>
                  <a:lnTo>
                    <a:pt x="982748" y="89086"/>
                  </a:lnTo>
                  <a:lnTo>
                    <a:pt x="982648" y="95258"/>
                  </a:lnTo>
                </a:path>
                <a:path w="1104900" h="725805">
                  <a:moveTo>
                    <a:pt x="744174" y="55369"/>
                  </a:moveTo>
                  <a:lnTo>
                    <a:pt x="748081" y="49112"/>
                  </a:lnTo>
                  <a:lnTo>
                    <a:pt x="752555" y="43098"/>
                  </a:lnTo>
                  <a:lnTo>
                    <a:pt x="757582" y="37349"/>
                  </a:lnTo>
                  <a:lnTo>
                    <a:pt x="763149" y="31889"/>
                  </a:lnTo>
                </a:path>
                <a:path w="1104900" h="725805">
                  <a:moveTo>
                    <a:pt x="566724" y="66559"/>
                  </a:moveTo>
                  <a:lnTo>
                    <a:pt x="568674" y="59539"/>
                  </a:lnTo>
                  <a:lnTo>
                    <a:pt x="571774" y="52736"/>
                  </a:lnTo>
                  <a:lnTo>
                    <a:pt x="575899" y="46309"/>
                  </a:lnTo>
                </a:path>
                <a:path w="1104900" h="725805">
                  <a:moveTo>
                    <a:pt x="358450" y="73439"/>
                  </a:moveTo>
                  <a:lnTo>
                    <a:pt x="367333" y="77756"/>
                  </a:lnTo>
                  <a:lnTo>
                    <a:pt x="375853" y="82478"/>
                  </a:lnTo>
                  <a:lnTo>
                    <a:pt x="383983" y="87592"/>
                  </a:lnTo>
                  <a:lnTo>
                    <a:pt x="391699" y="93083"/>
                  </a:lnTo>
                </a:path>
                <a:path w="1104900" h="725805">
                  <a:moveTo>
                    <a:pt x="105900" y="227841"/>
                  </a:moveTo>
                  <a:lnTo>
                    <a:pt x="103275" y="221078"/>
                  </a:lnTo>
                  <a:lnTo>
                    <a:pt x="101325" y="214168"/>
                  </a:lnTo>
                  <a:lnTo>
                    <a:pt x="100100" y="207168"/>
                  </a:lnTo>
                </a:path>
              </a:pathLst>
            </a:custGeom>
            <a:ln w="9524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580887" y="1816323"/>
            <a:ext cx="532765" cy="379591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1420"/>
              </a:lnSpc>
              <a:spcBef>
                <a:spcPts val="160"/>
              </a:spcBef>
            </a:pPr>
            <a:r>
              <a:rPr sz="1200" spc="-5" dirty="0">
                <a:latin typeface="Arial"/>
                <a:cs typeface="Arial"/>
              </a:rPr>
              <a:t>Socce</a:t>
            </a:r>
            <a:r>
              <a:rPr sz="1200" spc="-70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,  </a:t>
            </a:r>
            <a:r>
              <a:rPr sz="1200" spc="-30" dirty="0">
                <a:latin typeface="Arial"/>
                <a:cs typeface="Arial"/>
              </a:rPr>
              <a:t>Tennis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95482" y="1816323"/>
            <a:ext cx="541655" cy="379591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1420"/>
              </a:lnSpc>
              <a:spcBef>
                <a:spcPts val="160"/>
              </a:spcBef>
            </a:pPr>
            <a:r>
              <a:rPr sz="1200" spc="-5" dirty="0">
                <a:latin typeface="Arial"/>
                <a:cs typeface="Arial"/>
              </a:rPr>
              <a:t>Cricket,  Soccer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10077" y="1906810"/>
            <a:ext cx="43116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Golf...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63571" y="3759167"/>
            <a:ext cx="4917440" cy="625812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1400" b="1" spc="-5" dirty="0">
                <a:latin typeface="Roboto"/>
                <a:cs typeface="Roboto"/>
              </a:rPr>
              <a:t>List</a:t>
            </a:r>
            <a:r>
              <a:rPr sz="1400" spc="-5" dirty="0">
                <a:latin typeface="RobotoRegular"/>
                <a:cs typeface="RobotoRegular"/>
              </a:rPr>
              <a:t>_of_sports </a:t>
            </a:r>
            <a:r>
              <a:rPr sz="1400" dirty="0">
                <a:latin typeface="RobotoRegular"/>
                <a:cs typeface="RobotoRegular"/>
              </a:rPr>
              <a:t>= </a:t>
            </a:r>
            <a:r>
              <a:rPr sz="1400" spc="-5" dirty="0">
                <a:latin typeface="RobotoRegular"/>
                <a:cs typeface="RobotoRegular"/>
              </a:rPr>
              <a:t>[“</a:t>
            </a:r>
            <a:r>
              <a:rPr sz="1400" spc="-5" dirty="0">
                <a:solidFill>
                  <a:srgbClr val="FF0000"/>
                </a:solidFill>
                <a:latin typeface="RobotoRegular"/>
                <a:cs typeface="RobotoRegular"/>
              </a:rPr>
              <a:t>Soccer</a:t>
            </a:r>
            <a:r>
              <a:rPr sz="1400" spc="-5" dirty="0">
                <a:latin typeface="RobotoRegular"/>
                <a:cs typeface="RobotoRegular"/>
              </a:rPr>
              <a:t>”, </a:t>
            </a:r>
            <a:r>
              <a:rPr sz="1400" spc="-15" dirty="0">
                <a:latin typeface="RobotoRegular"/>
                <a:cs typeface="RobotoRegular"/>
              </a:rPr>
              <a:t>“Tennis”, </a:t>
            </a:r>
            <a:r>
              <a:rPr sz="1400" spc="-10" dirty="0">
                <a:latin typeface="RobotoRegular"/>
                <a:cs typeface="RobotoRegular"/>
              </a:rPr>
              <a:t>“Cricket”, </a:t>
            </a:r>
            <a:r>
              <a:rPr sz="1400" spc="-5" dirty="0">
                <a:latin typeface="RobotoRegular"/>
                <a:cs typeface="RobotoRegular"/>
              </a:rPr>
              <a:t>“</a:t>
            </a:r>
            <a:r>
              <a:rPr sz="1400" spc="-5" dirty="0">
                <a:solidFill>
                  <a:srgbClr val="FF0000"/>
                </a:solidFill>
                <a:latin typeface="RobotoRegular"/>
                <a:cs typeface="RobotoRegular"/>
              </a:rPr>
              <a:t>Soccer</a:t>
            </a:r>
            <a:r>
              <a:rPr sz="1400" spc="-5" dirty="0">
                <a:latin typeface="RobotoRegular"/>
                <a:cs typeface="RobotoRegular"/>
              </a:rPr>
              <a:t>”,</a:t>
            </a:r>
            <a:r>
              <a:rPr sz="1400" spc="80" dirty="0">
                <a:latin typeface="RobotoRegular"/>
                <a:cs typeface="RobotoRegular"/>
              </a:rPr>
              <a:t> </a:t>
            </a:r>
            <a:r>
              <a:rPr sz="1400" spc="-5" dirty="0">
                <a:latin typeface="RobotoRegular"/>
                <a:cs typeface="RobotoRegular"/>
              </a:rPr>
              <a:t>“Golf”]</a:t>
            </a:r>
            <a:endParaRPr sz="14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b="1" spc="-5" dirty="0">
                <a:latin typeface="Roboto"/>
                <a:cs typeface="Roboto"/>
              </a:rPr>
              <a:t>Set</a:t>
            </a:r>
            <a:r>
              <a:rPr sz="1400" spc="-5" dirty="0">
                <a:latin typeface="RobotoRegular"/>
                <a:cs typeface="RobotoRegular"/>
              </a:rPr>
              <a:t>_of_unique_sports </a:t>
            </a:r>
            <a:r>
              <a:rPr sz="1400" dirty="0">
                <a:latin typeface="RobotoRegular"/>
                <a:cs typeface="RobotoRegular"/>
              </a:rPr>
              <a:t>= </a:t>
            </a:r>
            <a:r>
              <a:rPr sz="1400" spc="-5" dirty="0">
                <a:latin typeface="RobotoRegular"/>
                <a:cs typeface="RobotoRegular"/>
              </a:rPr>
              <a:t>{“Soccer”, </a:t>
            </a:r>
            <a:r>
              <a:rPr sz="1400" spc="-15" dirty="0">
                <a:latin typeface="RobotoRegular"/>
                <a:cs typeface="RobotoRegular"/>
              </a:rPr>
              <a:t>“Tennis”, </a:t>
            </a:r>
            <a:r>
              <a:rPr sz="1400" spc="-10" dirty="0">
                <a:latin typeface="RobotoRegular"/>
                <a:cs typeface="RobotoRegular"/>
              </a:rPr>
              <a:t>“Cricket”,</a:t>
            </a:r>
            <a:r>
              <a:rPr sz="1400" spc="20" dirty="0">
                <a:latin typeface="RobotoRegular"/>
                <a:cs typeface="RobotoRegular"/>
              </a:rPr>
              <a:t> </a:t>
            </a:r>
            <a:r>
              <a:rPr sz="1400" spc="-5" dirty="0">
                <a:latin typeface="RobotoRegular"/>
                <a:cs typeface="RobotoRegular"/>
              </a:rPr>
              <a:t>“Golf”}</a:t>
            </a:r>
            <a:endParaRPr sz="1400">
              <a:latin typeface="RobotoRegular"/>
              <a:cs typeface="RobotoRegular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8773" y="1176608"/>
            <a:ext cx="590931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RobotoRegular"/>
                <a:cs typeface="RobotoRegular"/>
              </a:rPr>
              <a:t>How many unique </a:t>
            </a:r>
            <a:r>
              <a:rPr sz="1800" dirty="0">
                <a:latin typeface="RobotoRegular"/>
                <a:cs typeface="RobotoRegular"/>
              </a:rPr>
              <a:t>sports </a:t>
            </a:r>
            <a:r>
              <a:rPr sz="1800" spc="-5" dirty="0">
                <a:latin typeface="RobotoRegular"/>
                <a:cs typeface="RobotoRegular"/>
              </a:rPr>
              <a:t>do people </a:t>
            </a:r>
            <a:r>
              <a:rPr sz="1800" spc="-10" dirty="0">
                <a:latin typeface="RobotoRegular"/>
                <a:cs typeface="RobotoRegular"/>
              </a:rPr>
              <a:t>play </a:t>
            </a:r>
            <a:r>
              <a:rPr sz="1800" spc="-5" dirty="0">
                <a:latin typeface="RobotoRegular"/>
                <a:cs typeface="RobotoRegular"/>
              </a:rPr>
              <a:t>in </a:t>
            </a:r>
            <a:r>
              <a:rPr sz="1800" spc="-10" dirty="0">
                <a:latin typeface="RobotoRegular"/>
                <a:cs typeface="RobotoRegular"/>
              </a:rPr>
              <a:t>your</a:t>
            </a:r>
            <a:r>
              <a:rPr sz="1800" spc="-25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oﬃce?</a:t>
            </a:r>
            <a:endParaRPr sz="18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56891" y="3840317"/>
            <a:ext cx="105199" cy="8312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7000" y="441982"/>
            <a:ext cx="38862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is </a:t>
            </a:r>
            <a:r>
              <a:rPr dirty="0"/>
              <a:t>a</a:t>
            </a:r>
            <a:r>
              <a:rPr spc="-100" dirty="0"/>
              <a:t> </a:t>
            </a:r>
            <a:r>
              <a:rPr spc="-5" dirty="0"/>
              <a:t>Set?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56891" y="3840317"/>
            <a:ext cx="105199" cy="8312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95600" y="441982"/>
            <a:ext cx="365021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is </a:t>
            </a:r>
            <a:r>
              <a:rPr dirty="0"/>
              <a:t>a</a:t>
            </a:r>
            <a:r>
              <a:rPr spc="-100" dirty="0"/>
              <a:t> </a:t>
            </a:r>
            <a:r>
              <a:rPr spc="-5" dirty="0"/>
              <a:t>Set?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7574" y="1782654"/>
            <a:ext cx="374777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0" dirty="0">
                <a:latin typeface="RobotoRegular"/>
                <a:cs typeface="RobotoRegular"/>
              </a:rPr>
              <a:t>Unordered </a:t>
            </a:r>
            <a:r>
              <a:rPr sz="1800" spc="-5" dirty="0">
                <a:latin typeface="RobotoRegular"/>
                <a:cs typeface="RobotoRegular"/>
              </a:rPr>
              <a:t>collection of</a:t>
            </a:r>
            <a:r>
              <a:rPr sz="1800" spc="-65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elements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01665" y="1986526"/>
            <a:ext cx="3888292" cy="1058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320</Words>
  <Application>Microsoft Office PowerPoint</Application>
  <PresentationFormat>On-screen Show (16:9)</PresentationFormat>
  <Paragraphs>71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Montserrat</vt:lpstr>
      <vt:lpstr>Roboto</vt:lpstr>
      <vt:lpstr>RobotoRegular</vt:lpstr>
      <vt:lpstr>Office Theme</vt:lpstr>
      <vt:lpstr>Sets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a Set?</vt:lpstr>
      <vt:lpstr>What is a Set?</vt:lpstr>
      <vt:lpstr>What is a Set?</vt:lpstr>
      <vt:lpstr>What is a Set?</vt:lpstr>
      <vt:lpstr>What is a Set?</vt:lpstr>
      <vt:lpstr>Set theory operations</vt:lpstr>
      <vt:lpstr>Set theory operations</vt:lpstr>
      <vt:lpstr>Set theory operations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Sets</dc:title>
  <cp:lastModifiedBy>sk</cp:lastModifiedBy>
  <cp:revision>4</cp:revision>
  <dcterms:created xsi:type="dcterms:W3CDTF">2021-11-18T15:33:58Z</dcterms:created>
  <dcterms:modified xsi:type="dcterms:W3CDTF">2021-12-16T03:55:48Z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2021-11-18T00:00:00Z</vt:filetime>
  </property>
</Properties>
</file>